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3B29-10AE-1621-E8AA-E04B0713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527B-D081-03D4-E750-9BD29A04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1505-34D4-8F65-10B6-39A68E2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634F-6686-BC70-3DDB-A619ABF5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2649-71D0-A4BA-B6CF-21A4CE4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668-F076-5257-051C-512F172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386E-FC32-98F1-9C69-9B45FC93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A7A7-2698-639A-ED2A-8BAC1F6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9B5F-71A2-5B42-E17C-66F84EA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8194-3E85-DA1D-5F07-27972F1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74270-8432-EDC9-0965-6916200AA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15AB-41E3-A2D7-4C6B-680BF0B82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A9A7-31DF-4E60-AD00-1638A2D0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AD8B-F9F2-BD1B-B9E6-4DD8D1D4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BBDE-5183-A366-F38C-E5678808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2FC-0B8F-6A01-EDE9-D628FD4C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8B7C-F3A4-E09C-89E4-D3653512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B698-C1B7-9D5B-CFAA-41250748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259-F28B-C9F9-5953-457D8551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7E2-9A31-BEEC-CF57-C20EC711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73CB-10D1-CC05-D321-76D96095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2CA6-574C-23F6-72E6-4869DD1B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AF8-8D16-AD0A-8F02-8CBE92E2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503C-AFAC-7491-CD77-36D56DF7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E7CC-BD3D-63D1-801B-E48736F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622A-D0BA-CC3A-718B-9603EAD2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D536-F194-17DB-1156-88530819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AB00-B8E6-70CA-3067-D27E282D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3336-C37A-A51B-26CC-3A100D14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105D-7BEA-EA21-F481-0145A84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E4A8-92EA-EBD4-7DE4-C0509DA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A59B-07B1-3DE4-C9A2-228FDDB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6993-5497-A51B-DDA9-A5021328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8F88-9550-8D9B-2521-86848A49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C731-5B11-CFA5-06AD-ADBF73C5D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4788-AEBC-35AC-2130-EB007C51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FB37A-160D-11E1-32FE-8E862E98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E8BD-285E-D5A3-F534-3B30AC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0987-C904-3AA8-898D-7F3413E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69AF-F0D0-E84A-8AA1-82D39916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FA469-4597-45BB-D8E4-B588BBD3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7DDA-5CCE-2F3F-174B-3F0FFE16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82B2-5D81-D098-91F5-FEBC97B9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D6A52-48EE-439F-E03E-FD302C86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D68A0-B0CE-A57A-CBA5-3766A23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C01D-29BB-A697-CD47-75519009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33D6-110A-2B57-6539-4ED685E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8044-B3C8-85E6-7A5E-3AE66844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1C05-EF76-0994-EB7E-DE49F5E7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81BF-0646-E5A7-990C-C3A00011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4587-0266-8D14-0BBA-B571E94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12C1-ACF0-DE36-50F9-CBB44AF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5005-9C31-D7CF-36BB-BE2D4B0B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A00CE-1747-8695-88E7-F2193E8C0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4092-0797-688F-AF57-D255BF98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B831-5E7C-BF43-E4B6-F90DB4D0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04AE-4E40-7ACB-63D1-3E018753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628E-DDBA-B2D5-43D1-3F359B16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C974F-DACE-63C3-A8DA-13847751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72BC-B81E-B822-FA20-9BB1C4EB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F969-B77B-43B7-9ED1-D89647B47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8382-5163-4054-8223-F4A71437B679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6812-3244-6F80-AA47-0909CD16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090F-B8C0-03F6-EB43-0794581C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E8864D-53E0-B7EE-FA38-8D367FF232B3}"/>
              </a:ext>
            </a:extLst>
          </p:cNvPr>
          <p:cNvSpPr/>
          <p:nvPr/>
        </p:nvSpPr>
        <p:spPr>
          <a:xfrm>
            <a:off x="0" y="2534657"/>
            <a:ext cx="12191999" cy="1925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b="1" i="0" u="sng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INDUSTRIAL HUMAN RESOURCE </a:t>
            </a:r>
            <a:r>
              <a:rPr lang="en-US" sz="2000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GEO – VISUALIZATION</a:t>
            </a:r>
          </a:p>
          <a:p>
            <a:pPr algn="ctr"/>
            <a:endParaRPr lang="en-US" sz="2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PREDICTIVE ANALYSIS AND GEO-VISUALIZATION OF HUMAN RESOURCE DATA</a:t>
            </a:r>
            <a:endParaRPr lang="en-US" sz="2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1E61-61ED-DABA-3CF1-145CA353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ADFE0F-9BE7-7C97-8EF7-7844F52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4"/>
            <a:ext cx="12192000" cy="68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D254-F116-4BD2-A47C-899C3737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A7DFA-560F-66FE-7E2F-74F6DB438C73}"/>
              </a:ext>
            </a:extLst>
          </p:cNvPr>
          <p:cNvSpPr/>
          <p:nvPr/>
        </p:nvSpPr>
        <p:spPr>
          <a:xfrm>
            <a:off x="1413164" y="2530764"/>
            <a:ext cx="9587345" cy="1902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19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070E-86C1-3847-5944-915DCC55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7934B-F444-9646-47D9-24BD0642191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  <a:p>
            <a:pPr algn="l"/>
            <a:endParaRPr lang="en-US" sz="24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 India, the industrial classification of the workforce is crucial to</a:t>
            </a:r>
          </a:p>
          <a:p>
            <a:pPr algn="l"/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labor distribution across sectors“.</a:t>
            </a:r>
          </a:p>
          <a:p>
            <a:pPr algn="l"/>
            <a:endParaRPr lang="en-US" sz="24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"Current data on main and marginal workers is outdated and may</a:t>
            </a:r>
          </a:p>
          <a:p>
            <a:pPr algn="l"/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reflect the current state of the workforce“.</a:t>
            </a:r>
          </a:p>
          <a:p>
            <a:pPr algn="l"/>
            <a:endParaRPr lang="en-US" sz="24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aim of this study is to provide accurate data for policy making</a:t>
            </a:r>
          </a:p>
          <a:p>
            <a:pPr algn="l"/>
            <a:r>
              <a:rPr lang="en-US" sz="24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employment planning“.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8272A-2E51-3197-6FD1-FEC62B1415D4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b="1" i="0" u="sng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INTRO</a:t>
            </a:r>
            <a:endParaRPr lang="en-US" sz="4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5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A36B-24AC-0816-387E-6853EC0B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30A55-A372-0476-ADE1-D0ACB5BEA77D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and Tools: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as the programming language.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web application.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for data manipulation.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Folium for data visualization.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0D2576-CBC3-7879-E9D6-659DC83D79C7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b="1" i="0" u="sng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TOOLS</a:t>
            </a:r>
            <a:endParaRPr lang="en-US" sz="4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7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5F90-122D-BAA0-4FA1-55FD7529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C0BB4E-A0AF-8ABF-C9EF-17074913BA0B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Workflow :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Loading: Use of Pandas to load human resource data from CSV.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Preprocessing: Clean and preprocess data, including splitting column.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Exploration: Explore data using St for user-friendly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Geo-Visualization: Utilize Folium to create an interactive map for human resource distribution.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596FD-B239-81F4-6704-37F72F957129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b="1" i="0" u="sng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APPROCH</a:t>
            </a:r>
            <a:endParaRPr lang="en-US" sz="4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0694-1499-861A-5F42-C236FA25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4D30E1-088A-05DF-9A30-B88F69D5A9C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no of state &amp; district workers(Main &amp; Marginal).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workers in rural, main and urban areas.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 female ratios among workers.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 of marginal workers in rural and urban areas.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1E831-C029-2931-B548-37A995708B73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b="1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EDA  - EXPLORATORY DATA ANALYSIS</a:t>
            </a:r>
            <a:endParaRPr lang="en-US" sz="4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6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7F24C-D0F5-8FB5-FC95-F4A4F368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188D87-DF82-33CA-184B-2C2FBB78C804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workers Marginal workers different and Rural and Urban workers.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NICName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sectors.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F2594-E6FC-2581-C2CA-7F6E13C5B178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b="1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NLP ANALYSIS</a:t>
            </a:r>
            <a:endParaRPr lang="en-US" sz="4000" b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CE67E-929D-014E-5DE0-7C817044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FE8627-93C8-BE22-0112-948B830C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" y="0"/>
            <a:ext cx="1215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DE843-5024-8923-A9D4-D9E07555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B70F3-5BF3-83E4-06C0-363560F3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81AB-370A-8619-314D-7F61C1A1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7A31D-2A32-D97A-0C6C-5B1FE827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4"/>
            <a:ext cx="12192000" cy="6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Microsoft Himalaya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prabhusabharish78@gmail.com</dc:creator>
  <cp:lastModifiedBy>prabhusabharish78@gmail.com</cp:lastModifiedBy>
  <cp:revision>11</cp:revision>
  <dcterms:created xsi:type="dcterms:W3CDTF">2024-02-16T07:04:06Z</dcterms:created>
  <dcterms:modified xsi:type="dcterms:W3CDTF">2024-02-21T09:45:15Z</dcterms:modified>
</cp:coreProperties>
</file>