
<file path=[Content_Types].xml><?xml version="1.0" encoding="utf-8"?>
<Types xmlns="http://schemas.openxmlformats.org/package/2006/content-types">
  <Default ContentType="image/jpeg" Extension="jpg"/>
  <Default ContentType="image/svg+xml" Extension="svg"/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tableStyles+xml" PartName="/ppt/tableStyles1.xml"/>
  <Override ContentType="application/vnd.openxmlformats-officedocument.drawingml.diagramData+xml" PartName="/ppt/diagrams/data3.xml"/>
  <Override ContentType="application/vnd.openxmlformats-officedocument.drawingml.diagramData+xml" PartName="/ppt/diagrams/data2.xml"/>
  <Override ContentType="application/vnd.openxmlformats-officedocument.drawingml.diagramData+xml" PartName="/ppt/diagrams/data5.xml"/>
  <Override ContentType="application/vnd.openxmlformats-officedocument.drawingml.diagramData+xml" PartName="/ppt/diagrams/data4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presentation.main+xml" PartName="/ppt/presentation.xml"/>
  <Override ContentType="application/vnd.ms-office.drawingml.diagramDrawing+xml" PartName="/ppt/diagrams/drawing2.xml"/>
  <Override ContentType="application/vnd.ms-office.drawingml.diagramDrawing+xml" PartName="/ppt/diagrams/drawing3.xml"/>
  <Override ContentType="application/vnd.ms-office.drawingml.diagramDrawing+xml" PartName="/ppt/diagrams/drawing4.xml"/>
  <Override ContentType="application/vnd.ms-office.drawingml.diagramDrawing+xml" PartName="/ppt/diagrams/drawing5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diagramLayout+xml" PartName="/ppt/diagrams/layout4.xml"/>
  <Override ContentType="application/vnd.openxmlformats-officedocument.drawingml.diagramLayout+xml" PartName="/ppt/diagrams/layout5.xml"/>
  <Override ContentType="application/vnd.openxmlformats-officedocument.drawingml.diagramLayout+xml" PartName="/ppt/diagrams/layout3.xml"/>
  <Override ContentType="application/vnd.openxmlformats-officedocument.drawingml.diagramLayout+xml" PartName="/ppt/diagrams/layout2.xml"/>
  <Override ContentType="application/vnd.openxmlformats-officedocument.drawingml.diagramStyle+xml" PartName="/ppt/diagrams/quickStyle5.xml"/>
  <Override ContentType="application/vnd.openxmlformats-officedocument.drawingml.diagramStyle+xml" PartName="/ppt/diagrams/quickStyle4.xml"/>
  <Override ContentType="application/vnd.openxmlformats-officedocument.drawingml.diagramStyle+xml" PartName="/ppt/diagrams/quickStyle2.xml"/>
  <Override ContentType="application/vnd.openxmlformats-officedocument.drawingml.diagramStyle+xml" PartName="/ppt/diagrams/quickStyle3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1.xml"/>
  <Override ContentType="application/vnd.openxmlformats-officedocument.drawingml.diagramColors+xml" PartName="/ppt/diagrams/colors5.xml"/>
  <Override ContentType="application/vnd.openxmlformats-officedocument.drawingml.diagramColors+xml" PartName="/ppt/diagrams/colors3.xml"/>
  <Override ContentType="application/vnd.openxmlformats-officedocument.drawingml.diagramColors+xml" PartName="/ppt/diagrams/colors2.xml"/>
  <Override ContentType="application/vnd.openxmlformats-officedocument.drawingml.diagramColors+xml" PartName="/ppt/diagrams/colors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1.xml><?xml version="1.0" encoding="utf-8"?>
<a:tblStyleLst xmlns:a="http://schemas.openxmlformats.org/drawingml/2006/main" xmlns:r="http://schemas.openxmlformats.org/officeDocument/2006/relationships" def="{90651C3A-4460-11DB-9652-00E08161165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tableStyles" Target="tableStyle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2.xml><?xml version="1.0" encoding="utf-8"?>
<dgm:dataModel xmlns:dgm="http://schemas.openxmlformats.org/drawingml/2006/diagram" xmlns:a="http://schemas.openxmlformats.org/drawingml/2006/main">
  <dgm:ptLst>
    <dgm:pt modelId="{52E761BD-FA7A-484D-B642-26B0B415D70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DF2DBFC-720B-4AD1-A0D3-9D3BA23B01AD}">
      <dgm:prSet/>
      <dgm:spPr/>
      <dgm:t>
        <a:bodyPr/>
        <a:lstStyle/>
        <a:p>
          <a:r>
            <a:rPr lang="en-US"/>
            <a:t>Data Description</a:t>
          </a:r>
        </a:p>
      </dgm:t>
    </dgm:pt>
    <dgm:pt modelId="{DF8375BD-A8C2-498A-8B4E-4E80D2CBA184}" type="parTrans" cxnId="{CBE8ECFA-A814-49E3-804B-3F25FB33489B}">
      <dgm:prSet/>
      <dgm:spPr/>
      <dgm:t>
        <a:bodyPr/>
        <a:lstStyle/>
        <a:p>
          <a:endParaRPr lang="en-US"/>
        </a:p>
      </dgm:t>
    </dgm:pt>
    <dgm:pt modelId="{C7023CA8-798A-4508-8FE8-B1067DAA9268}" type="sibTrans" cxnId="{CBE8ECFA-A814-49E3-804B-3F25FB33489B}">
      <dgm:prSet/>
      <dgm:spPr/>
      <dgm:t>
        <a:bodyPr/>
        <a:lstStyle/>
        <a:p>
          <a:endParaRPr lang="en-US"/>
        </a:p>
      </dgm:t>
    </dgm:pt>
    <dgm:pt modelId="{869ED859-8218-4B22-BC66-D50DBF6610EF}">
      <dgm:prSet/>
      <dgm:spPr/>
      <dgm:t>
        <a:bodyPr/>
        <a:lstStyle/>
        <a:p>
          <a:r>
            <a:rPr lang="en-US"/>
            <a:t>Pre-processing </a:t>
          </a:r>
        </a:p>
      </dgm:t>
    </dgm:pt>
    <dgm:pt modelId="{1A22FFA5-7419-4EC0-92F5-36769701E31E}" type="parTrans" cxnId="{41107574-CD51-40CF-886D-F1CC602608BE}">
      <dgm:prSet/>
      <dgm:spPr/>
      <dgm:t>
        <a:bodyPr/>
        <a:lstStyle/>
        <a:p>
          <a:endParaRPr lang="en-US"/>
        </a:p>
      </dgm:t>
    </dgm:pt>
    <dgm:pt modelId="{35509EF5-3B67-41A7-8A95-6D8AA932A079}" type="sibTrans" cxnId="{41107574-CD51-40CF-886D-F1CC602608BE}">
      <dgm:prSet/>
      <dgm:spPr/>
      <dgm:t>
        <a:bodyPr/>
        <a:lstStyle/>
        <a:p>
          <a:endParaRPr lang="en-US"/>
        </a:p>
      </dgm:t>
    </dgm:pt>
    <dgm:pt modelId="{B0B125DF-8E28-4600-9C84-9960AC81F069}">
      <dgm:prSet/>
      <dgm:spPr/>
      <dgm:t>
        <a:bodyPr/>
        <a:lstStyle/>
        <a:p>
          <a:r>
            <a:rPr lang="en-US" dirty="0"/>
            <a:t>Data analysis </a:t>
          </a:r>
        </a:p>
      </dgm:t>
    </dgm:pt>
    <dgm:pt modelId="{8F025FF0-EEB6-4C67-989A-C66E4AB2A942}" type="parTrans" cxnId="{230791D7-F620-4AF7-86BC-E11DAD54A2D2}">
      <dgm:prSet/>
      <dgm:spPr/>
      <dgm:t>
        <a:bodyPr/>
        <a:lstStyle/>
        <a:p>
          <a:endParaRPr lang="en-US"/>
        </a:p>
      </dgm:t>
    </dgm:pt>
    <dgm:pt modelId="{DBF26FB1-0297-40E9-AD25-6D16841E229E}" type="sibTrans" cxnId="{230791D7-F620-4AF7-86BC-E11DAD54A2D2}">
      <dgm:prSet/>
      <dgm:spPr/>
      <dgm:t>
        <a:bodyPr/>
        <a:lstStyle/>
        <a:p>
          <a:endParaRPr lang="en-US"/>
        </a:p>
      </dgm:t>
    </dgm:pt>
    <dgm:pt modelId="{62F4092F-D719-46E3-99A3-8D01C36640FB}">
      <dgm:prSet/>
      <dgm:spPr/>
      <dgm:t>
        <a:bodyPr/>
        <a:lstStyle/>
        <a:p>
          <a:r>
            <a:rPr lang="en-US" dirty="0"/>
            <a:t>Feature Scaling/Transformation</a:t>
          </a:r>
        </a:p>
      </dgm:t>
    </dgm:pt>
    <dgm:pt modelId="{7C295A02-2ECB-483A-B548-76B90A5A6BA1}" type="parTrans" cxnId="{CF2876B9-99F8-4CC7-B0F5-253665609861}">
      <dgm:prSet/>
      <dgm:spPr/>
      <dgm:t>
        <a:bodyPr/>
        <a:lstStyle/>
        <a:p>
          <a:endParaRPr lang="en-US"/>
        </a:p>
      </dgm:t>
    </dgm:pt>
    <dgm:pt modelId="{2CB37568-11A7-4D9E-B033-03A1D570B3D6}" type="sibTrans" cxnId="{CF2876B9-99F8-4CC7-B0F5-253665609861}">
      <dgm:prSet/>
      <dgm:spPr/>
      <dgm:t>
        <a:bodyPr/>
        <a:lstStyle/>
        <a:p>
          <a:endParaRPr lang="en-US"/>
        </a:p>
      </dgm:t>
    </dgm:pt>
    <dgm:pt modelId="{E17A7337-1BCF-41E2-A49C-2F0310CD30EA}">
      <dgm:prSet/>
      <dgm:spPr/>
      <dgm:t>
        <a:bodyPr/>
        <a:lstStyle/>
        <a:p>
          <a:r>
            <a:rPr lang="en-US"/>
            <a:t>Regression Techniques</a:t>
          </a:r>
        </a:p>
      </dgm:t>
    </dgm:pt>
    <dgm:pt modelId="{F799A191-AB1F-4478-A2F9-33C61C9303C9}" type="parTrans" cxnId="{D7508302-0E02-4F95-A3D8-B67F4FEEB6FF}">
      <dgm:prSet/>
      <dgm:spPr/>
      <dgm:t>
        <a:bodyPr/>
        <a:lstStyle/>
        <a:p>
          <a:endParaRPr lang="en-US"/>
        </a:p>
      </dgm:t>
    </dgm:pt>
    <dgm:pt modelId="{37172640-CDBF-4DCF-863B-AE5019984187}" type="sibTrans" cxnId="{D7508302-0E02-4F95-A3D8-B67F4FEEB6FF}">
      <dgm:prSet/>
      <dgm:spPr/>
      <dgm:t>
        <a:bodyPr/>
        <a:lstStyle/>
        <a:p>
          <a:endParaRPr lang="en-US"/>
        </a:p>
      </dgm:t>
    </dgm:pt>
    <dgm:pt modelId="{89442ABD-4C80-40EC-8BB3-55BD20DF41E4}">
      <dgm:prSet/>
      <dgm:spPr/>
      <dgm:t>
        <a:bodyPr/>
        <a:lstStyle/>
        <a:p>
          <a:r>
            <a:rPr lang="en-US"/>
            <a:t>Regression Techniques Result</a:t>
          </a:r>
        </a:p>
      </dgm:t>
    </dgm:pt>
    <dgm:pt modelId="{291585CC-F432-405E-A56D-608BD11071F3}" type="parTrans" cxnId="{8FC96990-BC0B-43E9-A065-1B20C70C3AF5}">
      <dgm:prSet/>
      <dgm:spPr/>
      <dgm:t>
        <a:bodyPr/>
        <a:lstStyle/>
        <a:p>
          <a:endParaRPr lang="en-US"/>
        </a:p>
      </dgm:t>
    </dgm:pt>
    <dgm:pt modelId="{5BABD736-42B3-4986-B33E-335D5D457A99}" type="sibTrans" cxnId="{8FC96990-BC0B-43E9-A065-1B20C70C3AF5}">
      <dgm:prSet/>
      <dgm:spPr/>
      <dgm:t>
        <a:bodyPr/>
        <a:lstStyle/>
        <a:p>
          <a:endParaRPr lang="en-US"/>
        </a:p>
      </dgm:t>
    </dgm:pt>
    <dgm:pt modelId="{9AE5CEBD-3965-42A4-917A-2DD8E524A31C}" type="pres">
      <dgm:prSet presAssocID="{52E761BD-FA7A-484D-B642-26B0B415D702}" presName="root" presStyleCnt="0">
        <dgm:presLayoutVars>
          <dgm:dir/>
          <dgm:resizeHandles val="exact"/>
        </dgm:presLayoutVars>
      </dgm:prSet>
      <dgm:spPr/>
    </dgm:pt>
    <dgm:pt modelId="{9B8964FC-D21B-4927-BDD0-81317A527DF0}" type="pres">
      <dgm:prSet presAssocID="{3DF2DBFC-720B-4AD1-A0D3-9D3BA23B01AD}" presName="compNode" presStyleCnt="0"/>
      <dgm:spPr/>
    </dgm:pt>
    <dgm:pt modelId="{FD674FC0-0146-4F87-94EE-3D04EE9B09C8}" type="pres">
      <dgm:prSet presAssocID="{3DF2DBFC-720B-4AD1-A0D3-9D3BA23B01AD}" presName="bgRect" presStyleLbl="bgShp" presStyleIdx="0" presStyleCnt="6"/>
      <dgm:spPr/>
    </dgm:pt>
    <dgm:pt modelId="{6D47D429-3D76-44B9-9DA3-A25EA40E202B}" type="pres">
      <dgm:prSet presAssocID="{3DF2DBFC-720B-4AD1-A0D3-9D3BA23B01A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33AEA3C-3020-4763-A3ED-6E2E41FA0413}" type="pres">
      <dgm:prSet presAssocID="{3DF2DBFC-720B-4AD1-A0D3-9D3BA23B01AD}" presName="spaceRect" presStyleCnt="0"/>
      <dgm:spPr/>
    </dgm:pt>
    <dgm:pt modelId="{5CA2108A-4696-4292-9818-59325F319C33}" type="pres">
      <dgm:prSet presAssocID="{3DF2DBFC-720B-4AD1-A0D3-9D3BA23B01AD}" presName="parTx" presStyleLbl="revTx" presStyleIdx="0" presStyleCnt="6">
        <dgm:presLayoutVars>
          <dgm:chMax val="0"/>
          <dgm:chPref val="0"/>
        </dgm:presLayoutVars>
      </dgm:prSet>
      <dgm:spPr/>
    </dgm:pt>
    <dgm:pt modelId="{07262C53-6196-4FCF-A3D8-2D91A1B888EF}" type="pres">
      <dgm:prSet presAssocID="{C7023CA8-798A-4508-8FE8-B1067DAA9268}" presName="sibTrans" presStyleCnt="0"/>
      <dgm:spPr/>
    </dgm:pt>
    <dgm:pt modelId="{23D1DF1A-82CA-41F6-9CFA-231EFDAF457F}" type="pres">
      <dgm:prSet presAssocID="{869ED859-8218-4B22-BC66-D50DBF6610EF}" presName="compNode" presStyleCnt="0"/>
      <dgm:spPr/>
    </dgm:pt>
    <dgm:pt modelId="{D5F8A66B-32C8-4B20-90A6-EAE2F6F30164}" type="pres">
      <dgm:prSet presAssocID="{869ED859-8218-4B22-BC66-D50DBF6610EF}" presName="bgRect" presStyleLbl="bgShp" presStyleIdx="1" presStyleCnt="6"/>
      <dgm:spPr/>
    </dgm:pt>
    <dgm:pt modelId="{A5F13AB3-617D-4166-B3A2-2627F62E11BA}" type="pres">
      <dgm:prSet presAssocID="{869ED859-8218-4B22-BC66-D50DBF6610E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EEB6F2E-D0E7-49F2-A0E9-EEA2893C24F9}" type="pres">
      <dgm:prSet presAssocID="{869ED859-8218-4B22-BC66-D50DBF6610EF}" presName="spaceRect" presStyleCnt="0"/>
      <dgm:spPr/>
    </dgm:pt>
    <dgm:pt modelId="{5DA7BD42-35EE-42EF-B509-9869BE5ACA6A}" type="pres">
      <dgm:prSet presAssocID="{869ED859-8218-4B22-BC66-D50DBF6610EF}" presName="parTx" presStyleLbl="revTx" presStyleIdx="1" presStyleCnt="6">
        <dgm:presLayoutVars>
          <dgm:chMax val="0"/>
          <dgm:chPref val="0"/>
        </dgm:presLayoutVars>
      </dgm:prSet>
      <dgm:spPr/>
    </dgm:pt>
    <dgm:pt modelId="{FBFCB876-3D96-4843-B186-30467FE44566}" type="pres">
      <dgm:prSet presAssocID="{35509EF5-3B67-41A7-8A95-6D8AA932A079}" presName="sibTrans" presStyleCnt="0"/>
      <dgm:spPr/>
    </dgm:pt>
    <dgm:pt modelId="{6255ACEB-C4E5-473E-811A-01DF15B696C5}" type="pres">
      <dgm:prSet presAssocID="{B0B125DF-8E28-4600-9C84-9960AC81F069}" presName="compNode" presStyleCnt="0"/>
      <dgm:spPr/>
    </dgm:pt>
    <dgm:pt modelId="{0A6404EC-33E7-489D-BBC0-AC68ECBE15E5}" type="pres">
      <dgm:prSet presAssocID="{B0B125DF-8E28-4600-9C84-9960AC81F069}" presName="bgRect" presStyleLbl="bgShp" presStyleIdx="2" presStyleCnt="6"/>
      <dgm:spPr/>
    </dgm:pt>
    <dgm:pt modelId="{C90E7ED3-CD87-4D57-A298-60361EC506F4}" type="pres">
      <dgm:prSet presAssocID="{B0B125DF-8E28-4600-9C84-9960AC81F069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27A5284-A201-4F16-B9FE-9BEDABA9D376}" type="pres">
      <dgm:prSet presAssocID="{B0B125DF-8E28-4600-9C84-9960AC81F069}" presName="spaceRect" presStyleCnt="0"/>
      <dgm:spPr/>
    </dgm:pt>
    <dgm:pt modelId="{DBAB811B-A828-4334-AE40-F85256D8AF89}" type="pres">
      <dgm:prSet presAssocID="{B0B125DF-8E28-4600-9C84-9960AC81F069}" presName="parTx" presStyleLbl="revTx" presStyleIdx="2" presStyleCnt="6">
        <dgm:presLayoutVars>
          <dgm:chMax val="0"/>
          <dgm:chPref val="0"/>
        </dgm:presLayoutVars>
      </dgm:prSet>
      <dgm:spPr/>
    </dgm:pt>
    <dgm:pt modelId="{9130BA66-FDBF-45BD-B211-86745838110B}" type="pres">
      <dgm:prSet presAssocID="{DBF26FB1-0297-40E9-AD25-6D16841E229E}" presName="sibTrans" presStyleCnt="0"/>
      <dgm:spPr/>
    </dgm:pt>
    <dgm:pt modelId="{024D79B9-92A7-4218-8807-B12481472569}" type="pres">
      <dgm:prSet presAssocID="{62F4092F-D719-46E3-99A3-8D01C36640FB}" presName="compNode" presStyleCnt="0"/>
      <dgm:spPr/>
    </dgm:pt>
    <dgm:pt modelId="{8E729D75-8A9E-4AE1-AA4E-91646B72ECB9}" type="pres">
      <dgm:prSet presAssocID="{62F4092F-D719-46E3-99A3-8D01C36640FB}" presName="bgRect" presStyleLbl="bgShp" presStyleIdx="3" presStyleCnt="6"/>
      <dgm:spPr/>
    </dgm:pt>
    <dgm:pt modelId="{10672690-89CA-4373-85EC-50F23EA71817}" type="pres">
      <dgm:prSet presAssocID="{62F4092F-D719-46E3-99A3-8D01C36640F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D986595-C93F-47EF-B776-1EE6387F453F}" type="pres">
      <dgm:prSet presAssocID="{62F4092F-D719-46E3-99A3-8D01C36640FB}" presName="spaceRect" presStyleCnt="0"/>
      <dgm:spPr/>
    </dgm:pt>
    <dgm:pt modelId="{97630319-2D60-49B1-97B0-386425C0BEA6}" type="pres">
      <dgm:prSet presAssocID="{62F4092F-D719-46E3-99A3-8D01C36640FB}" presName="parTx" presStyleLbl="revTx" presStyleIdx="3" presStyleCnt="6">
        <dgm:presLayoutVars>
          <dgm:chMax val="0"/>
          <dgm:chPref val="0"/>
        </dgm:presLayoutVars>
      </dgm:prSet>
      <dgm:spPr/>
    </dgm:pt>
    <dgm:pt modelId="{D69AC48A-8BE5-49B2-93EA-F50808441EBC}" type="pres">
      <dgm:prSet presAssocID="{2CB37568-11A7-4D9E-B033-03A1D570B3D6}" presName="sibTrans" presStyleCnt="0"/>
      <dgm:spPr/>
    </dgm:pt>
    <dgm:pt modelId="{E619821F-81F4-4FBF-AA91-FBFA41C25743}" type="pres">
      <dgm:prSet presAssocID="{E17A7337-1BCF-41E2-A49C-2F0310CD30EA}" presName="compNode" presStyleCnt="0"/>
      <dgm:spPr/>
    </dgm:pt>
    <dgm:pt modelId="{493DBD1E-BC91-4140-8327-690D05261D8C}" type="pres">
      <dgm:prSet presAssocID="{E17A7337-1BCF-41E2-A49C-2F0310CD30EA}" presName="bgRect" presStyleLbl="bgShp" presStyleIdx="4" presStyleCnt="6"/>
      <dgm:spPr/>
    </dgm:pt>
    <dgm:pt modelId="{CDE183E8-45CA-4948-9692-0B84A012645A}" type="pres">
      <dgm:prSet presAssocID="{E17A7337-1BCF-41E2-A49C-2F0310CD30EA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A8EB017-1CBB-4C50-8955-1D75858A17DB}" type="pres">
      <dgm:prSet presAssocID="{E17A7337-1BCF-41E2-A49C-2F0310CD30EA}" presName="spaceRect" presStyleCnt="0"/>
      <dgm:spPr/>
    </dgm:pt>
    <dgm:pt modelId="{9AE4F7CA-AB26-4DB6-B9DA-9128B9AFADFE}" type="pres">
      <dgm:prSet presAssocID="{E17A7337-1BCF-41E2-A49C-2F0310CD30EA}" presName="parTx" presStyleLbl="revTx" presStyleIdx="4" presStyleCnt="6">
        <dgm:presLayoutVars>
          <dgm:chMax val="0"/>
          <dgm:chPref val="0"/>
        </dgm:presLayoutVars>
      </dgm:prSet>
      <dgm:spPr/>
    </dgm:pt>
    <dgm:pt modelId="{17DC54EF-2FDA-418A-91E0-78621521C3B3}" type="pres">
      <dgm:prSet presAssocID="{37172640-CDBF-4DCF-863B-AE5019984187}" presName="sibTrans" presStyleCnt="0"/>
      <dgm:spPr/>
    </dgm:pt>
    <dgm:pt modelId="{2DFF60C9-CD98-4A4F-80B5-8E555BA7F915}" type="pres">
      <dgm:prSet presAssocID="{89442ABD-4C80-40EC-8BB3-55BD20DF41E4}" presName="compNode" presStyleCnt="0"/>
      <dgm:spPr/>
    </dgm:pt>
    <dgm:pt modelId="{DCE88C85-4FEA-4A66-96D2-457BAF27AC12}" type="pres">
      <dgm:prSet presAssocID="{89442ABD-4C80-40EC-8BB3-55BD20DF41E4}" presName="bgRect" presStyleLbl="bgShp" presStyleIdx="5" presStyleCnt="6"/>
      <dgm:spPr/>
    </dgm:pt>
    <dgm:pt modelId="{4AF2CBD2-E2BD-4A13-8939-9E1508AA07DF}" type="pres">
      <dgm:prSet presAssocID="{89442ABD-4C80-40EC-8BB3-55BD20DF41E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25BC069-0F18-4132-9B12-3F858B73F7DC}" type="pres">
      <dgm:prSet presAssocID="{89442ABD-4C80-40EC-8BB3-55BD20DF41E4}" presName="spaceRect" presStyleCnt="0"/>
      <dgm:spPr/>
    </dgm:pt>
    <dgm:pt modelId="{CE5116CF-5670-4A92-86F1-4B2FF1AB98E5}" type="pres">
      <dgm:prSet presAssocID="{89442ABD-4C80-40EC-8BB3-55BD20DF41E4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D7508302-0E02-4F95-A3D8-B67F4FEEB6FF}" srcId="{52E761BD-FA7A-484D-B642-26B0B415D702}" destId="{E17A7337-1BCF-41E2-A49C-2F0310CD30EA}" srcOrd="4" destOrd="0" parTransId="{F799A191-AB1F-4478-A2F9-33C61C9303C9}" sibTransId="{37172640-CDBF-4DCF-863B-AE5019984187}"/>
    <dgm:cxn modelId="{7A97131F-ECBC-43F6-9AD9-1AFFB21E8FBD}" type="presOf" srcId="{3DF2DBFC-720B-4AD1-A0D3-9D3BA23B01AD}" destId="{5CA2108A-4696-4292-9818-59325F319C33}" srcOrd="0" destOrd="0" presId="urn:microsoft.com/office/officeart/2018/2/layout/IconVerticalSolidList"/>
    <dgm:cxn modelId="{E97D5C2F-64A8-4BEA-ACC2-6E5D7B278F75}" type="presOf" srcId="{89442ABD-4C80-40EC-8BB3-55BD20DF41E4}" destId="{CE5116CF-5670-4A92-86F1-4B2FF1AB98E5}" srcOrd="0" destOrd="0" presId="urn:microsoft.com/office/officeart/2018/2/layout/IconVerticalSolidList"/>
    <dgm:cxn modelId="{85B54134-A0BD-44F1-9168-BE9F495AEBD1}" type="presOf" srcId="{869ED859-8218-4B22-BC66-D50DBF6610EF}" destId="{5DA7BD42-35EE-42EF-B509-9869BE5ACA6A}" srcOrd="0" destOrd="0" presId="urn:microsoft.com/office/officeart/2018/2/layout/IconVerticalSolidList"/>
    <dgm:cxn modelId="{69C98D47-61F4-4F8D-BBF6-E50677EFBE10}" type="presOf" srcId="{52E761BD-FA7A-484D-B642-26B0B415D702}" destId="{9AE5CEBD-3965-42A4-917A-2DD8E524A31C}" srcOrd="0" destOrd="0" presId="urn:microsoft.com/office/officeart/2018/2/layout/IconVerticalSolidList"/>
    <dgm:cxn modelId="{41107574-CD51-40CF-886D-F1CC602608BE}" srcId="{52E761BD-FA7A-484D-B642-26B0B415D702}" destId="{869ED859-8218-4B22-BC66-D50DBF6610EF}" srcOrd="1" destOrd="0" parTransId="{1A22FFA5-7419-4EC0-92F5-36769701E31E}" sibTransId="{35509EF5-3B67-41A7-8A95-6D8AA932A079}"/>
    <dgm:cxn modelId="{02A45678-A4D4-49C6-883D-276C259709AB}" type="presOf" srcId="{B0B125DF-8E28-4600-9C84-9960AC81F069}" destId="{DBAB811B-A828-4334-AE40-F85256D8AF89}" srcOrd="0" destOrd="0" presId="urn:microsoft.com/office/officeart/2018/2/layout/IconVerticalSolidList"/>
    <dgm:cxn modelId="{8FC96990-BC0B-43E9-A065-1B20C70C3AF5}" srcId="{52E761BD-FA7A-484D-B642-26B0B415D702}" destId="{89442ABD-4C80-40EC-8BB3-55BD20DF41E4}" srcOrd="5" destOrd="0" parTransId="{291585CC-F432-405E-A56D-608BD11071F3}" sibTransId="{5BABD736-42B3-4986-B33E-335D5D457A99}"/>
    <dgm:cxn modelId="{3CFA1AAA-0B15-415A-9592-DDF0A96C306D}" type="presOf" srcId="{E17A7337-1BCF-41E2-A49C-2F0310CD30EA}" destId="{9AE4F7CA-AB26-4DB6-B9DA-9128B9AFADFE}" srcOrd="0" destOrd="0" presId="urn:microsoft.com/office/officeart/2018/2/layout/IconVerticalSolidList"/>
    <dgm:cxn modelId="{CF2876B9-99F8-4CC7-B0F5-253665609861}" srcId="{52E761BD-FA7A-484D-B642-26B0B415D702}" destId="{62F4092F-D719-46E3-99A3-8D01C36640FB}" srcOrd="3" destOrd="0" parTransId="{7C295A02-2ECB-483A-B548-76B90A5A6BA1}" sibTransId="{2CB37568-11A7-4D9E-B033-03A1D570B3D6}"/>
    <dgm:cxn modelId="{6D6CBDCD-5DFC-4889-997B-7A30204102A2}" type="presOf" srcId="{62F4092F-D719-46E3-99A3-8D01C36640FB}" destId="{97630319-2D60-49B1-97B0-386425C0BEA6}" srcOrd="0" destOrd="0" presId="urn:microsoft.com/office/officeart/2018/2/layout/IconVerticalSolidList"/>
    <dgm:cxn modelId="{230791D7-F620-4AF7-86BC-E11DAD54A2D2}" srcId="{52E761BD-FA7A-484D-B642-26B0B415D702}" destId="{B0B125DF-8E28-4600-9C84-9960AC81F069}" srcOrd="2" destOrd="0" parTransId="{8F025FF0-EEB6-4C67-989A-C66E4AB2A942}" sibTransId="{DBF26FB1-0297-40E9-AD25-6D16841E229E}"/>
    <dgm:cxn modelId="{CBE8ECFA-A814-49E3-804B-3F25FB33489B}" srcId="{52E761BD-FA7A-484D-B642-26B0B415D702}" destId="{3DF2DBFC-720B-4AD1-A0D3-9D3BA23B01AD}" srcOrd="0" destOrd="0" parTransId="{DF8375BD-A8C2-498A-8B4E-4E80D2CBA184}" sibTransId="{C7023CA8-798A-4508-8FE8-B1067DAA9268}"/>
    <dgm:cxn modelId="{39019852-9964-4ADB-9AF3-405F03B48544}" type="presParOf" srcId="{9AE5CEBD-3965-42A4-917A-2DD8E524A31C}" destId="{9B8964FC-D21B-4927-BDD0-81317A527DF0}" srcOrd="0" destOrd="0" presId="urn:microsoft.com/office/officeart/2018/2/layout/IconVerticalSolidList"/>
    <dgm:cxn modelId="{FF1D4EA6-92D1-4914-8C17-7DC70AEFD61C}" type="presParOf" srcId="{9B8964FC-D21B-4927-BDD0-81317A527DF0}" destId="{FD674FC0-0146-4F87-94EE-3D04EE9B09C8}" srcOrd="0" destOrd="0" presId="urn:microsoft.com/office/officeart/2018/2/layout/IconVerticalSolidList"/>
    <dgm:cxn modelId="{A4C52812-A196-4803-8E46-8EA2D52BC84E}" type="presParOf" srcId="{9B8964FC-D21B-4927-BDD0-81317A527DF0}" destId="{6D47D429-3D76-44B9-9DA3-A25EA40E202B}" srcOrd="1" destOrd="0" presId="urn:microsoft.com/office/officeart/2018/2/layout/IconVerticalSolidList"/>
    <dgm:cxn modelId="{62401B84-D6F0-44CF-8CAD-411ABC7482D2}" type="presParOf" srcId="{9B8964FC-D21B-4927-BDD0-81317A527DF0}" destId="{433AEA3C-3020-4763-A3ED-6E2E41FA0413}" srcOrd="2" destOrd="0" presId="urn:microsoft.com/office/officeart/2018/2/layout/IconVerticalSolidList"/>
    <dgm:cxn modelId="{D3F7AE08-DE6F-4137-BA68-0487F7835105}" type="presParOf" srcId="{9B8964FC-D21B-4927-BDD0-81317A527DF0}" destId="{5CA2108A-4696-4292-9818-59325F319C33}" srcOrd="3" destOrd="0" presId="urn:microsoft.com/office/officeart/2018/2/layout/IconVerticalSolidList"/>
    <dgm:cxn modelId="{2A09C72A-6BA4-4DC1-8A7A-E814E53E7488}" type="presParOf" srcId="{9AE5CEBD-3965-42A4-917A-2DD8E524A31C}" destId="{07262C53-6196-4FCF-A3D8-2D91A1B888EF}" srcOrd="1" destOrd="0" presId="urn:microsoft.com/office/officeart/2018/2/layout/IconVerticalSolidList"/>
    <dgm:cxn modelId="{939E3EB0-48E5-4532-93D8-A6A9E674B4ED}" type="presParOf" srcId="{9AE5CEBD-3965-42A4-917A-2DD8E524A31C}" destId="{23D1DF1A-82CA-41F6-9CFA-231EFDAF457F}" srcOrd="2" destOrd="0" presId="urn:microsoft.com/office/officeart/2018/2/layout/IconVerticalSolidList"/>
    <dgm:cxn modelId="{5492237E-CB83-4B91-AF7B-E31D6A1225A4}" type="presParOf" srcId="{23D1DF1A-82CA-41F6-9CFA-231EFDAF457F}" destId="{D5F8A66B-32C8-4B20-90A6-EAE2F6F30164}" srcOrd="0" destOrd="0" presId="urn:microsoft.com/office/officeart/2018/2/layout/IconVerticalSolidList"/>
    <dgm:cxn modelId="{72D102B6-B10F-4D0B-9F93-C08D7C499798}" type="presParOf" srcId="{23D1DF1A-82CA-41F6-9CFA-231EFDAF457F}" destId="{A5F13AB3-617D-4166-B3A2-2627F62E11BA}" srcOrd="1" destOrd="0" presId="urn:microsoft.com/office/officeart/2018/2/layout/IconVerticalSolidList"/>
    <dgm:cxn modelId="{ED37902A-A916-484A-AB37-468A924C169B}" type="presParOf" srcId="{23D1DF1A-82CA-41F6-9CFA-231EFDAF457F}" destId="{FEEB6F2E-D0E7-49F2-A0E9-EEA2893C24F9}" srcOrd="2" destOrd="0" presId="urn:microsoft.com/office/officeart/2018/2/layout/IconVerticalSolidList"/>
    <dgm:cxn modelId="{43408882-D517-40A4-BD67-404A7A417EF6}" type="presParOf" srcId="{23D1DF1A-82CA-41F6-9CFA-231EFDAF457F}" destId="{5DA7BD42-35EE-42EF-B509-9869BE5ACA6A}" srcOrd="3" destOrd="0" presId="urn:microsoft.com/office/officeart/2018/2/layout/IconVerticalSolidList"/>
    <dgm:cxn modelId="{F4BCCF41-7C3E-4DEE-BEE4-DB78D9E7FE20}" type="presParOf" srcId="{9AE5CEBD-3965-42A4-917A-2DD8E524A31C}" destId="{FBFCB876-3D96-4843-B186-30467FE44566}" srcOrd="3" destOrd="0" presId="urn:microsoft.com/office/officeart/2018/2/layout/IconVerticalSolidList"/>
    <dgm:cxn modelId="{0B70431C-1E24-4A65-945D-15EDAEFF733E}" type="presParOf" srcId="{9AE5CEBD-3965-42A4-917A-2DD8E524A31C}" destId="{6255ACEB-C4E5-473E-811A-01DF15B696C5}" srcOrd="4" destOrd="0" presId="urn:microsoft.com/office/officeart/2018/2/layout/IconVerticalSolidList"/>
    <dgm:cxn modelId="{7B2FE789-49A6-432E-873E-20FA3234837D}" type="presParOf" srcId="{6255ACEB-C4E5-473E-811A-01DF15B696C5}" destId="{0A6404EC-33E7-489D-BBC0-AC68ECBE15E5}" srcOrd="0" destOrd="0" presId="urn:microsoft.com/office/officeart/2018/2/layout/IconVerticalSolidList"/>
    <dgm:cxn modelId="{584D727B-27D3-4D4C-9669-77C2B2F5AE10}" type="presParOf" srcId="{6255ACEB-C4E5-473E-811A-01DF15B696C5}" destId="{C90E7ED3-CD87-4D57-A298-60361EC506F4}" srcOrd="1" destOrd="0" presId="urn:microsoft.com/office/officeart/2018/2/layout/IconVerticalSolidList"/>
    <dgm:cxn modelId="{ADD34808-B50B-4CA6-9615-FCD021D47B53}" type="presParOf" srcId="{6255ACEB-C4E5-473E-811A-01DF15B696C5}" destId="{427A5284-A201-4F16-B9FE-9BEDABA9D376}" srcOrd="2" destOrd="0" presId="urn:microsoft.com/office/officeart/2018/2/layout/IconVerticalSolidList"/>
    <dgm:cxn modelId="{113A7021-8F53-493A-8B87-483709DEA37B}" type="presParOf" srcId="{6255ACEB-C4E5-473E-811A-01DF15B696C5}" destId="{DBAB811B-A828-4334-AE40-F85256D8AF89}" srcOrd="3" destOrd="0" presId="urn:microsoft.com/office/officeart/2018/2/layout/IconVerticalSolidList"/>
    <dgm:cxn modelId="{82BD6C91-48DB-4C24-89E8-8D6C761C274D}" type="presParOf" srcId="{9AE5CEBD-3965-42A4-917A-2DD8E524A31C}" destId="{9130BA66-FDBF-45BD-B211-86745838110B}" srcOrd="5" destOrd="0" presId="urn:microsoft.com/office/officeart/2018/2/layout/IconVerticalSolidList"/>
    <dgm:cxn modelId="{7CF0BE37-CFDD-42F5-BDE7-CCB79D22FD99}" type="presParOf" srcId="{9AE5CEBD-3965-42A4-917A-2DD8E524A31C}" destId="{024D79B9-92A7-4218-8807-B12481472569}" srcOrd="6" destOrd="0" presId="urn:microsoft.com/office/officeart/2018/2/layout/IconVerticalSolidList"/>
    <dgm:cxn modelId="{DB292ED1-A447-4A02-90EA-C283A312FDCD}" type="presParOf" srcId="{024D79B9-92A7-4218-8807-B12481472569}" destId="{8E729D75-8A9E-4AE1-AA4E-91646B72ECB9}" srcOrd="0" destOrd="0" presId="urn:microsoft.com/office/officeart/2018/2/layout/IconVerticalSolidList"/>
    <dgm:cxn modelId="{E71A7F1D-1FF6-4C9A-A552-42ECCD8475F4}" type="presParOf" srcId="{024D79B9-92A7-4218-8807-B12481472569}" destId="{10672690-89CA-4373-85EC-50F23EA71817}" srcOrd="1" destOrd="0" presId="urn:microsoft.com/office/officeart/2018/2/layout/IconVerticalSolidList"/>
    <dgm:cxn modelId="{E85E3A4E-5844-423C-A2BD-A5146ED0171D}" type="presParOf" srcId="{024D79B9-92A7-4218-8807-B12481472569}" destId="{6D986595-C93F-47EF-B776-1EE6387F453F}" srcOrd="2" destOrd="0" presId="urn:microsoft.com/office/officeart/2018/2/layout/IconVerticalSolidList"/>
    <dgm:cxn modelId="{560E5332-814A-4247-9089-5A4304A5AFEF}" type="presParOf" srcId="{024D79B9-92A7-4218-8807-B12481472569}" destId="{97630319-2D60-49B1-97B0-386425C0BEA6}" srcOrd="3" destOrd="0" presId="urn:microsoft.com/office/officeart/2018/2/layout/IconVerticalSolidList"/>
    <dgm:cxn modelId="{4C11E6BA-CC19-40CD-8694-DE2967679F56}" type="presParOf" srcId="{9AE5CEBD-3965-42A4-917A-2DD8E524A31C}" destId="{D69AC48A-8BE5-49B2-93EA-F50808441EBC}" srcOrd="7" destOrd="0" presId="urn:microsoft.com/office/officeart/2018/2/layout/IconVerticalSolidList"/>
    <dgm:cxn modelId="{A335C892-271B-40F4-8D36-DC45C6163B42}" type="presParOf" srcId="{9AE5CEBD-3965-42A4-917A-2DD8E524A31C}" destId="{E619821F-81F4-4FBF-AA91-FBFA41C25743}" srcOrd="8" destOrd="0" presId="urn:microsoft.com/office/officeart/2018/2/layout/IconVerticalSolidList"/>
    <dgm:cxn modelId="{359AEB7C-6F19-4F40-87C5-7812D8218CD9}" type="presParOf" srcId="{E619821F-81F4-4FBF-AA91-FBFA41C25743}" destId="{493DBD1E-BC91-4140-8327-690D05261D8C}" srcOrd="0" destOrd="0" presId="urn:microsoft.com/office/officeart/2018/2/layout/IconVerticalSolidList"/>
    <dgm:cxn modelId="{71CE48CA-7733-4108-B506-624F8966F5B9}" type="presParOf" srcId="{E619821F-81F4-4FBF-AA91-FBFA41C25743}" destId="{CDE183E8-45CA-4948-9692-0B84A012645A}" srcOrd="1" destOrd="0" presId="urn:microsoft.com/office/officeart/2018/2/layout/IconVerticalSolidList"/>
    <dgm:cxn modelId="{3C532503-07FC-41F8-8222-B8110EEE1976}" type="presParOf" srcId="{E619821F-81F4-4FBF-AA91-FBFA41C25743}" destId="{3A8EB017-1CBB-4C50-8955-1D75858A17DB}" srcOrd="2" destOrd="0" presId="urn:microsoft.com/office/officeart/2018/2/layout/IconVerticalSolidList"/>
    <dgm:cxn modelId="{55EB45CC-1D3F-4AE7-B830-2F04BAD9E568}" type="presParOf" srcId="{E619821F-81F4-4FBF-AA91-FBFA41C25743}" destId="{9AE4F7CA-AB26-4DB6-B9DA-9128B9AFADFE}" srcOrd="3" destOrd="0" presId="urn:microsoft.com/office/officeart/2018/2/layout/IconVerticalSolidList"/>
    <dgm:cxn modelId="{F00C2EFC-BF2D-41C5-B6B1-116F9F66D5C6}" type="presParOf" srcId="{9AE5CEBD-3965-42A4-917A-2DD8E524A31C}" destId="{17DC54EF-2FDA-418A-91E0-78621521C3B3}" srcOrd="9" destOrd="0" presId="urn:microsoft.com/office/officeart/2018/2/layout/IconVerticalSolidList"/>
    <dgm:cxn modelId="{72316495-5C0B-4C13-9BE8-1B780975555C}" type="presParOf" srcId="{9AE5CEBD-3965-42A4-917A-2DD8E524A31C}" destId="{2DFF60C9-CD98-4A4F-80B5-8E555BA7F915}" srcOrd="10" destOrd="0" presId="urn:microsoft.com/office/officeart/2018/2/layout/IconVerticalSolidList"/>
    <dgm:cxn modelId="{CDABBC0F-1CBA-4830-8AB1-0E637ED71F52}" type="presParOf" srcId="{2DFF60C9-CD98-4A4F-80B5-8E555BA7F915}" destId="{DCE88C85-4FEA-4A66-96D2-457BAF27AC12}" srcOrd="0" destOrd="0" presId="urn:microsoft.com/office/officeart/2018/2/layout/IconVerticalSolidList"/>
    <dgm:cxn modelId="{78EE0A41-DE34-409C-83AC-E56C810AFA06}" type="presParOf" srcId="{2DFF60C9-CD98-4A4F-80B5-8E555BA7F915}" destId="{4AF2CBD2-E2BD-4A13-8939-9E1508AA07DF}" srcOrd="1" destOrd="0" presId="urn:microsoft.com/office/officeart/2018/2/layout/IconVerticalSolidList"/>
    <dgm:cxn modelId="{527AB625-3BD4-4CCF-BF46-56376BB1DAA2}" type="presParOf" srcId="{2DFF60C9-CD98-4A4F-80B5-8E555BA7F915}" destId="{825BC069-0F18-4132-9B12-3F858B73F7DC}" srcOrd="2" destOrd="0" presId="urn:microsoft.com/office/officeart/2018/2/layout/IconVerticalSolidList"/>
    <dgm:cxn modelId="{1D8E3043-3946-4EC1-BE9A-89DD31A784C6}" type="presParOf" srcId="{2DFF60C9-CD98-4A4F-80B5-8E555BA7F915}" destId="{CE5116CF-5670-4A92-86F1-4B2FF1AB98E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33ABD7-A164-4F9C-BF38-8974A1C13C9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8736B0C-8568-4DE7-A121-B8E9F584E725}">
      <dgm:prSet/>
      <dgm:spPr/>
      <dgm:t>
        <a:bodyPr/>
        <a:lstStyle/>
        <a:p>
          <a:r>
            <a:rPr lang="en-US"/>
            <a:t>Date :The Date ranges between 2017-2018</a:t>
          </a:r>
        </a:p>
      </dgm:t>
    </dgm:pt>
    <dgm:pt modelId="{CBB131E6-4AAD-416D-BFF6-3BBD02A17E24}" type="parTrans" cxnId="{EBB2E3F7-DC0B-47EE-A3EF-37A85A055FA7}">
      <dgm:prSet/>
      <dgm:spPr/>
      <dgm:t>
        <a:bodyPr/>
        <a:lstStyle/>
        <a:p>
          <a:endParaRPr lang="en-US"/>
        </a:p>
      </dgm:t>
    </dgm:pt>
    <dgm:pt modelId="{FF8FB4A9-AF21-4171-8D86-23B85BD6CF52}" type="sibTrans" cxnId="{EBB2E3F7-DC0B-47EE-A3EF-37A85A055FA7}">
      <dgm:prSet/>
      <dgm:spPr/>
      <dgm:t>
        <a:bodyPr/>
        <a:lstStyle/>
        <a:p>
          <a:endParaRPr lang="en-US"/>
        </a:p>
      </dgm:t>
    </dgm:pt>
    <dgm:pt modelId="{49157D61-4105-4828-B86C-C7C976D8E499}">
      <dgm:prSet/>
      <dgm:spPr/>
      <dgm:t>
        <a:bodyPr/>
        <a:lstStyle/>
        <a:p>
          <a:r>
            <a:rPr lang="en-US"/>
            <a:t>Rented Bike Count :The number of rented bikes (Class Label)</a:t>
          </a:r>
        </a:p>
      </dgm:t>
    </dgm:pt>
    <dgm:pt modelId="{0C838ACA-778F-4A9F-B9E2-25B1E8B74BEB}" type="parTrans" cxnId="{F6142AB3-3E20-4E3A-A4EA-B632C8A65DF5}">
      <dgm:prSet/>
      <dgm:spPr/>
      <dgm:t>
        <a:bodyPr/>
        <a:lstStyle/>
        <a:p>
          <a:endParaRPr lang="en-US"/>
        </a:p>
      </dgm:t>
    </dgm:pt>
    <dgm:pt modelId="{56837101-BF73-4A85-AAD0-A07BD6D2E22D}" type="sibTrans" cxnId="{F6142AB3-3E20-4E3A-A4EA-B632C8A65DF5}">
      <dgm:prSet/>
      <dgm:spPr/>
      <dgm:t>
        <a:bodyPr/>
        <a:lstStyle/>
        <a:p>
          <a:endParaRPr lang="en-US"/>
        </a:p>
      </dgm:t>
    </dgm:pt>
    <dgm:pt modelId="{7C867F43-EF42-4457-B796-7DE57F3D7299}">
      <dgm:prSet/>
      <dgm:spPr/>
      <dgm:t>
        <a:bodyPr/>
        <a:lstStyle/>
        <a:p>
          <a:r>
            <a:rPr lang="en-US"/>
            <a:t>Hours of the Day :daytime [0-23]</a:t>
          </a:r>
        </a:p>
      </dgm:t>
    </dgm:pt>
    <dgm:pt modelId="{0ED30F47-0BDB-4937-A27C-13A41CB53E2E}" type="parTrans" cxnId="{0EF39C16-825A-46BF-A53A-95FD50FED0C2}">
      <dgm:prSet/>
      <dgm:spPr/>
      <dgm:t>
        <a:bodyPr/>
        <a:lstStyle/>
        <a:p>
          <a:endParaRPr lang="en-US"/>
        </a:p>
      </dgm:t>
    </dgm:pt>
    <dgm:pt modelId="{192B64A7-98F1-4212-8FF1-A36A0F6751D1}" type="sibTrans" cxnId="{0EF39C16-825A-46BF-A53A-95FD50FED0C2}">
      <dgm:prSet/>
      <dgm:spPr/>
      <dgm:t>
        <a:bodyPr/>
        <a:lstStyle/>
        <a:p>
          <a:endParaRPr lang="en-US"/>
        </a:p>
      </dgm:t>
    </dgm:pt>
    <dgm:pt modelId="{857E97F9-263C-41ED-B687-A92D7A8164FC}">
      <dgm:prSet/>
      <dgm:spPr/>
      <dgm:t>
        <a:bodyPr/>
        <a:lstStyle/>
        <a:p>
          <a:r>
            <a:rPr lang="en-US"/>
            <a:t>Temperature(°C) : Temperature Degree in Celsius</a:t>
          </a:r>
        </a:p>
      </dgm:t>
    </dgm:pt>
    <dgm:pt modelId="{E19159E1-B36F-40BC-97F5-47E6EB078914}" type="parTrans" cxnId="{736D224B-8A26-4D06-B353-888652CE9ECF}">
      <dgm:prSet/>
      <dgm:spPr/>
      <dgm:t>
        <a:bodyPr/>
        <a:lstStyle/>
        <a:p>
          <a:endParaRPr lang="en-US"/>
        </a:p>
      </dgm:t>
    </dgm:pt>
    <dgm:pt modelId="{7A64E772-A2C6-4C2B-BCAD-80F9B2CC6875}" type="sibTrans" cxnId="{736D224B-8A26-4D06-B353-888652CE9ECF}">
      <dgm:prSet/>
      <dgm:spPr/>
      <dgm:t>
        <a:bodyPr/>
        <a:lstStyle/>
        <a:p>
          <a:endParaRPr lang="en-US"/>
        </a:p>
      </dgm:t>
    </dgm:pt>
    <dgm:pt modelId="{0901207E-4981-419E-8A27-CE3409F34A15}">
      <dgm:prSet/>
      <dgm:spPr/>
      <dgm:t>
        <a:bodyPr/>
        <a:lstStyle/>
        <a:p>
          <a:r>
            <a:rPr lang="en-US"/>
            <a:t>Humidity(%) : Parentage of humidity</a:t>
          </a:r>
        </a:p>
      </dgm:t>
    </dgm:pt>
    <dgm:pt modelId="{D1B5D716-9AC7-4BC3-AB5D-4A4FDD913458}" type="parTrans" cxnId="{8AABCAD2-FD23-41E6-A7DB-892882693530}">
      <dgm:prSet/>
      <dgm:spPr/>
      <dgm:t>
        <a:bodyPr/>
        <a:lstStyle/>
        <a:p>
          <a:endParaRPr lang="en-US"/>
        </a:p>
      </dgm:t>
    </dgm:pt>
    <dgm:pt modelId="{54353797-31F2-4B91-AE60-B3757D949845}" type="sibTrans" cxnId="{8AABCAD2-FD23-41E6-A7DB-892882693530}">
      <dgm:prSet/>
      <dgm:spPr/>
      <dgm:t>
        <a:bodyPr/>
        <a:lstStyle/>
        <a:p>
          <a:endParaRPr lang="en-US"/>
        </a:p>
      </dgm:t>
    </dgm:pt>
    <dgm:pt modelId="{AF656355-0276-4EC3-B89C-D8FC2BBC0517}">
      <dgm:prSet/>
      <dgm:spPr/>
      <dgm:t>
        <a:bodyPr/>
        <a:lstStyle/>
        <a:p>
          <a:r>
            <a:rPr lang="en-US"/>
            <a:t>Wind speed (m/s):Wind speed (The values approximately ranges between [0-5])</a:t>
          </a:r>
        </a:p>
      </dgm:t>
    </dgm:pt>
    <dgm:pt modelId="{9B30D698-C62D-41F0-9E65-3ACE9B380608}" type="parTrans" cxnId="{7A70016F-D70A-411D-BC3A-3E9EBF13D470}">
      <dgm:prSet/>
      <dgm:spPr/>
      <dgm:t>
        <a:bodyPr/>
        <a:lstStyle/>
        <a:p>
          <a:endParaRPr lang="en-US"/>
        </a:p>
      </dgm:t>
    </dgm:pt>
    <dgm:pt modelId="{4F02E5D5-33ED-4065-804C-10F059CB1F06}" type="sibTrans" cxnId="{7A70016F-D70A-411D-BC3A-3E9EBF13D470}">
      <dgm:prSet/>
      <dgm:spPr/>
      <dgm:t>
        <a:bodyPr/>
        <a:lstStyle/>
        <a:p>
          <a:endParaRPr lang="en-US"/>
        </a:p>
      </dgm:t>
    </dgm:pt>
    <dgm:pt modelId="{3AABE3C8-D957-4D12-9D92-27B2512058A8}">
      <dgm:prSet/>
      <dgm:spPr/>
      <dgm:t>
        <a:bodyPr/>
        <a:lstStyle/>
        <a:p>
          <a:r>
            <a:rPr lang="en-US"/>
            <a:t>Visibility (10m):means that a person should be able to see and identify in the daytime </a:t>
          </a:r>
        </a:p>
      </dgm:t>
    </dgm:pt>
    <dgm:pt modelId="{F7DF5D3C-FBE7-4599-BADF-598B4FA2BA03}" type="parTrans" cxnId="{36C63747-38D9-4754-902B-876EF07FC1B9}">
      <dgm:prSet/>
      <dgm:spPr/>
      <dgm:t>
        <a:bodyPr/>
        <a:lstStyle/>
        <a:p>
          <a:endParaRPr lang="en-US"/>
        </a:p>
      </dgm:t>
    </dgm:pt>
    <dgm:pt modelId="{B9D93FC5-2A4A-454B-9354-3E955093FBDE}" type="sibTrans" cxnId="{36C63747-38D9-4754-902B-876EF07FC1B9}">
      <dgm:prSet/>
      <dgm:spPr/>
      <dgm:t>
        <a:bodyPr/>
        <a:lstStyle/>
        <a:p>
          <a:endParaRPr lang="en-US"/>
        </a:p>
      </dgm:t>
    </dgm:pt>
    <dgm:pt modelId="{088CF638-34C9-4593-B9C5-15AACD7F39FB}">
      <dgm:prSet/>
      <dgm:spPr/>
      <dgm:t>
        <a:bodyPr/>
        <a:lstStyle/>
        <a:p>
          <a:r>
            <a:rPr lang="en-US"/>
            <a:t>Dew point temperature(°C) : the air needs to be cooled</a:t>
          </a:r>
        </a:p>
      </dgm:t>
    </dgm:pt>
    <dgm:pt modelId="{0921247C-322A-45D3-B0AB-E2FC6E151D73}" type="parTrans" cxnId="{88985B6E-14D2-4495-AF4F-7FA1FE551E82}">
      <dgm:prSet/>
      <dgm:spPr/>
      <dgm:t>
        <a:bodyPr/>
        <a:lstStyle/>
        <a:p>
          <a:endParaRPr lang="en-US"/>
        </a:p>
      </dgm:t>
    </dgm:pt>
    <dgm:pt modelId="{20FB925C-74F3-47FC-BA2E-5E6D660BE8F0}" type="sibTrans" cxnId="{88985B6E-14D2-4495-AF4F-7FA1FE551E82}">
      <dgm:prSet/>
      <dgm:spPr/>
      <dgm:t>
        <a:bodyPr/>
        <a:lstStyle/>
        <a:p>
          <a:endParaRPr lang="en-US"/>
        </a:p>
      </dgm:t>
    </dgm:pt>
    <dgm:pt modelId="{A83A9E87-ED47-4B95-9C54-CE4D79217F00}">
      <dgm:prSet/>
      <dgm:spPr/>
      <dgm:t>
        <a:bodyPr/>
        <a:lstStyle/>
        <a:p>
          <a:r>
            <a:rPr lang="en-US"/>
            <a:t>Solar Radiation (MJ/m2) : electromagnetic radiation emitted by the sun</a:t>
          </a:r>
        </a:p>
      </dgm:t>
    </dgm:pt>
    <dgm:pt modelId="{CDDF544E-5F15-494B-8790-3A34B09ADF77}" type="parTrans" cxnId="{AA9AA0AE-F497-4535-BFB6-39679F520102}">
      <dgm:prSet/>
      <dgm:spPr/>
      <dgm:t>
        <a:bodyPr/>
        <a:lstStyle/>
        <a:p>
          <a:endParaRPr lang="en-US"/>
        </a:p>
      </dgm:t>
    </dgm:pt>
    <dgm:pt modelId="{CF23808F-C330-47F6-8E81-30BD1737BA1D}" type="sibTrans" cxnId="{AA9AA0AE-F497-4535-BFB6-39679F520102}">
      <dgm:prSet/>
      <dgm:spPr/>
      <dgm:t>
        <a:bodyPr/>
        <a:lstStyle/>
        <a:p>
          <a:endParaRPr lang="en-US"/>
        </a:p>
      </dgm:t>
    </dgm:pt>
    <dgm:pt modelId="{7EE6F929-A831-4B74-B650-BE323375689A}">
      <dgm:prSet/>
      <dgm:spPr/>
      <dgm:t>
        <a:bodyPr/>
        <a:lstStyle/>
        <a:p>
          <a:r>
            <a:rPr lang="en-US"/>
            <a:t>Rainfall(mm) : Rainfall</a:t>
          </a:r>
        </a:p>
      </dgm:t>
    </dgm:pt>
    <dgm:pt modelId="{BD8B8540-1069-476B-A36F-E29C3040E507}" type="parTrans" cxnId="{08AB903F-8206-4C30-9EA1-3AC7F0C0CAA5}">
      <dgm:prSet/>
      <dgm:spPr/>
      <dgm:t>
        <a:bodyPr/>
        <a:lstStyle/>
        <a:p>
          <a:endParaRPr lang="en-US"/>
        </a:p>
      </dgm:t>
    </dgm:pt>
    <dgm:pt modelId="{AEC2D49C-CE4F-44CE-88DC-5428993B5B9F}" type="sibTrans" cxnId="{08AB903F-8206-4C30-9EA1-3AC7F0C0CAA5}">
      <dgm:prSet/>
      <dgm:spPr/>
      <dgm:t>
        <a:bodyPr/>
        <a:lstStyle/>
        <a:p>
          <a:endParaRPr lang="en-US"/>
        </a:p>
      </dgm:t>
    </dgm:pt>
    <dgm:pt modelId="{96F50F4C-C352-4BE6-8559-534190ACEEC2}">
      <dgm:prSet/>
      <dgm:spPr/>
      <dgm:t>
        <a:bodyPr/>
        <a:lstStyle/>
        <a:p>
          <a:r>
            <a:rPr lang="en-US"/>
            <a:t>Snowfall (cm) : Snowfall</a:t>
          </a:r>
        </a:p>
      </dgm:t>
    </dgm:pt>
    <dgm:pt modelId="{1B8564EB-736D-4BD7-9020-81BD7009DBBB}" type="parTrans" cxnId="{408A9CAB-0B73-4D34-B4D0-D77235E7A48E}">
      <dgm:prSet/>
      <dgm:spPr/>
      <dgm:t>
        <a:bodyPr/>
        <a:lstStyle/>
        <a:p>
          <a:endParaRPr lang="en-US"/>
        </a:p>
      </dgm:t>
    </dgm:pt>
    <dgm:pt modelId="{9E8A6836-7511-494F-97E9-38684E7CD7A9}" type="sibTrans" cxnId="{408A9CAB-0B73-4D34-B4D0-D77235E7A48E}">
      <dgm:prSet/>
      <dgm:spPr/>
      <dgm:t>
        <a:bodyPr/>
        <a:lstStyle/>
        <a:p>
          <a:endParaRPr lang="en-US"/>
        </a:p>
      </dgm:t>
    </dgm:pt>
    <dgm:pt modelId="{B91C0E2E-91C3-4FA2-A5EF-EC73B8D56160}">
      <dgm:prSet/>
      <dgm:spPr/>
      <dgm:t>
        <a:bodyPr/>
        <a:lstStyle/>
        <a:p>
          <a:r>
            <a:rPr lang="en-US"/>
            <a:t>Seasons : </a:t>
          </a:r>
          <a:r>
            <a:rPr lang="en-US" b="0" i="0"/>
            <a:t>Winter, Spring, Summer, Autumn</a:t>
          </a:r>
          <a:endParaRPr lang="en-US"/>
        </a:p>
      </dgm:t>
    </dgm:pt>
    <dgm:pt modelId="{F758C58D-8779-4ECD-8DD2-B0088C267DEF}" type="parTrans" cxnId="{E8ABF477-0C21-4C64-B6D3-771812C23773}">
      <dgm:prSet/>
      <dgm:spPr/>
      <dgm:t>
        <a:bodyPr/>
        <a:lstStyle/>
        <a:p>
          <a:endParaRPr lang="en-US"/>
        </a:p>
      </dgm:t>
    </dgm:pt>
    <dgm:pt modelId="{16E0FE91-6972-40F7-A287-63D3B81A6B0B}" type="sibTrans" cxnId="{E8ABF477-0C21-4C64-B6D3-771812C23773}">
      <dgm:prSet/>
      <dgm:spPr/>
      <dgm:t>
        <a:bodyPr/>
        <a:lstStyle/>
        <a:p>
          <a:endParaRPr lang="en-US"/>
        </a:p>
      </dgm:t>
    </dgm:pt>
    <dgm:pt modelId="{00C2E541-DA79-4958-8BEA-89158ACDB3DC}">
      <dgm:prSet/>
      <dgm:spPr/>
      <dgm:t>
        <a:bodyPr/>
        <a:lstStyle/>
        <a:p>
          <a:r>
            <a:rPr lang="en-US"/>
            <a:t>Holiday : </a:t>
          </a:r>
          <a:r>
            <a:rPr lang="en-US" b="0" i="0"/>
            <a:t>Holiday/No holiday</a:t>
          </a:r>
          <a:endParaRPr lang="en-US"/>
        </a:p>
      </dgm:t>
    </dgm:pt>
    <dgm:pt modelId="{767E7312-4586-4A64-8C76-65D3A6CB6EBB}" type="parTrans" cxnId="{62486C3D-3F61-4349-906E-2AA2E3AE4DE7}">
      <dgm:prSet/>
      <dgm:spPr/>
      <dgm:t>
        <a:bodyPr/>
        <a:lstStyle/>
        <a:p>
          <a:endParaRPr lang="en-US"/>
        </a:p>
      </dgm:t>
    </dgm:pt>
    <dgm:pt modelId="{87AF7260-EB86-454C-A101-397FAA6B0F89}" type="sibTrans" cxnId="{62486C3D-3F61-4349-906E-2AA2E3AE4DE7}">
      <dgm:prSet/>
      <dgm:spPr/>
      <dgm:t>
        <a:bodyPr/>
        <a:lstStyle/>
        <a:p>
          <a:endParaRPr lang="en-US"/>
        </a:p>
      </dgm:t>
    </dgm:pt>
    <dgm:pt modelId="{4737B466-2E4E-4183-8859-3235F4C43566}">
      <dgm:prSet/>
      <dgm:spPr/>
      <dgm:t>
        <a:bodyPr/>
        <a:lstStyle/>
        <a:p>
          <a:r>
            <a:rPr lang="en-US"/>
            <a:t>Functioning Day : </a:t>
          </a:r>
          <a:r>
            <a:rPr lang="en-US" b="0" i="0"/>
            <a:t>NoFunction (Non-Functional Hours), Fun(Functional hours)</a:t>
          </a:r>
          <a:endParaRPr lang="en-US"/>
        </a:p>
      </dgm:t>
    </dgm:pt>
    <dgm:pt modelId="{128E07EA-FEAC-48DC-9B30-9ADCAF49652E}" type="parTrans" cxnId="{D1F773DD-BEF3-4F7E-A0D7-F6E610421F33}">
      <dgm:prSet/>
      <dgm:spPr/>
      <dgm:t>
        <a:bodyPr/>
        <a:lstStyle/>
        <a:p>
          <a:endParaRPr lang="en-US"/>
        </a:p>
      </dgm:t>
    </dgm:pt>
    <dgm:pt modelId="{0386500A-8788-473B-9696-CEA6B081D7E4}" type="sibTrans" cxnId="{D1F773DD-BEF3-4F7E-A0D7-F6E610421F33}">
      <dgm:prSet/>
      <dgm:spPr/>
      <dgm:t>
        <a:bodyPr/>
        <a:lstStyle/>
        <a:p>
          <a:endParaRPr lang="en-US"/>
        </a:p>
      </dgm:t>
    </dgm:pt>
    <dgm:pt modelId="{86A88A69-3248-4BD0-9B73-9A4A1A343A76}" type="pres">
      <dgm:prSet presAssocID="{8733ABD7-A164-4F9C-BF38-8974A1C13C91}" presName="vert0" presStyleCnt="0">
        <dgm:presLayoutVars>
          <dgm:dir/>
          <dgm:animOne val="branch"/>
          <dgm:animLvl val="lvl"/>
        </dgm:presLayoutVars>
      </dgm:prSet>
      <dgm:spPr/>
    </dgm:pt>
    <dgm:pt modelId="{97460BC7-9788-4C69-865A-56EDB2BC8E20}" type="pres">
      <dgm:prSet presAssocID="{78736B0C-8568-4DE7-A121-B8E9F584E725}" presName="thickLine" presStyleLbl="alignNode1" presStyleIdx="0" presStyleCnt="14"/>
      <dgm:spPr/>
    </dgm:pt>
    <dgm:pt modelId="{3EAEAA74-070A-43A6-9477-B242518210DD}" type="pres">
      <dgm:prSet presAssocID="{78736B0C-8568-4DE7-A121-B8E9F584E725}" presName="horz1" presStyleCnt="0"/>
      <dgm:spPr/>
    </dgm:pt>
    <dgm:pt modelId="{0414F72F-327C-491D-B35E-DFF82127DEC3}" type="pres">
      <dgm:prSet presAssocID="{78736B0C-8568-4DE7-A121-B8E9F584E725}" presName="tx1" presStyleLbl="revTx" presStyleIdx="0" presStyleCnt="14"/>
      <dgm:spPr/>
    </dgm:pt>
    <dgm:pt modelId="{E9F61247-E926-429E-984A-901750BFB8CA}" type="pres">
      <dgm:prSet presAssocID="{78736B0C-8568-4DE7-A121-B8E9F584E725}" presName="vert1" presStyleCnt="0"/>
      <dgm:spPr/>
    </dgm:pt>
    <dgm:pt modelId="{37876251-5446-4E92-A362-B3A53948DED9}" type="pres">
      <dgm:prSet presAssocID="{49157D61-4105-4828-B86C-C7C976D8E499}" presName="thickLine" presStyleLbl="alignNode1" presStyleIdx="1" presStyleCnt="14"/>
      <dgm:spPr/>
    </dgm:pt>
    <dgm:pt modelId="{9CF2E85E-1E9E-4D24-94E6-8A3CFF5D3C68}" type="pres">
      <dgm:prSet presAssocID="{49157D61-4105-4828-B86C-C7C976D8E499}" presName="horz1" presStyleCnt="0"/>
      <dgm:spPr/>
    </dgm:pt>
    <dgm:pt modelId="{5826A5AC-6025-44BC-AB58-C3BD50FC8455}" type="pres">
      <dgm:prSet presAssocID="{49157D61-4105-4828-B86C-C7C976D8E499}" presName="tx1" presStyleLbl="revTx" presStyleIdx="1" presStyleCnt="14"/>
      <dgm:spPr/>
    </dgm:pt>
    <dgm:pt modelId="{1D95462E-BC0B-4094-AC27-DAE953DE10A7}" type="pres">
      <dgm:prSet presAssocID="{49157D61-4105-4828-B86C-C7C976D8E499}" presName="vert1" presStyleCnt="0"/>
      <dgm:spPr/>
    </dgm:pt>
    <dgm:pt modelId="{BA8371FD-AFC0-4FBF-9209-8C5621AE4820}" type="pres">
      <dgm:prSet presAssocID="{7C867F43-EF42-4457-B796-7DE57F3D7299}" presName="thickLine" presStyleLbl="alignNode1" presStyleIdx="2" presStyleCnt="14"/>
      <dgm:spPr/>
    </dgm:pt>
    <dgm:pt modelId="{EF9F36A6-18C3-426C-A272-E6401D26FEEB}" type="pres">
      <dgm:prSet presAssocID="{7C867F43-EF42-4457-B796-7DE57F3D7299}" presName="horz1" presStyleCnt="0"/>
      <dgm:spPr/>
    </dgm:pt>
    <dgm:pt modelId="{A38AA800-6590-41E3-8A41-51739524E551}" type="pres">
      <dgm:prSet presAssocID="{7C867F43-EF42-4457-B796-7DE57F3D7299}" presName="tx1" presStyleLbl="revTx" presStyleIdx="2" presStyleCnt="14"/>
      <dgm:spPr/>
    </dgm:pt>
    <dgm:pt modelId="{05EAF7EE-ACDC-451D-BB93-D1DB4453D262}" type="pres">
      <dgm:prSet presAssocID="{7C867F43-EF42-4457-B796-7DE57F3D7299}" presName="vert1" presStyleCnt="0"/>
      <dgm:spPr/>
    </dgm:pt>
    <dgm:pt modelId="{1F77B7BE-A496-4B91-BCEB-28FB0B0E4407}" type="pres">
      <dgm:prSet presAssocID="{857E97F9-263C-41ED-B687-A92D7A8164FC}" presName="thickLine" presStyleLbl="alignNode1" presStyleIdx="3" presStyleCnt="14"/>
      <dgm:spPr/>
    </dgm:pt>
    <dgm:pt modelId="{12025C68-AFFB-41F6-977F-9B0FE0EE6A33}" type="pres">
      <dgm:prSet presAssocID="{857E97F9-263C-41ED-B687-A92D7A8164FC}" presName="horz1" presStyleCnt="0"/>
      <dgm:spPr/>
    </dgm:pt>
    <dgm:pt modelId="{F24290D5-7032-420A-A54C-210052F46B41}" type="pres">
      <dgm:prSet presAssocID="{857E97F9-263C-41ED-B687-A92D7A8164FC}" presName="tx1" presStyleLbl="revTx" presStyleIdx="3" presStyleCnt="14"/>
      <dgm:spPr/>
    </dgm:pt>
    <dgm:pt modelId="{42B759DD-F8DC-4793-A21C-0E344F6F91EA}" type="pres">
      <dgm:prSet presAssocID="{857E97F9-263C-41ED-B687-A92D7A8164FC}" presName="vert1" presStyleCnt="0"/>
      <dgm:spPr/>
    </dgm:pt>
    <dgm:pt modelId="{8AFF7A61-93D1-45C2-BBB7-1EEA80876A98}" type="pres">
      <dgm:prSet presAssocID="{0901207E-4981-419E-8A27-CE3409F34A15}" presName="thickLine" presStyleLbl="alignNode1" presStyleIdx="4" presStyleCnt="14"/>
      <dgm:spPr/>
    </dgm:pt>
    <dgm:pt modelId="{1803CED1-52BB-4480-BC3D-47B11924F2CD}" type="pres">
      <dgm:prSet presAssocID="{0901207E-4981-419E-8A27-CE3409F34A15}" presName="horz1" presStyleCnt="0"/>
      <dgm:spPr/>
    </dgm:pt>
    <dgm:pt modelId="{E3E14E70-8B6B-4DCC-9846-FE02C7FFE721}" type="pres">
      <dgm:prSet presAssocID="{0901207E-4981-419E-8A27-CE3409F34A15}" presName="tx1" presStyleLbl="revTx" presStyleIdx="4" presStyleCnt="14"/>
      <dgm:spPr/>
    </dgm:pt>
    <dgm:pt modelId="{E5272AA6-9614-4D90-ADAF-30476A0FCF34}" type="pres">
      <dgm:prSet presAssocID="{0901207E-4981-419E-8A27-CE3409F34A15}" presName="vert1" presStyleCnt="0"/>
      <dgm:spPr/>
    </dgm:pt>
    <dgm:pt modelId="{F5FD0F22-B16D-4EDF-9042-4B462589A760}" type="pres">
      <dgm:prSet presAssocID="{AF656355-0276-4EC3-B89C-D8FC2BBC0517}" presName="thickLine" presStyleLbl="alignNode1" presStyleIdx="5" presStyleCnt="14"/>
      <dgm:spPr/>
    </dgm:pt>
    <dgm:pt modelId="{F5B207C0-9FAA-4E6D-A6B9-88F6BEA2C292}" type="pres">
      <dgm:prSet presAssocID="{AF656355-0276-4EC3-B89C-D8FC2BBC0517}" presName="horz1" presStyleCnt="0"/>
      <dgm:spPr/>
    </dgm:pt>
    <dgm:pt modelId="{FAC04435-9349-403C-A1F3-4E863F3570A7}" type="pres">
      <dgm:prSet presAssocID="{AF656355-0276-4EC3-B89C-D8FC2BBC0517}" presName="tx1" presStyleLbl="revTx" presStyleIdx="5" presStyleCnt="14"/>
      <dgm:spPr/>
    </dgm:pt>
    <dgm:pt modelId="{5C4FD591-DF75-46EF-80D5-E91C09ABF8EA}" type="pres">
      <dgm:prSet presAssocID="{AF656355-0276-4EC3-B89C-D8FC2BBC0517}" presName="vert1" presStyleCnt="0"/>
      <dgm:spPr/>
    </dgm:pt>
    <dgm:pt modelId="{4EB26A20-6CA4-4BB7-A915-9741BDAD4563}" type="pres">
      <dgm:prSet presAssocID="{3AABE3C8-D957-4D12-9D92-27B2512058A8}" presName="thickLine" presStyleLbl="alignNode1" presStyleIdx="6" presStyleCnt="14"/>
      <dgm:spPr/>
    </dgm:pt>
    <dgm:pt modelId="{98EF7481-DCC5-469F-92DE-D2405DFC5E67}" type="pres">
      <dgm:prSet presAssocID="{3AABE3C8-D957-4D12-9D92-27B2512058A8}" presName="horz1" presStyleCnt="0"/>
      <dgm:spPr/>
    </dgm:pt>
    <dgm:pt modelId="{2F568742-424B-4D04-9CD8-C548B9821097}" type="pres">
      <dgm:prSet presAssocID="{3AABE3C8-D957-4D12-9D92-27B2512058A8}" presName="tx1" presStyleLbl="revTx" presStyleIdx="6" presStyleCnt="14"/>
      <dgm:spPr/>
    </dgm:pt>
    <dgm:pt modelId="{E49238B4-6D9B-4058-82AE-C89ED7DFF2A1}" type="pres">
      <dgm:prSet presAssocID="{3AABE3C8-D957-4D12-9D92-27B2512058A8}" presName="vert1" presStyleCnt="0"/>
      <dgm:spPr/>
    </dgm:pt>
    <dgm:pt modelId="{5D22826B-BCD9-452F-AF98-05B92F2F8E2F}" type="pres">
      <dgm:prSet presAssocID="{088CF638-34C9-4593-B9C5-15AACD7F39FB}" presName="thickLine" presStyleLbl="alignNode1" presStyleIdx="7" presStyleCnt="14"/>
      <dgm:spPr/>
    </dgm:pt>
    <dgm:pt modelId="{1299166F-16C1-4222-902F-0CE14C725B6D}" type="pres">
      <dgm:prSet presAssocID="{088CF638-34C9-4593-B9C5-15AACD7F39FB}" presName="horz1" presStyleCnt="0"/>
      <dgm:spPr/>
    </dgm:pt>
    <dgm:pt modelId="{7395690A-3CDB-46BB-8F01-126736C1FE4E}" type="pres">
      <dgm:prSet presAssocID="{088CF638-34C9-4593-B9C5-15AACD7F39FB}" presName="tx1" presStyleLbl="revTx" presStyleIdx="7" presStyleCnt="14"/>
      <dgm:spPr/>
    </dgm:pt>
    <dgm:pt modelId="{ED108F89-47B4-468A-8B1E-EF631EB4121B}" type="pres">
      <dgm:prSet presAssocID="{088CF638-34C9-4593-B9C5-15AACD7F39FB}" presName="vert1" presStyleCnt="0"/>
      <dgm:spPr/>
    </dgm:pt>
    <dgm:pt modelId="{01687CC0-0417-42DF-A6EB-E24F3408A2A2}" type="pres">
      <dgm:prSet presAssocID="{A83A9E87-ED47-4B95-9C54-CE4D79217F00}" presName="thickLine" presStyleLbl="alignNode1" presStyleIdx="8" presStyleCnt="14"/>
      <dgm:spPr/>
    </dgm:pt>
    <dgm:pt modelId="{B1EBF3D5-65B1-4ECD-9C5F-17B62F46FE23}" type="pres">
      <dgm:prSet presAssocID="{A83A9E87-ED47-4B95-9C54-CE4D79217F00}" presName="horz1" presStyleCnt="0"/>
      <dgm:spPr/>
    </dgm:pt>
    <dgm:pt modelId="{BB110A85-F46C-4A92-9F55-B88EF28D533E}" type="pres">
      <dgm:prSet presAssocID="{A83A9E87-ED47-4B95-9C54-CE4D79217F00}" presName="tx1" presStyleLbl="revTx" presStyleIdx="8" presStyleCnt="14"/>
      <dgm:spPr/>
    </dgm:pt>
    <dgm:pt modelId="{658263E2-ED33-4357-B33F-BFEA831F2350}" type="pres">
      <dgm:prSet presAssocID="{A83A9E87-ED47-4B95-9C54-CE4D79217F00}" presName="vert1" presStyleCnt="0"/>
      <dgm:spPr/>
    </dgm:pt>
    <dgm:pt modelId="{81E012C0-C8A0-47FF-AE3E-5704E8E0A02E}" type="pres">
      <dgm:prSet presAssocID="{7EE6F929-A831-4B74-B650-BE323375689A}" presName="thickLine" presStyleLbl="alignNode1" presStyleIdx="9" presStyleCnt="14"/>
      <dgm:spPr/>
    </dgm:pt>
    <dgm:pt modelId="{601C4F8D-D108-440A-9025-BD147853E8AD}" type="pres">
      <dgm:prSet presAssocID="{7EE6F929-A831-4B74-B650-BE323375689A}" presName="horz1" presStyleCnt="0"/>
      <dgm:spPr/>
    </dgm:pt>
    <dgm:pt modelId="{FC6D6BDA-758F-457A-B906-7B75F6655155}" type="pres">
      <dgm:prSet presAssocID="{7EE6F929-A831-4B74-B650-BE323375689A}" presName="tx1" presStyleLbl="revTx" presStyleIdx="9" presStyleCnt="14"/>
      <dgm:spPr/>
    </dgm:pt>
    <dgm:pt modelId="{7B42387E-502B-4EF6-8E2B-2A154406100C}" type="pres">
      <dgm:prSet presAssocID="{7EE6F929-A831-4B74-B650-BE323375689A}" presName="vert1" presStyleCnt="0"/>
      <dgm:spPr/>
    </dgm:pt>
    <dgm:pt modelId="{30CE0470-DB8E-440B-A8F2-87692B460F2A}" type="pres">
      <dgm:prSet presAssocID="{96F50F4C-C352-4BE6-8559-534190ACEEC2}" presName="thickLine" presStyleLbl="alignNode1" presStyleIdx="10" presStyleCnt="14"/>
      <dgm:spPr/>
    </dgm:pt>
    <dgm:pt modelId="{6434BF5F-AE83-4EC7-9D9E-FA0084F3D5E4}" type="pres">
      <dgm:prSet presAssocID="{96F50F4C-C352-4BE6-8559-534190ACEEC2}" presName="horz1" presStyleCnt="0"/>
      <dgm:spPr/>
    </dgm:pt>
    <dgm:pt modelId="{D895394D-3D38-473F-93F0-C2722F31D771}" type="pres">
      <dgm:prSet presAssocID="{96F50F4C-C352-4BE6-8559-534190ACEEC2}" presName="tx1" presStyleLbl="revTx" presStyleIdx="10" presStyleCnt="14"/>
      <dgm:spPr/>
    </dgm:pt>
    <dgm:pt modelId="{DF8744A0-AB56-44E5-A7C7-B4AC037D265A}" type="pres">
      <dgm:prSet presAssocID="{96F50F4C-C352-4BE6-8559-534190ACEEC2}" presName="vert1" presStyleCnt="0"/>
      <dgm:spPr/>
    </dgm:pt>
    <dgm:pt modelId="{70A8DC9F-E284-432D-A462-F2A588A092D0}" type="pres">
      <dgm:prSet presAssocID="{B91C0E2E-91C3-4FA2-A5EF-EC73B8D56160}" presName="thickLine" presStyleLbl="alignNode1" presStyleIdx="11" presStyleCnt="14"/>
      <dgm:spPr/>
    </dgm:pt>
    <dgm:pt modelId="{20EB01C5-0085-4778-9315-EF553E5DD2D3}" type="pres">
      <dgm:prSet presAssocID="{B91C0E2E-91C3-4FA2-A5EF-EC73B8D56160}" presName="horz1" presStyleCnt="0"/>
      <dgm:spPr/>
    </dgm:pt>
    <dgm:pt modelId="{AFE8E1A2-AEEB-41B8-8215-A33EE855145D}" type="pres">
      <dgm:prSet presAssocID="{B91C0E2E-91C3-4FA2-A5EF-EC73B8D56160}" presName="tx1" presStyleLbl="revTx" presStyleIdx="11" presStyleCnt="14"/>
      <dgm:spPr/>
    </dgm:pt>
    <dgm:pt modelId="{D35AA5F6-B1C4-4F9E-83E6-F58B8E230437}" type="pres">
      <dgm:prSet presAssocID="{B91C0E2E-91C3-4FA2-A5EF-EC73B8D56160}" presName="vert1" presStyleCnt="0"/>
      <dgm:spPr/>
    </dgm:pt>
    <dgm:pt modelId="{65D47B05-C079-4451-86F3-8421B12C4CA4}" type="pres">
      <dgm:prSet presAssocID="{00C2E541-DA79-4958-8BEA-89158ACDB3DC}" presName="thickLine" presStyleLbl="alignNode1" presStyleIdx="12" presStyleCnt="14"/>
      <dgm:spPr/>
    </dgm:pt>
    <dgm:pt modelId="{557CEE0B-4224-46C5-A3AF-BA04A28C8DC3}" type="pres">
      <dgm:prSet presAssocID="{00C2E541-DA79-4958-8BEA-89158ACDB3DC}" presName="horz1" presStyleCnt="0"/>
      <dgm:spPr/>
    </dgm:pt>
    <dgm:pt modelId="{26657A30-0C75-4045-9D9D-04944DDC778A}" type="pres">
      <dgm:prSet presAssocID="{00C2E541-DA79-4958-8BEA-89158ACDB3DC}" presName="tx1" presStyleLbl="revTx" presStyleIdx="12" presStyleCnt="14"/>
      <dgm:spPr/>
    </dgm:pt>
    <dgm:pt modelId="{3DBAED3C-682E-4F1C-8A8A-637DCC5DA54E}" type="pres">
      <dgm:prSet presAssocID="{00C2E541-DA79-4958-8BEA-89158ACDB3DC}" presName="vert1" presStyleCnt="0"/>
      <dgm:spPr/>
    </dgm:pt>
    <dgm:pt modelId="{710CA0B3-D6EF-460E-A702-BDA81C024C77}" type="pres">
      <dgm:prSet presAssocID="{4737B466-2E4E-4183-8859-3235F4C43566}" presName="thickLine" presStyleLbl="alignNode1" presStyleIdx="13" presStyleCnt="14"/>
      <dgm:spPr/>
    </dgm:pt>
    <dgm:pt modelId="{0E3B0B55-934B-4DF2-84BF-08A0B6DFA576}" type="pres">
      <dgm:prSet presAssocID="{4737B466-2E4E-4183-8859-3235F4C43566}" presName="horz1" presStyleCnt="0"/>
      <dgm:spPr/>
    </dgm:pt>
    <dgm:pt modelId="{32530736-FB6D-4134-A344-55EE9C764788}" type="pres">
      <dgm:prSet presAssocID="{4737B466-2E4E-4183-8859-3235F4C43566}" presName="tx1" presStyleLbl="revTx" presStyleIdx="13" presStyleCnt="14"/>
      <dgm:spPr/>
    </dgm:pt>
    <dgm:pt modelId="{688CCF2C-73A9-4149-BED9-C657DD9B4BC5}" type="pres">
      <dgm:prSet presAssocID="{4737B466-2E4E-4183-8859-3235F4C43566}" presName="vert1" presStyleCnt="0"/>
      <dgm:spPr/>
    </dgm:pt>
  </dgm:ptLst>
  <dgm:cxnLst>
    <dgm:cxn modelId="{2E48E813-B064-4BBB-BD3A-106FBA6F9A9A}" type="presOf" srcId="{00C2E541-DA79-4958-8BEA-89158ACDB3DC}" destId="{26657A30-0C75-4045-9D9D-04944DDC778A}" srcOrd="0" destOrd="0" presId="urn:microsoft.com/office/officeart/2008/layout/LinedList"/>
    <dgm:cxn modelId="{0EF39C16-825A-46BF-A53A-95FD50FED0C2}" srcId="{8733ABD7-A164-4F9C-BF38-8974A1C13C91}" destId="{7C867F43-EF42-4457-B796-7DE57F3D7299}" srcOrd="2" destOrd="0" parTransId="{0ED30F47-0BDB-4937-A27C-13A41CB53E2E}" sibTransId="{192B64A7-98F1-4212-8FF1-A36A0F6751D1}"/>
    <dgm:cxn modelId="{DDA20718-5A05-4D33-967D-66BCAA3C6096}" type="presOf" srcId="{B91C0E2E-91C3-4FA2-A5EF-EC73B8D56160}" destId="{AFE8E1A2-AEEB-41B8-8215-A33EE855145D}" srcOrd="0" destOrd="0" presId="urn:microsoft.com/office/officeart/2008/layout/LinedList"/>
    <dgm:cxn modelId="{68BAD01A-8452-4327-A4CD-A043737D1F48}" type="presOf" srcId="{3AABE3C8-D957-4D12-9D92-27B2512058A8}" destId="{2F568742-424B-4D04-9CD8-C548B9821097}" srcOrd="0" destOrd="0" presId="urn:microsoft.com/office/officeart/2008/layout/LinedList"/>
    <dgm:cxn modelId="{BAA5B71B-8A0C-4E49-BF52-FC7CC6E109F1}" type="presOf" srcId="{0901207E-4981-419E-8A27-CE3409F34A15}" destId="{E3E14E70-8B6B-4DCC-9846-FE02C7FFE721}" srcOrd="0" destOrd="0" presId="urn:microsoft.com/office/officeart/2008/layout/LinedList"/>
    <dgm:cxn modelId="{E1F19D25-507B-4080-A5FD-409D4988DA5C}" type="presOf" srcId="{4737B466-2E4E-4183-8859-3235F4C43566}" destId="{32530736-FB6D-4134-A344-55EE9C764788}" srcOrd="0" destOrd="0" presId="urn:microsoft.com/office/officeart/2008/layout/LinedList"/>
    <dgm:cxn modelId="{E425D62B-ABAF-472C-9376-5E45961411BA}" type="presOf" srcId="{088CF638-34C9-4593-B9C5-15AACD7F39FB}" destId="{7395690A-3CDB-46BB-8F01-126736C1FE4E}" srcOrd="0" destOrd="0" presId="urn:microsoft.com/office/officeart/2008/layout/LinedList"/>
    <dgm:cxn modelId="{74A5663B-3F67-4677-B599-B16C79E9D496}" type="presOf" srcId="{7C867F43-EF42-4457-B796-7DE57F3D7299}" destId="{A38AA800-6590-41E3-8A41-51739524E551}" srcOrd="0" destOrd="0" presId="urn:microsoft.com/office/officeart/2008/layout/LinedList"/>
    <dgm:cxn modelId="{62486C3D-3F61-4349-906E-2AA2E3AE4DE7}" srcId="{8733ABD7-A164-4F9C-BF38-8974A1C13C91}" destId="{00C2E541-DA79-4958-8BEA-89158ACDB3DC}" srcOrd="12" destOrd="0" parTransId="{767E7312-4586-4A64-8C76-65D3A6CB6EBB}" sibTransId="{87AF7260-EB86-454C-A101-397FAA6B0F89}"/>
    <dgm:cxn modelId="{08AB903F-8206-4C30-9EA1-3AC7F0C0CAA5}" srcId="{8733ABD7-A164-4F9C-BF38-8974A1C13C91}" destId="{7EE6F929-A831-4B74-B650-BE323375689A}" srcOrd="9" destOrd="0" parTransId="{BD8B8540-1069-476B-A36F-E29C3040E507}" sibTransId="{AEC2D49C-CE4F-44CE-88DC-5428993B5B9F}"/>
    <dgm:cxn modelId="{AE591343-5FEE-4A13-ABB2-FAC74EAA88F4}" type="presOf" srcId="{8733ABD7-A164-4F9C-BF38-8974A1C13C91}" destId="{86A88A69-3248-4BD0-9B73-9A4A1A343A76}" srcOrd="0" destOrd="0" presId="urn:microsoft.com/office/officeart/2008/layout/LinedList"/>
    <dgm:cxn modelId="{36C63747-38D9-4754-902B-876EF07FC1B9}" srcId="{8733ABD7-A164-4F9C-BF38-8974A1C13C91}" destId="{3AABE3C8-D957-4D12-9D92-27B2512058A8}" srcOrd="6" destOrd="0" parTransId="{F7DF5D3C-FBE7-4599-BADF-598B4FA2BA03}" sibTransId="{B9D93FC5-2A4A-454B-9354-3E955093FBDE}"/>
    <dgm:cxn modelId="{736D224B-8A26-4D06-B353-888652CE9ECF}" srcId="{8733ABD7-A164-4F9C-BF38-8974A1C13C91}" destId="{857E97F9-263C-41ED-B687-A92D7A8164FC}" srcOrd="3" destOrd="0" parTransId="{E19159E1-B36F-40BC-97F5-47E6EB078914}" sibTransId="{7A64E772-A2C6-4C2B-BCAD-80F9B2CC6875}"/>
    <dgm:cxn modelId="{8797E44D-4899-40DF-B141-9D36F4AE2EB2}" type="presOf" srcId="{96F50F4C-C352-4BE6-8559-534190ACEEC2}" destId="{D895394D-3D38-473F-93F0-C2722F31D771}" srcOrd="0" destOrd="0" presId="urn:microsoft.com/office/officeart/2008/layout/LinedList"/>
    <dgm:cxn modelId="{88985B6E-14D2-4495-AF4F-7FA1FE551E82}" srcId="{8733ABD7-A164-4F9C-BF38-8974A1C13C91}" destId="{088CF638-34C9-4593-B9C5-15AACD7F39FB}" srcOrd="7" destOrd="0" parTransId="{0921247C-322A-45D3-B0AB-E2FC6E151D73}" sibTransId="{20FB925C-74F3-47FC-BA2E-5E6D660BE8F0}"/>
    <dgm:cxn modelId="{7A70016F-D70A-411D-BC3A-3E9EBF13D470}" srcId="{8733ABD7-A164-4F9C-BF38-8974A1C13C91}" destId="{AF656355-0276-4EC3-B89C-D8FC2BBC0517}" srcOrd="5" destOrd="0" parTransId="{9B30D698-C62D-41F0-9E65-3ACE9B380608}" sibTransId="{4F02E5D5-33ED-4065-804C-10F059CB1F06}"/>
    <dgm:cxn modelId="{5F586456-A5ED-4064-A1DF-8A1A22A2B609}" type="presOf" srcId="{857E97F9-263C-41ED-B687-A92D7A8164FC}" destId="{F24290D5-7032-420A-A54C-210052F46B41}" srcOrd="0" destOrd="0" presId="urn:microsoft.com/office/officeart/2008/layout/LinedList"/>
    <dgm:cxn modelId="{E8ABF477-0C21-4C64-B6D3-771812C23773}" srcId="{8733ABD7-A164-4F9C-BF38-8974A1C13C91}" destId="{B91C0E2E-91C3-4FA2-A5EF-EC73B8D56160}" srcOrd="11" destOrd="0" parTransId="{F758C58D-8779-4ECD-8DD2-B0088C267DEF}" sibTransId="{16E0FE91-6972-40F7-A287-63D3B81A6B0B}"/>
    <dgm:cxn modelId="{408A9CAB-0B73-4D34-B4D0-D77235E7A48E}" srcId="{8733ABD7-A164-4F9C-BF38-8974A1C13C91}" destId="{96F50F4C-C352-4BE6-8559-534190ACEEC2}" srcOrd="10" destOrd="0" parTransId="{1B8564EB-736D-4BD7-9020-81BD7009DBBB}" sibTransId="{9E8A6836-7511-494F-97E9-38684E7CD7A9}"/>
    <dgm:cxn modelId="{AA9AA0AE-F497-4535-BFB6-39679F520102}" srcId="{8733ABD7-A164-4F9C-BF38-8974A1C13C91}" destId="{A83A9E87-ED47-4B95-9C54-CE4D79217F00}" srcOrd="8" destOrd="0" parTransId="{CDDF544E-5F15-494B-8790-3A34B09ADF77}" sibTransId="{CF23808F-C330-47F6-8E81-30BD1737BA1D}"/>
    <dgm:cxn modelId="{F6142AB3-3E20-4E3A-A4EA-B632C8A65DF5}" srcId="{8733ABD7-A164-4F9C-BF38-8974A1C13C91}" destId="{49157D61-4105-4828-B86C-C7C976D8E499}" srcOrd="1" destOrd="0" parTransId="{0C838ACA-778F-4A9F-B9E2-25B1E8B74BEB}" sibTransId="{56837101-BF73-4A85-AAD0-A07BD6D2E22D}"/>
    <dgm:cxn modelId="{A4685CC5-8EDE-4071-A254-457D9C39AC24}" type="presOf" srcId="{7EE6F929-A831-4B74-B650-BE323375689A}" destId="{FC6D6BDA-758F-457A-B906-7B75F6655155}" srcOrd="0" destOrd="0" presId="urn:microsoft.com/office/officeart/2008/layout/LinedList"/>
    <dgm:cxn modelId="{8AABCAD2-FD23-41E6-A7DB-892882693530}" srcId="{8733ABD7-A164-4F9C-BF38-8974A1C13C91}" destId="{0901207E-4981-419E-8A27-CE3409F34A15}" srcOrd="4" destOrd="0" parTransId="{D1B5D716-9AC7-4BC3-AB5D-4A4FDD913458}" sibTransId="{54353797-31F2-4B91-AE60-B3757D949845}"/>
    <dgm:cxn modelId="{D1F773DD-BEF3-4F7E-A0D7-F6E610421F33}" srcId="{8733ABD7-A164-4F9C-BF38-8974A1C13C91}" destId="{4737B466-2E4E-4183-8859-3235F4C43566}" srcOrd="13" destOrd="0" parTransId="{128E07EA-FEAC-48DC-9B30-9ADCAF49652E}" sibTransId="{0386500A-8788-473B-9696-CEA6B081D7E4}"/>
    <dgm:cxn modelId="{270B10E4-747F-4646-8789-F8ADA4B75202}" type="presOf" srcId="{AF656355-0276-4EC3-B89C-D8FC2BBC0517}" destId="{FAC04435-9349-403C-A1F3-4E863F3570A7}" srcOrd="0" destOrd="0" presId="urn:microsoft.com/office/officeart/2008/layout/LinedList"/>
    <dgm:cxn modelId="{C41591E9-F091-4851-854B-51708D6E7CEE}" type="presOf" srcId="{A83A9E87-ED47-4B95-9C54-CE4D79217F00}" destId="{BB110A85-F46C-4A92-9F55-B88EF28D533E}" srcOrd="0" destOrd="0" presId="urn:microsoft.com/office/officeart/2008/layout/LinedList"/>
    <dgm:cxn modelId="{EBB2E3F7-DC0B-47EE-A3EF-37A85A055FA7}" srcId="{8733ABD7-A164-4F9C-BF38-8974A1C13C91}" destId="{78736B0C-8568-4DE7-A121-B8E9F584E725}" srcOrd="0" destOrd="0" parTransId="{CBB131E6-4AAD-416D-BFF6-3BBD02A17E24}" sibTransId="{FF8FB4A9-AF21-4171-8D86-23B85BD6CF52}"/>
    <dgm:cxn modelId="{B6EFCAF9-038E-4562-813A-DD10D3B90898}" type="presOf" srcId="{49157D61-4105-4828-B86C-C7C976D8E499}" destId="{5826A5AC-6025-44BC-AB58-C3BD50FC8455}" srcOrd="0" destOrd="0" presId="urn:microsoft.com/office/officeart/2008/layout/LinedList"/>
    <dgm:cxn modelId="{260EDAF9-EC02-4384-BBD4-F9150CC06D35}" type="presOf" srcId="{78736B0C-8568-4DE7-A121-B8E9F584E725}" destId="{0414F72F-327C-491D-B35E-DFF82127DEC3}" srcOrd="0" destOrd="0" presId="urn:microsoft.com/office/officeart/2008/layout/LinedList"/>
    <dgm:cxn modelId="{62C3E050-986E-439E-8850-19B1EF32CD87}" type="presParOf" srcId="{86A88A69-3248-4BD0-9B73-9A4A1A343A76}" destId="{97460BC7-9788-4C69-865A-56EDB2BC8E20}" srcOrd="0" destOrd="0" presId="urn:microsoft.com/office/officeart/2008/layout/LinedList"/>
    <dgm:cxn modelId="{97F59C69-470B-4247-8FEE-37E66FA48F6D}" type="presParOf" srcId="{86A88A69-3248-4BD0-9B73-9A4A1A343A76}" destId="{3EAEAA74-070A-43A6-9477-B242518210DD}" srcOrd="1" destOrd="0" presId="urn:microsoft.com/office/officeart/2008/layout/LinedList"/>
    <dgm:cxn modelId="{18DDBA54-8E0F-4B0C-ACDD-0ED642DEED00}" type="presParOf" srcId="{3EAEAA74-070A-43A6-9477-B242518210DD}" destId="{0414F72F-327C-491D-B35E-DFF82127DEC3}" srcOrd="0" destOrd="0" presId="urn:microsoft.com/office/officeart/2008/layout/LinedList"/>
    <dgm:cxn modelId="{65E44ECF-2622-465D-913E-25B1179B5151}" type="presParOf" srcId="{3EAEAA74-070A-43A6-9477-B242518210DD}" destId="{E9F61247-E926-429E-984A-901750BFB8CA}" srcOrd="1" destOrd="0" presId="urn:microsoft.com/office/officeart/2008/layout/LinedList"/>
    <dgm:cxn modelId="{0BF9B81C-EDE0-4BF4-B895-8BB960544918}" type="presParOf" srcId="{86A88A69-3248-4BD0-9B73-9A4A1A343A76}" destId="{37876251-5446-4E92-A362-B3A53948DED9}" srcOrd="2" destOrd="0" presId="urn:microsoft.com/office/officeart/2008/layout/LinedList"/>
    <dgm:cxn modelId="{87791DAE-309A-4E88-A3BE-ACF3FCD7777B}" type="presParOf" srcId="{86A88A69-3248-4BD0-9B73-9A4A1A343A76}" destId="{9CF2E85E-1E9E-4D24-94E6-8A3CFF5D3C68}" srcOrd="3" destOrd="0" presId="urn:microsoft.com/office/officeart/2008/layout/LinedList"/>
    <dgm:cxn modelId="{4C8D427F-415D-4039-9733-05C852D201EC}" type="presParOf" srcId="{9CF2E85E-1E9E-4D24-94E6-8A3CFF5D3C68}" destId="{5826A5AC-6025-44BC-AB58-C3BD50FC8455}" srcOrd="0" destOrd="0" presId="urn:microsoft.com/office/officeart/2008/layout/LinedList"/>
    <dgm:cxn modelId="{B4F2349F-93DE-42D6-8D78-5822E53922F4}" type="presParOf" srcId="{9CF2E85E-1E9E-4D24-94E6-8A3CFF5D3C68}" destId="{1D95462E-BC0B-4094-AC27-DAE953DE10A7}" srcOrd="1" destOrd="0" presId="urn:microsoft.com/office/officeart/2008/layout/LinedList"/>
    <dgm:cxn modelId="{53D583DD-4FE3-4F07-B5DE-F3A4C593E075}" type="presParOf" srcId="{86A88A69-3248-4BD0-9B73-9A4A1A343A76}" destId="{BA8371FD-AFC0-4FBF-9209-8C5621AE4820}" srcOrd="4" destOrd="0" presId="urn:microsoft.com/office/officeart/2008/layout/LinedList"/>
    <dgm:cxn modelId="{CC8DCB6E-9394-41F7-9732-B43F418E10D4}" type="presParOf" srcId="{86A88A69-3248-4BD0-9B73-9A4A1A343A76}" destId="{EF9F36A6-18C3-426C-A272-E6401D26FEEB}" srcOrd="5" destOrd="0" presId="urn:microsoft.com/office/officeart/2008/layout/LinedList"/>
    <dgm:cxn modelId="{2B98D1E9-FF46-462B-8578-67AA77BDF03B}" type="presParOf" srcId="{EF9F36A6-18C3-426C-A272-E6401D26FEEB}" destId="{A38AA800-6590-41E3-8A41-51739524E551}" srcOrd="0" destOrd="0" presId="urn:microsoft.com/office/officeart/2008/layout/LinedList"/>
    <dgm:cxn modelId="{0C7B8D9F-754C-410F-97A1-CE86C4211A14}" type="presParOf" srcId="{EF9F36A6-18C3-426C-A272-E6401D26FEEB}" destId="{05EAF7EE-ACDC-451D-BB93-D1DB4453D262}" srcOrd="1" destOrd="0" presId="urn:microsoft.com/office/officeart/2008/layout/LinedList"/>
    <dgm:cxn modelId="{3AF5F817-5F5B-4A21-BCDA-B29984E032F3}" type="presParOf" srcId="{86A88A69-3248-4BD0-9B73-9A4A1A343A76}" destId="{1F77B7BE-A496-4B91-BCEB-28FB0B0E4407}" srcOrd="6" destOrd="0" presId="urn:microsoft.com/office/officeart/2008/layout/LinedList"/>
    <dgm:cxn modelId="{2AA619C4-B601-48B4-BA04-F678E91EFEC1}" type="presParOf" srcId="{86A88A69-3248-4BD0-9B73-9A4A1A343A76}" destId="{12025C68-AFFB-41F6-977F-9B0FE0EE6A33}" srcOrd="7" destOrd="0" presId="urn:microsoft.com/office/officeart/2008/layout/LinedList"/>
    <dgm:cxn modelId="{D2578289-B314-4C78-A402-92DC0FBD3C6F}" type="presParOf" srcId="{12025C68-AFFB-41F6-977F-9B0FE0EE6A33}" destId="{F24290D5-7032-420A-A54C-210052F46B41}" srcOrd="0" destOrd="0" presId="urn:microsoft.com/office/officeart/2008/layout/LinedList"/>
    <dgm:cxn modelId="{5ABDE66D-DAF5-4939-9C28-A97A91F686CD}" type="presParOf" srcId="{12025C68-AFFB-41F6-977F-9B0FE0EE6A33}" destId="{42B759DD-F8DC-4793-A21C-0E344F6F91EA}" srcOrd="1" destOrd="0" presId="urn:microsoft.com/office/officeart/2008/layout/LinedList"/>
    <dgm:cxn modelId="{9C8E935B-F9F4-4E55-9640-97E65A0543B5}" type="presParOf" srcId="{86A88A69-3248-4BD0-9B73-9A4A1A343A76}" destId="{8AFF7A61-93D1-45C2-BBB7-1EEA80876A98}" srcOrd="8" destOrd="0" presId="urn:microsoft.com/office/officeart/2008/layout/LinedList"/>
    <dgm:cxn modelId="{70A19CC3-F7EA-40C5-9F14-7323A4CE4DF6}" type="presParOf" srcId="{86A88A69-3248-4BD0-9B73-9A4A1A343A76}" destId="{1803CED1-52BB-4480-BC3D-47B11924F2CD}" srcOrd="9" destOrd="0" presId="urn:microsoft.com/office/officeart/2008/layout/LinedList"/>
    <dgm:cxn modelId="{675C289D-36EB-4A6C-A991-516949B475FF}" type="presParOf" srcId="{1803CED1-52BB-4480-BC3D-47B11924F2CD}" destId="{E3E14E70-8B6B-4DCC-9846-FE02C7FFE721}" srcOrd="0" destOrd="0" presId="urn:microsoft.com/office/officeart/2008/layout/LinedList"/>
    <dgm:cxn modelId="{2BFA4339-0FE1-4FDD-92D3-7657347913EC}" type="presParOf" srcId="{1803CED1-52BB-4480-BC3D-47B11924F2CD}" destId="{E5272AA6-9614-4D90-ADAF-30476A0FCF34}" srcOrd="1" destOrd="0" presId="urn:microsoft.com/office/officeart/2008/layout/LinedList"/>
    <dgm:cxn modelId="{FD87A292-C618-42C9-B1FF-C36ACB0E3DD7}" type="presParOf" srcId="{86A88A69-3248-4BD0-9B73-9A4A1A343A76}" destId="{F5FD0F22-B16D-4EDF-9042-4B462589A760}" srcOrd="10" destOrd="0" presId="urn:microsoft.com/office/officeart/2008/layout/LinedList"/>
    <dgm:cxn modelId="{21EEC668-5D92-4AF7-BBDF-EED0EBBDDB9C}" type="presParOf" srcId="{86A88A69-3248-4BD0-9B73-9A4A1A343A76}" destId="{F5B207C0-9FAA-4E6D-A6B9-88F6BEA2C292}" srcOrd="11" destOrd="0" presId="urn:microsoft.com/office/officeart/2008/layout/LinedList"/>
    <dgm:cxn modelId="{36AA4A92-2DF7-4EA1-8627-8052A7CFF969}" type="presParOf" srcId="{F5B207C0-9FAA-4E6D-A6B9-88F6BEA2C292}" destId="{FAC04435-9349-403C-A1F3-4E863F3570A7}" srcOrd="0" destOrd="0" presId="urn:microsoft.com/office/officeart/2008/layout/LinedList"/>
    <dgm:cxn modelId="{23A0FD5E-48D1-4598-A90C-A612A08A93AD}" type="presParOf" srcId="{F5B207C0-9FAA-4E6D-A6B9-88F6BEA2C292}" destId="{5C4FD591-DF75-46EF-80D5-E91C09ABF8EA}" srcOrd="1" destOrd="0" presId="urn:microsoft.com/office/officeart/2008/layout/LinedList"/>
    <dgm:cxn modelId="{BDEFB8F4-D9A2-4788-BAE9-69364875B63A}" type="presParOf" srcId="{86A88A69-3248-4BD0-9B73-9A4A1A343A76}" destId="{4EB26A20-6CA4-4BB7-A915-9741BDAD4563}" srcOrd="12" destOrd="0" presId="urn:microsoft.com/office/officeart/2008/layout/LinedList"/>
    <dgm:cxn modelId="{CAF07150-CF65-4390-A377-3510937EA9DB}" type="presParOf" srcId="{86A88A69-3248-4BD0-9B73-9A4A1A343A76}" destId="{98EF7481-DCC5-469F-92DE-D2405DFC5E67}" srcOrd="13" destOrd="0" presId="urn:microsoft.com/office/officeart/2008/layout/LinedList"/>
    <dgm:cxn modelId="{AA8793E1-99E6-45BA-AD53-0E3BF8E4AF09}" type="presParOf" srcId="{98EF7481-DCC5-469F-92DE-D2405DFC5E67}" destId="{2F568742-424B-4D04-9CD8-C548B9821097}" srcOrd="0" destOrd="0" presId="urn:microsoft.com/office/officeart/2008/layout/LinedList"/>
    <dgm:cxn modelId="{5111CB66-4D8A-4F99-8797-EA42B4A34E8A}" type="presParOf" srcId="{98EF7481-DCC5-469F-92DE-D2405DFC5E67}" destId="{E49238B4-6D9B-4058-82AE-C89ED7DFF2A1}" srcOrd="1" destOrd="0" presId="urn:microsoft.com/office/officeart/2008/layout/LinedList"/>
    <dgm:cxn modelId="{73D263A5-EF9E-4DDB-98FF-C6E88DDA75D2}" type="presParOf" srcId="{86A88A69-3248-4BD0-9B73-9A4A1A343A76}" destId="{5D22826B-BCD9-452F-AF98-05B92F2F8E2F}" srcOrd="14" destOrd="0" presId="urn:microsoft.com/office/officeart/2008/layout/LinedList"/>
    <dgm:cxn modelId="{A6A94096-F7C3-4485-A52E-B8EB1990330A}" type="presParOf" srcId="{86A88A69-3248-4BD0-9B73-9A4A1A343A76}" destId="{1299166F-16C1-4222-902F-0CE14C725B6D}" srcOrd="15" destOrd="0" presId="urn:microsoft.com/office/officeart/2008/layout/LinedList"/>
    <dgm:cxn modelId="{91F85CA9-8DFA-4647-A297-CDACB0AF0E35}" type="presParOf" srcId="{1299166F-16C1-4222-902F-0CE14C725B6D}" destId="{7395690A-3CDB-46BB-8F01-126736C1FE4E}" srcOrd="0" destOrd="0" presId="urn:microsoft.com/office/officeart/2008/layout/LinedList"/>
    <dgm:cxn modelId="{9582E6E4-DD2C-4999-9519-FF987320FA0A}" type="presParOf" srcId="{1299166F-16C1-4222-902F-0CE14C725B6D}" destId="{ED108F89-47B4-468A-8B1E-EF631EB4121B}" srcOrd="1" destOrd="0" presId="urn:microsoft.com/office/officeart/2008/layout/LinedList"/>
    <dgm:cxn modelId="{2755B39D-97C4-430B-8F5F-427188EA6856}" type="presParOf" srcId="{86A88A69-3248-4BD0-9B73-9A4A1A343A76}" destId="{01687CC0-0417-42DF-A6EB-E24F3408A2A2}" srcOrd="16" destOrd="0" presId="urn:microsoft.com/office/officeart/2008/layout/LinedList"/>
    <dgm:cxn modelId="{0C9C37BF-7631-4E19-ABFE-C860007CFE67}" type="presParOf" srcId="{86A88A69-3248-4BD0-9B73-9A4A1A343A76}" destId="{B1EBF3D5-65B1-4ECD-9C5F-17B62F46FE23}" srcOrd="17" destOrd="0" presId="urn:microsoft.com/office/officeart/2008/layout/LinedList"/>
    <dgm:cxn modelId="{50C9C5C6-FFF0-46B4-A0A2-A5DEE7A402C1}" type="presParOf" srcId="{B1EBF3D5-65B1-4ECD-9C5F-17B62F46FE23}" destId="{BB110A85-F46C-4A92-9F55-B88EF28D533E}" srcOrd="0" destOrd="0" presId="urn:microsoft.com/office/officeart/2008/layout/LinedList"/>
    <dgm:cxn modelId="{56C74EE4-4800-4744-855F-03033BE4AE82}" type="presParOf" srcId="{B1EBF3D5-65B1-4ECD-9C5F-17B62F46FE23}" destId="{658263E2-ED33-4357-B33F-BFEA831F2350}" srcOrd="1" destOrd="0" presId="urn:microsoft.com/office/officeart/2008/layout/LinedList"/>
    <dgm:cxn modelId="{8CE7088E-2871-4480-81CB-F8B428990B93}" type="presParOf" srcId="{86A88A69-3248-4BD0-9B73-9A4A1A343A76}" destId="{81E012C0-C8A0-47FF-AE3E-5704E8E0A02E}" srcOrd="18" destOrd="0" presId="urn:microsoft.com/office/officeart/2008/layout/LinedList"/>
    <dgm:cxn modelId="{3C2F2318-8282-4298-957D-4DBBA06AF134}" type="presParOf" srcId="{86A88A69-3248-4BD0-9B73-9A4A1A343A76}" destId="{601C4F8D-D108-440A-9025-BD147853E8AD}" srcOrd="19" destOrd="0" presId="urn:microsoft.com/office/officeart/2008/layout/LinedList"/>
    <dgm:cxn modelId="{4C12DB52-6F8D-439F-8F01-5364865B1660}" type="presParOf" srcId="{601C4F8D-D108-440A-9025-BD147853E8AD}" destId="{FC6D6BDA-758F-457A-B906-7B75F6655155}" srcOrd="0" destOrd="0" presId="urn:microsoft.com/office/officeart/2008/layout/LinedList"/>
    <dgm:cxn modelId="{E8B03407-4AE9-439E-8A5A-6FDC0DAF8529}" type="presParOf" srcId="{601C4F8D-D108-440A-9025-BD147853E8AD}" destId="{7B42387E-502B-4EF6-8E2B-2A154406100C}" srcOrd="1" destOrd="0" presId="urn:microsoft.com/office/officeart/2008/layout/LinedList"/>
    <dgm:cxn modelId="{208444AB-F70C-4E2B-A6FF-A975DD17895C}" type="presParOf" srcId="{86A88A69-3248-4BD0-9B73-9A4A1A343A76}" destId="{30CE0470-DB8E-440B-A8F2-87692B460F2A}" srcOrd="20" destOrd="0" presId="urn:microsoft.com/office/officeart/2008/layout/LinedList"/>
    <dgm:cxn modelId="{F53FD58B-EDD3-4659-ABF6-1A6F01EF7323}" type="presParOf" srcId="{86A88A69-3248-4BD0-9B73-9A4A1A343A76}" destId="{6434BF5F-AE83-4EC7-9D9E-FA0084F3D5E4}" srcOrd="21" destOrd="0" presId="urn:microsoft.com/office/officeart/2008/layout/LinedList"/>
    <dgm:cxn modelId="{C20D0922-FCBA-4305-8C09-F7B307A6B3B1}" type="presParOf" srcId="{6434BF5F-AE83-4EC7-9D9E-FA0084F3D5E4}" destId="{D895394D-3D38-473F-93F0-C2722F31D771}" srcOrd="0" destOrd="0" presId="urn:microsoft.com/office/officeart/2008/layout/LinedList"/>
    <dgm:cxn modelId="{26E94EBB-2105-4C47-9F34-BB0FCC231328}" type="presParOf" srcId="{6434BF5F-AE83-4EC7-9D9E-FA0084F3D5E4}" destId="{DF8744A0-AB56-44E5-A7C7-B4AC037D265A}" srcOrd="1" destOrd="0" presId="urn:microsoft.com/office/officeart/2008/layout/LinedList"/>
    <dgm:cxn modelId="{B10FA37D-BC5B-4534-A8FB-0F3B137B2FF3}" type="presParOf" srcId="{86A88A69-3248-4BD0-9B73-9A4A1A343A76}" destId="{70A8DC9F-E284-432D-A462-F2A588A092D0}" srcOrd="22" destOrd="0" presId="urn:microsoft.com/office/officeart/2008/layout/LinedList"/>
    <dgm:cxn modelId="{8F69C1CD-7F2D-42D1-B477-F216E1CD3D0F}" type="presParOf" srcId="{86A88A69-3248-4BD0-9B73-9A4A1A343A76}" destId="{20EB01C5-0085-4778-9315-EF553E5DD2D3}" srcOrd="23" destOrd="0" presId="urn:microsoft.com/office/officeart/2008/layout/LinedList"/>
    <dgm:cxn modelId="{EE1F9071-F5BA-4C1A-B325-CECB48607159}" type="presParOf" srcId="{20EB01C5-0085-4778-9315-EF553E5DD2D3}" destId="{AFE8E1A2-AEEB-41B8-8215-A33EE855145D}" srcOrd="0" destOrd="0" presId="urn:microsoft.com/office/officeart/2008/layout/LinedList"/>
    <dgm:cxn modelId="{A7C16791-B899-4DAD-B2BE-03752438E59C}" type="presParOf" srcId="{20EB01C5-0085-4778-9315-EF553E5DD2D3}" destId="{D35AA5F6-B1C4-4F9E-83E6-F58B8E230437}" srcOrd="1" destOrd="0" presId="urn:microsoft.com/office/officeart/2008/layout/LinedList"/>
    <dgm:cxn modelId="{95DA26A6-778D-404F-9C04-6B3BC81814DD}" type="presParOf" srcId="{86A88A69-3248-4BD0-9B73-9A4A1A343A76}" destId="{65D47B05-C079-4451-86F3-8421B12C4CA4}" srcOrd="24" destOrd="0" presId="urn:microsoft.com/office/officeart/2008/layout/LinedList"/>
    <dgm:cxn modelId="{C416108D-7B61-4BF2-A640-563206265616}" type="presParOf" srcId="{86A88A69-3248-4BD0-9B73-9A4A1A343A76}" destId="{557CEE0B-4224-46C5-A3AF-BA04A28C8DC3}" srcOrd="25" destOrd="0" presId="urn:microsoft.com/office/officeart/2008/layout/LinedList"/>
    <dgm:cxn modelId="{FD76A2BD-DC18-4F05-8454-DE88802F73E8}" type="presParOf" srcId="{557CEE0B-4224-46C5-A3AF-BA04A28C8DC3}" destId="{26657A30-0C75-4045-9D9D-04944DDC778A}" srcOrd="0" destOrd="0" presId="urn:microsoft.com/office/officeart/2008/layout/LinedList"/>
    <dgm:cxn modelId="{F6708CF9-62D2-4FF9-80F1-0F97FA0B8218}" type="presParOf" srcId="{557CEE0B-4224-46C5-A3AF-BA04A28C8DC3}" destId="{3DBAED3C-682E-4F1C-8A8A-637DCC5DA54E}" srcOrd="1" destOrd="0" presId="urn:microsoft.com/office/officeart/2008/layout/LinedList"/>
    <dgm:cxn modelId="{A09EBCAD-7C2F-4CC6-BB0C-D3DA359F231F}" type="presParOf" srcId="{86A88A69-3248-4BD0-9B73-9A4A1A343A76}" destId="{710CA0B3-D6EF-460E-A702-BDA81C024C77}" srcOrd="26" destOrd="0" presId="urn:microsoft.com/office/officeart/2008/layout/LinedList"/>
    <dgm:cxn modelId="{0BC5D28A-8328-497F-B62D-E7F14E85897E}" type="presParOf" srcId="{86A88A69-3248-4BD0-9B73-9A4A1A343A76}" destId="{0E3B0B55-934B-4DF2-84BF-08A0B6DFA576}" srcOrd="27" destOrd="0" presId="urn:microsoft.com/office/officeart/2008/layout/LinedList"/>
    <dgm:cxn modelId="{9466429D-C118-4FDB-A789-A5127E537078}" type="presParOf" srcId="{0E3B0B55-934B-4DF2-84BF-08A0B6DFA576}" destId="{32530736-FB6D-4134-A344-55EE9C764788}" srcOrd="0" destOrd="0" presId="urn:microsoft.com/office/officeart/2008/layout/LinedList"/>
    <dgm:cxn modelId="{2AD85B49-776E-4C78-BC53-C8B131F9ECED}" type="presParOf" srcId="{0E3B0B55-934B-4DF2-84BF-08A0B6DFA576}" destId="{688CCF2C-73A9-4149-BED9-C657DD9B4BC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AF901ED-C05F-4F22-8312-DEDFC1AD9A4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FA5563C-1F63-4EF6-B1BF-0EC36D7FCB54}">
      <dgm:prSet/>
      <dgm:spPr/>
      <dgm:t>
        <a:bodyPr/>
        <a:lstStyle/>
        <a:p>
          <a:r>
            <a:rPr lang="en-US"/>
            <a:t>Check null values.</a:t>
          </a:r>
        </a:p>
      </dgm:t>
    </dgm:pt>
    <dgm:pt modelId="{025C6B85-703A-41B1-BBF0-3BA8E7C436FF}" type="parTrans" cxnId="{0E7D0D61-1C30-4C57-B8DF-E4B68BF97123}">
      <dgm:prSet/>
      <dgm:spPr/>
      <dgm:t>
        <a:bodyPr/>
        <a:lstStyle/>
        <a:p>
          <a:endParaRPr lang="en-US"/>
        </a:p>
      </dgm:t>
    </dgm:pt>
    <dgm:pt modelId="{1EBFAC1A-832E-43C7-B837-EFD10EC3BC37}" type="sibTrans" cxnId="{0E7D0D61-1C30-4C57-B8DF-E4B68BF97123}">
      <dgm:prSet/>
      <dgm:spPr/>
      <dgm:t>
        <a:bodyPr/>
        <a:lstStyle/>
        <a:p>
          <a:endParaRPr lang="en-US"/>
        </a:p>
      </dgm:t>
    </dgm:pt>
    <dgm:pt modelId="{A9585BC2-2F20-4A96-AFAB-090ED802C044}">
      <dgm:prSet/>
      <dgm:spPr/>
      <dgm:t>
        <a:bodyPr/>
        <a:lstStyle/>
        <a:p>
          <a:r>
            <a:rPr lang="en-US"/>
            <a:t>Convert date column to year, month &amp;day.</a:t>
          </a:r>
        </a:p>
      </dgm:t>
    </dgm:pt>
    <dgm:pt modelId="{5925A59A-799B-4429-8748-B03F698FD14E}" type="parTrans" cxnId="{ED119CCC-A827-4A90-ACE9-9E401D3AA4E8}">
      <dgm:prSet/>
      <dgm:spPr/>
      <dgm:t>
        <a:bodyPr/>
        <a:lstStyle/>
        <a:p>
          <a:endParaRPr lang="en-US"/>
        </a:p>
      </dgm:t>
    </dgm:pt>
    <dgm:pt modelId="{8F64B898-6E35-4BA5-BE93-AB378F0DD635}" type="sibTrans" cxnId="{ED119CCC-A827-4A90-ACE9-9E401D3AA4E8}">
      <dgm:prSet/>
      <dgm:spPr/>
      <dgm:t>
        <a:bodyPr/>
        <a:lstStyle/>
        <a:p>
          <a:endParaRPr lang="en-US"/>
        </a:p>
      </dgm:t>
    </dgm:pt>
    <dgm:pt modelId="{98D5A23B-ECDF-461F-BC45-913A83D59B26}">
      <dgm:prSet/>
      <dgm:spPr/>
      <dgm:t>
        <a:bodyPr/>
        <a:lstStyle/>
        <a:p>
          <a:r>
            <a:rPr lang="en-US"/>
            <a:t>Drop year column(Because dataset only one year).</a:t>
          </a:r>
        </a:p>
      </dgm:t>
    </dgm:pt>
    <dgm:pt modelId="{88D49411-7263-48E3-A3B5-C68B124D27FC}" type="parTrans" cxnId="{C0626DFB-A2A2-4C31-93B3-30DA2AE441D9}">
      <dgm:prSet/>
      <dgm:spPr/>
      <dgm:t>
        <a:bodyPr/>
        <a:lstStyle/>
        <a:p>
          <a:endParaRPr lang="en-US"/>
        </a:p>
      </dgm:t>
    </dgm:pt>
    <dgm:pt modelId="{6FDB5B87-DB44-4A74-8267-B3D5DC5F9E56}" type="sibTrans" cxnId="{C0626DFB-A2A2-4C31-93B3-30DA2AE441D9}">
      <dgm:prSet/>
      <dgm:spPr/>
      <dgm:t>
        <a:bodyPr/>
        <a:lstStyle/>
        <a:p>
          <a:endParaRPr lang="en-US"/>
        </a:p>
      </dgm:t>
    </dgm:pt>
    <dgm:pt modelId="{C3858C32-9FA8-415B-AAEF-97743573278D}">
      <dgm:prSet/>
      <dgm:spPr/>
      <dgm:t>
        <a:bodyPr/>
        <a:lstStyle/>
        <a:p>
          <a:r>
            <a:rPr lang="en-US"/>
            <a:t>Divide day column to weekdays &amp; week ends(Saturday&amp;Sunday).</a:t>
          </a:r>
        </a:p>
      </dgm:t>
    </dgm:pt>
    <dgm:pt modelId="{1FE2ACD7-1195-4692-9BDF-5D8998538909}" type="parTrans" cxnId="{8DE7D5BE-ED66-49C4-B4F7-AB46399886C3}">
      <dgm:prSet/>
      <dgm:spPr/>
      <dgm:t>
        <a:bodyPr/>
        <a:lstStyle/>
        <a:p>
          <a:endParaRPr lang="en-US"/>
        </a:p>
      </dgm:t>
    </dgm:pt>
    <dgm:pt modelId="{47485AE1-1655-4DE0-87FE-E66226C6C574}" type="sibTrans" cxnId="{8DE7D5BE-ED66-49C4-B4F7-AB46399886C3}">
      <dgm:prSet/>
      <dgm:spPr/>
      <dgm:t>
        <a:bodyPr/>
        <a:lstStyle/>
        <a:p>
          <a:endParaRPr lang="en-US"/>
        </a:p>
      </dgm:t>
    </dgm:pt>
    <dgm:pt modelId="{77052089-2FF9-4D85-B76A-2B9AF3CF00D0}">
      <dgm:prSet/>
      <dgm:spPr/>
      <dgm:t>
        <a:bodyPr/>
        <a:lstStyle/>
        <a:p>
          <a:r>
            <a:rPr lang="en-US"/>
            <a:t>Concatenate train &amp; test data(To Handle missing data that are found in train but not found in test &amp; vice versa).</a:t>
          </a:r>
        </a:p>
      </dgm:t>
    </dgm:pt>
    <dgm:pt modelId="{BF88585A-A8A8-4A2D-A2C0-C931BCEF39E9}" type="parTrans" cxnId="{8E5C3AA9-D665-45C5-B7D3-00B7A7816951}">
      <dgm:prSet/>
      <dgm:spPr/>
      <dgm:t>
        <a:bodyPr/>
        <a:lstStyle/>
        <a:p>
          <a:endParaRPr lang="en-US"/>
        </a:p>
      </dgm:t>
    </dgm:pt>
    <dgm:pt modelId="{FC582119-0430-4A8D-9448-09B075FAF326}" type="sibTrans" cxnId="{8E5C3AA9-D665-45C5-B7D3-00B7A7816951}">
      <dgm:prSet/>
      <dgm:spPr/>
      <dgm:t>
        <a:bodyPr/>
        <a:lstStyle/>
        <a:p>
          <a:endParaRPr lang="en-US"/>
        </a:p>
      </dgm:t>
    </dgm:pt>
    <dgm:pt modelId="{6BB110FC-E6ED-4E98-8839-EFB26523F2F0}">
      <dgm:prSet/>
      <dgm:spPr/>
      <dgm:t>
        <a:bodyPr/>
        <a:lstStyle/>
        <a:p>
          <a:r>
            <a:rPr lang="en-US"/>
            <a:t>One hot encoder on season, holiday&amp; function day by get dummies.</a:t>
          </a:r>
        </a:p>
      </dgm:t>
    </dgm:pt>
    <dgm:pt modelId="{829A96A3-6FA3-4C7E-AB9A-99CAD064620B}" type="parTrans" cxnId="{4C6996C5-F8E8-4DEE-8AA6-9F65311C020C}">
      <dgm:prSet/>
      <dgm:spPr/>
      <dgm:t>
        <a:bodyPr/>
        <a:lstStyle/>
        <a:p>
          <a:endParaRPr lang="en-US"/>
        </a:p>
      </dgm:t>
    </dgm:pt>
    <dgm:pt modelId="{A4280E87-3C77-4EE6-9450-0AD5DCB6F135}" type="sibTrans" cxnId="{4C6996C5-F8E8-4DEE-8AA6-9F65311C020C}">
      <dgm:prSet/>
      <dgm:spPr/>
      <dgm:t>
        <a:bodyPr/>
        <a:lstStyle/>
        <a:p>
          <a:endParaRPr lang="en-US"/>
        </a:p>
      </dgm:t>
    </dgm:pt>
    <dgm:pt modelId="{D4CF3674-9E83-4D91-8804-ADB25F50EA0B}">
      <dgm:prSet/>
      <dgm:spPr/>
      <dgm:t>
        <a:bodyPr/>
        <a:lstStyle/>
        <a:p>
          <a:r>
            <a:rPr lang="en-US"/>
            <a:t>Label encoder on holiday &amp; function day.</a:t>
          </a:r>
        </a:p>
      </dgm:t>
    </dgm:pt>
    <dgm:pt modelId="{0AC3CD0C-90F7-470E-80AA-0B658597D3E8}" type="parTrans" cxnId="{99EA8F38-E616-4D35-9298-F88AB921EB4B}">
      <dgm:prSet/>
      <dgm:spPr/>
      <dgm:t>
        <a:bodyPr/>
        <a:lstStyle/>
        <a:p>
          <a:endParaRPr lang="en-US"/>
        </a:p>
      </dgm:t>
    </dgm:pt>
    <dgm:pt modelId="{C98AA136-50F6-46B2-AB56-1531EC7CD692}" type="sibTrans" cxnId="{99EA8F38-E616-4D35-9298-F88AB921EB4B}">
      <dgm:prSet/>
      <dgm:spPr/>
      <dgm:t>
        <a:bodyPr/>
        <a:lstStyle/>
        <a:p>
          <a:endParaRPr lang="en-US"/>
        </a:p>
      </dgm:t>
    </dgm:pt>
    <dgm:pt modelId="{7E79E64B-9ED4-4477-B1A6-21336F6E74BB}">
      <dgm:prSet/>
      <dgm:spPr/>
      <dgm:t>
        <a:bodyPr/>
        <a:lstStyle/>
        <a:p>
          <a:r>
            <a:rPr lang="en-US"/>
            <a:t>distribution plot to check if data follow gaussian distribution or not and to check the type of normalization that we’ll use(Standard Scaler)</a:t>
          </a:r>
        </a:p>
      </dgm:t>
    </dgm:pt>
    <dgm:pt modelId="{B265DE56-BAF9-4523-AF74-D9D43716CACF}" type="parTrans" cxnId="{4DDD2A62-CE1E-4BCB-AED4-50D0E04344C0}">
      <dgm:prSet/>
      <dgm:spPr/>
      <dgm:t>
        <a:bodyPr/>
        <a:lstStyle/>
        <a:p>
          <a:endParaRPr lang="en-US"/>
        </a:p>
      </dgm:t>
    </dgm:pt>
    <dgm:pt modelId="{62DED215-5BED-4FF9-9CB3-A79D8EBC7AA7}" type="sibTrans" cxnId="{4DDD2A62-CE1E-4BCB-AED4-50D0E04344C0}">
      <dgm:prSet/>
      <dgm:spPr/>
      <dgm:t>
        <a:bodyPr/>
        <a:lstStyle/>
        <a:p>
          <a:endParaRPr lang="en-US"/>
        </a:p>
      </dgm:t>
    </dgm:pt>
    <dgm:pt modelId="{3A79A4B2-6994-43CA-BBA6-ABBC2383353E}" type="pres">
      <dgm:prSet presAssocID="{2AF901ED-C05F-4F22-8312-DEDFC1AD9A49}" presName="linear" presStyleCnt="0">
        <dgm:presLayoutVars>
          <dgm:animLvl val="lvl"/>
          <dgm:resizeHandles val="exact"/>
        </dgm:presLayoutVars>
      </dgm:prSet>
      <dgm:spPr/>
    </dgm:pt>
    <dgm:pt modelId="{64102A4F-6B43-442F-9733-5D9678BF6160}" type="pres">
      <dgm:prSet presAssocID="{3FA5563C-1F63-4EF6-B1BF-0EC36D7FCB54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4B49E11B-D2FB-45D9-A4B0-BA4C5C75B47B}" type="pres">
      <dgm:prSet presAssocID="{1EBFAC1A-832E-43C7-B837-EFD10EC3BC37}" presName="spacer" presStyleCnt="0"/>
      <dgm:spPr/>
    </dgm:pt>
    <dgm:pt modelId="{DBFC38C7-5F2D-4A3B-9A07-DFE6AB9C0FC7}" type="pres">
      <dgm:prSet presAssocID="{A9585BC2-2F20-4A96-AFAB-090ED802C044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C0E70BA5-3CEA-41B9-83D4-BC4AF9546DBE}" type="pres">
      <dgm:prSet presAssocID="{8F64B898-6E35-4BA5-BE93-AB378F0DD635}" presName="spacer" presStyleCnt="0"/>
      <dgm:spPr/>
    </dgm:pt>
    <dgm:pt modelId="{13E1F6E5-D3D9-4C7C-B456-C67751C491E2}" type="pres">
      <dgm:prSet presAssocID="{98D5A23B-ECDF-461F-BC45-913A83D59B26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BC52467C-9369-4B01-A38B-63591139953C}" type="pres">
      <dgm:prSet presAssocID="{6FDB5B87-DB44-4A74-8267-B3D5DC5F9E56}" presName="spacer" presStyleCnt="0"/>
      <dgm:spPr/>
    </dgm:pt>
    <dgm:pt modelId="{BDBAE416-CA51-4122-9BFA-91A1F3769D17}" type="pres">
      <dgm:prSet presAssocID="{C3858C32-9FA8-415B-AAEF-97743573278D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CE020A0F-BE79-4715-BDDE-B13F0FBC12C8}" type="pres">
      <dgm:prSet presAssocID="{47485AE1-1655-4DE0-87FE-E66226C6C574}" presName="spacer" presStyleCnt="0"/>
      <dgm:spPr/>
    </dgm:pt>
    <dgm:pt modelId="{3FC68851-91DD-47D4-B1C0-3FF6DD6025CF}" type="pres">
      <dgm:prSet presAssocID="{77052089-2FF9-4D85-B76A-2B9AF3CF00D0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30C93129-1541-4029-A794-4785A925676E}" type="pres">
      <dgm:prSet presAssocID="{FC582119-0430-4A8D-9448-09B075FAF326}" presName="spacer" presStyleCnt="0"/>
      <dgm:spPr/>
    </dgm:pt>
    <dgm:pt modelId="{20902832-EFB2-45BD-901F-171034C4F577}" type="pres">
      <dgm:prSet presAssocID="{6BB110FC-E6ED-4E98-8839-EFB26523F2F0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3D9A1316-A826-4359-B8F8-D9AD49D4FF21}" type="pres">
      <dgm:prSet presAssocID="{A4280E87-3C77-4EE6-9450-0AD5DCB6F135}" presName="spacer" presStyleCnt="0"/>
      <dgm:spPr/>
    </dgm:pt>
    <dgm:pt modelId="{A52C1F72-2D7C-4A75-B09B-F22CB41C0C3F}" type="pres">
      <dgm:prSet presAssocID="{D4CF3674-9E83-4D91-8804-ADB25F50EA0B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6A3F4065-840C-4AD6-BC2D-B7BE88D8A371}" type="pres">
      <dgm:prSet presAssocID="{C98AA136-50F6-46B2-AB56-1531EC7CD692}" presName="spacer" presStyleCnt="0"/>
      <dgm:spPr/>
    </dgm:pt>
    <dgm:pt modelId="{73DC9333-D657-4084-ADE4-BA93146261B3}" type="pres">
      <dgm:prSet presAssocID="{7E79E64B-9ED4-4477-B1A6-21336F6E74BB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F159D51A-900E-43C2-8B2E-AF1370D8A02A}" type="presOf" srcId="{7E79E64B-9ED4-4477-B1A6-21336F6E74BB}" destId="{73DC9333-D657-4084-ADE4-BA93146261B3}" srcOrd="0" destOrd="0" presId="urn:microsoft.com/office/officeart/2005/8/layout/vList2"/>
    <dgm:cxn modelId="{88FA271D-0DAF-4091-A3BB-81816A512BD3}" type="presOf" srcId="{6BB110FC-E6ED-4E98-8839-EFB26523F2F0}" destId="{20902832-EFB2-45BD-901F-171034C4F577}" srcOrd="0" destOrd="0" presId="urn:microsoft.com/office/officeart/2005/8/layout/vList2"/>
    <dgm:cxn modelId="{99EA8F38-E616-4D35-9298-F88AB921EB4B}" srcId="{2AF901ED-C05F-4F22-8312-DEDFC1AD9A49}" destId="{D4CF3674-9E83-4D91-8804-ADB25F50EA0B}" srcOrd="6" destOrd="0" parTransId="{0AC3CD0C-90F7-470E-80AA-0B658597D3E8}" sibTransId="{C98AA136-50F6-46B2-AB56-1531EC7CD692}"/>
    <dgm:cxn modelId="{0E7D0D61-1C30-4C57-B8DF-E4B68BF97123}" srcId="{2AF901ED-C05F-4F22-8312-DEDFC1AD9A49}" destId="{3FA5563C-1F63-4EF6-B1BF-0EC36D7FCB54}" srcOrd="0" destOrd="0" parTransId="{025C6B85-703A-41B1-BBF0-3BA8E7C436FF}" sibTransId="{1EBFAC1A-832E-43C7-B837-EFD10EC3BC37}"/>
    <dgm:cxn modelId="{4DDD2A62-CE1E-4BCB-AED4-50D0E04344C0}" srcId="{2AF901ED-C05F-4F22-8312-DEDFC1AD9A49}" destId="{7E79E64B-9ED4-4477-B1A6-21336F6E74BB}" srcOrd="7" destOrd="0" parTransId="{B265DE56-BAF9-4523-AF74-D9D43716CACF}" sibTransId="{62DED215-5BED-4FF9-9CB3-A79D8EBC7AA7}"/>
    <dgm:cxn modelId="{32698E4B-67B8-4148-A886-FBED0868333A}" type="presOf" srcId="{C3858C32-9FA8-415B-AAEF-97743573278D}" destId="{BDBAE416-CA51-4122-9BFA-91A1F3769D17}" srcOrd="0" destOrd="0" presId="urn:microsoft.com/office/officeart/2005/8/layout/vList2"/>
    <dgm:cxn modelId="{2E16A157-8BCA-4257-A4BF-89CA4BCDFF91}" type="presOf" srcId="{A9585BC2-2F20-4A96-AFAB-090ED802C044}" destId="{DBFC38C7-5F2D-4A3B-9A07-DFE6AB9C0FC7}" srcOrd="0" destOrd="0" presId="urn:microsoft.com/office/officeart/2005/8/layout/vList2"/>
    <dgm:cxn modelId="{8E5C3AA9-D665-45C5-B7D3-00B7A7816951}" srcId="{2AF901ED-C05F-4F22-8312-DEDFC1AD9A49}" destId="{77052089-2FF9-4D85-B76A-2B9AF3CF00D0}" srcOrd="4" destOrd="0" parTransId="{BF88585A-A8A8-4A2D-A2C0-C931BCEF39E9}" sibTransId="{FC582119-0430-4A8D-9448-09B075FAF326}"/>
    <dgm:cxn modelId="{131F6DB5-83B1-4379-8118-F5F7BC1B8E96}" type="presOf" srcId="{98D5A23B-ECDF-461F-BC45-913A83D59B26}" destId="{13E1F6E5-D3D9-4C7C-B456-C67751C491E2}" srcOrd="0" destOrd="0" presId="urn:microsoft.com/office/officeart/2005/8/layout/vList2"/>
    <dgm:cxn modelId="{840D38B6-94EB-467B-B443-A1BE81E72F40}" type="presOf" srcId="{77052089-2FF9-4D85-B76A-2B9AF3CF00D0}" destId="{3FC68851-91DD-47D4-B1C0-3FF6DD6025CF}" srcOrd="0" destOrd="0" presId="urn:microsoft.com/office/officeart/2005/8/layout/vList2"/>
    <dgm:cxn modelId="{F9E280BB-775C-48BE-9F3D-BDC2813F9073}" type="presOf" srcId="{D4CF3674-9E83-4D91-8804-ADB25F50EA0B}" destId="{A52C1F72-2D7C-4A75-B09B-F22CB41C0C3F}" srcOrd="0" destOrd="0" presId="urn:microsoft.com/office/officeart/2005/8/layout/vList2"/>
    <dgm:cxn modelId="{8DE7D5BE-ED66-49C4-B4F7-AB46399886C3}" srcId="{2AF901ED-C05F-4F22-8312-DEDFC1AD9A49}" destId="{C3858C32-9FA8-415B-AAEF-97743573278D}" srcOrd="3" destOrd="0" parTransId="{1FE2ACD7-1195-4692-9BDF-5D8998538909}" sibTransId="{47485AE1-1655-4DE0-87FE-E66226C6C574}"/>
    <dgm:cxn modelId="{4C6996C5-F8E8-4DEE-8AA6-9F65311C020C}" srcId="{2AF901ED-C05F-4F22-8312-DEDFC1AD9A49}" destId="{6BB110FC-E6ED-4E98-8839-EFB26523F2F0}" srcOrd="5" destOrd="0" parTransId="{829A96A3-6FA3-4C7E-AB9A-99CAD064620B}" sibTransId="{A4280E87-3C77-4EE6-9450-0AD5DCB6F135}"/>
    <dgm:cxn modelId="{ED119CCC-A827-4A90-ACE9-9E401D3AA4E8}" srcId="{2AF901ED-C05F-4F22-8312-DEDFC1AD9A49}" destId="{A9585BC2-2F20-4A96-AFAB-090ED802C044}" srcOrd="1" destOrd="0" parTransId="{5925A59A-799B-4429-8748-B03F698FD14E}" sibTransId="{8F64B898-6E35-4BA5-BE93-AB378F0DD635}"/>
    <dgm:cxn modelId="{F2FEB3EC-3F44-41F0-B3B0-F29CD3908304}" type="presOf" srcId="{2AF901ED-C05F-4F22-8312-DEDFC1AD9A49}" destId="{3A79A4B2-6994-43CA-BBA6-ABBC2383353E}" srcOrd="0" destOrd="0" presId="urn:microsoft.com/office/officeart/2005/8/layout/vList2"/>
    <dgm:cxn modelId="{5BBA82F2-3998-4DFA-879D-0C478E97E1CD}" type="presOf" srcId="{3FA5563C-1F63-4EF6-B1BF-0EC36D7FCB54}" destId="{64102A4F-6B43-442F-9733-5D9678BF6160}" srcOrd="0" destOrd="0" presId="urn:microsoft.com/office/officeart/2005/8/layout/vList2"/>
    <dgm:cxn modelId="{C0626DFB-A2A2-4C31-93B3-30DA2AE441D9}" srcId="{2AF901ED-C05F-4F22-8312-DEDFC1AD9A49}" destId="{98D5A23B-ECDF-461F-BC45-913A83D59B26}" srcOrd="2" destOrd="0" parTransId="{88D49411-7263-48E3-A3B5-C68B124D27FC}" sibTransId="{6FDB5B87-DB44-4A74-8267-B3D5DC5F9E56}"/>
    <dgm:cxn modelId="{77EFD9B9-0370-4127-8F31-66696D49779D}" type="presParOf" srcId="{3A79A4B2-6994-43CA-BBA6-ABBC2383353E}" destId="{64102A4F-6B43-442F-9733-5D9678BF6160}" srcOrd="0" destOrd="0" presId="urn:microsoft.com/office/officeart/2005/8/layout/vList2"/>
    <dgm:cxn modelId="{E206909F-EC99-483D-99E6-DAC345409183}" type="presParOf" srcId="{3A79A4B2-6994-43CA-BBA6-ABBC2383353E}" destId="{4B49E11B-D2FB-45D9-A4B0-BA4C5C75B47B}" srcOrd="1" destOrd="0" presId="urn:microsoft.com/office/officeart/2005/8/layout/vList2"/>
    <dgm:cxn modelId="{91D674C0-BAD3-4D21-994F-9E2189C3A353}" type="presParOf" srcId="{3A79A4B2-6994-43CA-BBA6-ABBC2383353E}" destId="{DBFC38C7-5F2D-4A3B-9A07-DFE6AB9C0FC7}" srcOrd="2" destOrd="0" presId="urn:microsoft.com/office/officeart/2005/8/layout/vList2"/>
    <dgm:cxn modelId="{E3BCD4F2-64D7-414D-BFFC-39DE3859150A}" type="presParOf" srcId="{3A79A4B2-6994-43CA-BBA6-ABBC2383353E}" destId="{C0E70BA5-3CEA-41B9-83D4-BC4AF9546DBE}" srcOrd="3" destOrd="0" presId="urn:microsoft.com/office/officeart/2005/8/layout/vList2"/>
    <dgm:cxn modelId="{2E53B879-C878-4D05-9CC3-39F168A20B1B}" type="presParOf" srcId="{3A79A4B2-6994-43CA-BBA6-ABBC2383353E}" destId="{13E1F6E5-D3D9-4C7C-B456-C67751C491E2}" srcOrd="4" destOrd="0" presId="urn:microsoft.com/office/officeart/2005/8/layout/vList2"/>
    <dgm:cxn modelId="{69747C87-5E89-44A5-8A11-F500D34C3DD5}" type="presParOf" srcId="{3A79A4B2-6994-43CA-BBA6-ABBC2383353E}" destId="{BC52467C-9369-4B01-A38B-63591139953C}" srcOrd="5" destOrd="0" presId="urn:microsoft.com/office/officeart/2005/8/layout/vList2"/>
    <dgm:cxn modelId="{3195BC2E-51C8-433C-BF7F-21FF72881066}" type="presParOf" srcId="{3A79A4B2-6994-43CA-BBA6-ABBC2383353E}" destId="{BDBAE416-CA51-4122-9BFA-91A1F3769D17}" srcOrd="6" destOrd="0" presId="urn:microsoft.com/office/officeart/2005/8/layout/vList2"/>
    <dgm:cxn modelId="{B414A94E-C5D2-4801-96F9-563079DCCA32}" type="presParOf" srcId="{3A79A4B2-6994-43CA-BBA6-ABBC2383353E}" destId="{CE020A0F-BE79-4715-BDDE-B13F0FBC12C8}" srcOrd="7" destOrd="0" presId="urn:microsoft.com/office/officeart/2005/8/layout/vList2"/>
    <dgm:cxn modelId="{0746D9E9-188C-4D39-9E8E-CF5478396591}" type="presParOf" srcId="{3A79A4B2-6994-43CA-BBA6-ABBC2383353E}" destId="{3FC68851-91DD-47D4-B1C0-3FF6DD6025CF}" srcOrd="8" destOrd="0" presId="urn:microsoft.com/office/officeart/2005/8/layout/vList2"/>
    <dgm:cxn modelId="{7E123DEE-AD3B-412C-8D33-1BB78901BBFB}" type="presParOf" srcId="{3A79A4B2-6994-43CA-BBA6-ABBC2383353E}" destId="{30C93129-1541-4029-A794-4785A925676E}" srcOrd="9" destOrd="0" presId="urn:microsoft.com/office/officeart/2005/8/layout/vList2"/>
    <dgm:cxn modelId="{41CA8A22-51D6-44CD-BACE-8293F948FC05}" type="presParOf" srcId="{3A79A4B2-6994-43CA-BBA6-ABBC2383353E}" destId="{20902832-EFB2-45BD-901F-171034C4F577}" srcOrd="10" destOrd="0" presId="urn:microsoft.com/office/officeart/2005/8/layout/vList2"/>
    <dgm:cxn modelId="{8FD9CCEE-8099-4151-99FA-EB61AA62B579}" type="presParOf" srcId="{3A79A4B2-6994-43CA-BBA6-ABBC2383353E}" destId="{3D9A1316-A826-4359-B8F8-D9AD49D4FF21}" srcOrd="11" destOrd="0" presId="urn:microsoft.com/office/officeart/2005/8/layout/vList2"/>
    <dgm:cxn modelId="{E352A03D-6383-4830-911D-C2B5DE32039A}" type="presParOf" srcId="{3A79A4B2-6994-43CA-BBA6-ABBC2383353E}" destId="{A52C1F72-2D7C-4A75-B09B-F22CB41C0C3F}" srcOrd="12" destOrd="0" presId="urn:microsoft.com/office/officeart/2005/8/layout/vList2"/>
    <dgm:cxn modelId="{4CAAF682-35E3-476D-96A8-E72C7AAF7D93}" type="presParOf" srcId="{3A79A4B2-6994-43CA-BBA6-ABBC2383353E}" destId="{6A3F4065-840C-4AD6-BC2D-B7BE88D8A371}" srcOrd="13" destOrd="0" presId="urn:microsoft.com/office/officeart/2005/8/layout/vList2"/>
    <dgm:cxn modelId="{7FA9401F-8688-47A6-A32E-31DC4EE46729}" type="presParOf" srcId="{3A79A4B2-6994-43CA-BBA6-ABBC2383353E}" destId="{73DC9333-D657-4084-ADE4-BA93146261B3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E221505-C534-4BF1-AEB2-F1E6B78D160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9CA38B9-9C10-4606-8D9D-40AB6F4C444F}">
      <dgm:prSet/>
      <dgm:spPr/>
      <dgm:t>
        <a:bodyPr/>
        <a:lstStyle/>
        <a:p>
          <a:r>
            <a:rPr lang="en-US"/>
            <a:t>Cat Boost doesn’t affect by feature scaling </a:t>
          </a:r>
        </a:p>
      </dgm:t>
    </dgm:pt>
    <dgm:pt modelId="{7E6F1EA6-C51D-4D9A-A439-69D7D8FA94EE}" type="parTrans" cxnId="{8A2BFB26-A199-48C9-A5C5-054773AD8114}">
      <dgm:prSet/>
      <dgm:spPr/>
      <dgm:t>
        <a:bodyPr/>
        <a:lstStyle/>
        <a:p>
          <a:endParaRPr lang="en-US"/>
        </a:p>
      </dgm:t>
    </dgm:pt>
    <dgm:pt modelId="{283D6DF2-7C99-4BB0-B84E-B681A1B0AC78}" type="sibTrans" cxnId="{8A2BFB26-A199-48C9-A5C5-054773AD8114}">
      <dgm:prSet/>
      <dgm:spPr/>
      <dgm:t>
        <a:bodyPr/>
        <a:lstStyle/>
        <a:p>
          <a:endParaRPr lang="en-US"/>
        </a:p>
      </dgm:t>
    </dgm:pt>
    <dgm:pt modelId="{1761EB5F-04FB-4DBE-BCB8-C48417307CE2}">
      <dgm:prSet/>
      <dgm:spPr/>
      <dgm:t>
        <a:bodyPr/>
        <a:lstStyle/>
        <a:p>
          <a:r>
            <a:rPr lang="en-US"/>
            <a:t>We tried to take sqrt(rented bike count , Visibility)</a:t>
          </a:r>
        </a:p>
      </dgm:t>
    </dgm:pt>
    <dgm:pt modelId="{C3A48B60-2A77-4140-8F8D-D2F82D8AB357}" type="parTrans" cxnId="{C55E38EB-96F7-4C47-82C9-6A853B51C4C1}">
      <dgm:prSet/>
      <dgm:spPr/>
      <dgm:t>
        <a:bodyPr/>
        <a:lstStyle/>
        <a:p>
          <a:endParaRPr lang="en-US"/>
        </a:p>
      </dgm:t>
    </dgm:pt>
    <dgm:pt modelId="{C91DF414-D430-4F8B-B301-AE948A74DB00}" type="sibTrans" cxnId="{C55E38EB-96F7-4C47-82C9-6A853B51C4C1}">
      <dgm:prSet/>
      <dgm:spPr/>
      <dgm:t>
        <a:bodyPr/>
        <a:lstStyle/>
        <a:p>
          <a:endParaRPr lang="en-US"/>
        </a:p>
      </dgm:t>
    </dgm:pt>
    <dgm:pt modelId="{4A1D9BC7-06D0-4ADA-88F5-EF5FE6C128D6}">
      <dgm:prSet/>
      <dgm:spPr/>
      <dgm:t>
        <a:bodyPr/>
        <a:lstStyle/>
        <a:p>
          <a:r>
            <a:rPr lang="en-US"/>
            <a:t>Apply the model(Cat Boost)</a:t>
          </a:r>
        </a:p>
      </dgm:t>
    </dgm:pt>
    <dgm:pt modelId="{AC3EC320-36C1-4147-8F58-84228F733D55}" type="parTrans" cxnId="{97C6B7DB-EE1C-4428-887C-EA59A36A1BDD}">
      <dgm:prSet/>
      <dgm:spPr/>
      <dgm:t>
        <a:bodyPr/>
        <a:lstStyle/>
        <a:p>
          <a:endParaRPr lang="en-US"/>
        </a:p>
      </dgm:t>
    </dgm:pt>
    <dgm:pt modelId="{DFDEF93A-C824-44B2-8125-3B846BFF309B}" type="sibTrans" cxnId="{97C6B7DB-EE1C-4428-887C-EA59A36A1BDD}">
      <dgm:prSet/>
      <dgm:spPr/>
      <dgm:t>
        <a:bodyPr/>
        <a:lstStyle/>
        <a:p>
          <a:endParaRPr lang="en-US"/>
        </a:p>
      </dgm:t>
    </dgm:pt>
    <dgm:pt modelId="{4D67DAB5-EC0F-4B5F-9DAE-E9E1EB17A681}">
      <dgm:prSet/>
      <dgm:spPr/>
      <dgm:t>
        <a:bodyPr/>
        <a:lstStyle/>
        <a:p>
          <a:r>
            <a:rPr lang="en-US"/>
            <a:t>Post-Processing after applying the model</a:t>
          </a:r>
        </a:p>
      </dgm:t>
    </dgm:pt>
    <dgm:pt modelId="{CE9448EE-C864-46A8-86CD-3209305378A9}" type="parTrans" cxnId="{10FD6F5D-1CCC-49E2-A0B6-CA371158A3E9}">
      <dgm:prSet/>
      <dgm:spPr/>
      <dgm:t>
        <a:bodyPr/>
        <a:lstStyle/>
        <a:p>
          <a:endParaRPr lang="en-US"/>
        </a:p>
      </dgm:t>
    </dgm:pt>
    <dgm:pt modelId="{AC6A742B-B60C-44DB-AC9A-8E63A1A7E826}" type="sibTrans" cxnId="{10FD6F5D-1CCC-49E2-A0B6-CA371158A3E9}">
      <dgm:prSet/>
      <dgm:spPr/>
      <dgm:t>
        <a:bodyPr/>
        <a:lstStyle/>
        <a:p>
          <a:endParaRPr lang="en-US"/>
        </a:p>
      </dgm:t>
    </dgm:pt>
    <dgm:pt modelId="{5F450999-C6DC-42EC-B93B-6A3BD65F2C3A}">
      <dgm:prSet/>
      <dgm:spPr/>
      <dgm:t>
        <a:bodyPr/>
        <a:lstStyle/>
        <a:p>
          <a:r>
            <a:rPr lang="en-US"/>
            <a:t>Applied power 2 to the prediction column(Rented bike count)</a:t>
          </a:r>
        </a:p>
      </dgm:t>
    </dgm:pt>
    <dgm:pt modelId="{4A2350E1-3BCB-4464-B369-1F38AD6BB603}" type="parTrans" cxnId="{DD539930-77D6-44E0-9D73-6F434537F33C}">
      <dgm:prSet/>
      <dgm:spPr/>
      <dgm:t>
        <a:bodyPr/>
        <a:lstStyle/>
        <a:p>
          <a:endParaRPr lang="en-US"/>
        </a:p>
      </dgm:t>
    </dgm:pt>
    <dgm:pt modelId="{86CBEFE8-2BB2-4F33-964A-0ED5DB0FD9EF}" type="sibTrans" cxnId="{DD539930-77D6-44E0-9D73-6F434537F33C}">
      <dgm:prSet/>
      <dgm:spPr/>
      <dgm:t>
        <a:bodyPr/>
        <a:lstStyle/>
        <a:p>
          <a:endParaRPr lang="en-US"/>
        </a:p>
      </dgm:t>
    </dgm:pt>
    <dgm:pt modelId="{F7203560-B6E5-41FB-8D26-2713947A087B}">
      <dgm:prSet/>
      <dgm:spPr/>
      <dgm:t>
        <a:bodyPr/>
        <a:lstStyle/>
        <a:p>
          <a:r>
            <a:rPr lang="en-US"/>
            <a:t>Convert float to int &amp; round up numbers </a:t>
          </a:r>
        </a:p>
      </dgm:t>
    </dgm:pt>
    <dgm:pt modelId="{3414A3C2-A8B8-4564-8B57-27AB4B7D66C5}" type="parTrans" cxnId="{AE61079D-551F-48E9-A826-3F31DE8A38F6}">
      <dgm:prSet/>
      <dgm:spPr/>
      <dgm:t>
        <a:bodyPr/>
        <a:lstStyle/>
        <a:p>
          <a:endParaRPr lang="en-US"/>
        </a:p>
      </dgm:t>
    </dgm:pt>
    <dgm:pt modelId="{4F45320E-E2E2-45C0-A0D8-36BA8FD867FB}" type="sibTrans" cxnId="{AE61079D-551F-48E9-A826-3F31DE8A38F6}">
      <dgm:prSet/>
      <dgm:spPr/>
      <dgm:t>
        <a:bodyPr/>
        <a:lstStyle/>
        <a:p>
          <a:endParaRPr lang="en-US"/>
        </a:p>
      </dgm:t>
    </dgm:pt>
    <dgm:pt modelId="{BDF9FEFA-BE8B-4E7B-937E-94AE41E14FDF}">
      <dgm:prSet/>
      <dgm:spPr/>
      <dgm:t>
        <a:bodyPr/>
        <a:lstStyle/>
        <a:p>
          <a:r>
            <a:rPr lang="en-US"/>
            <a:t>All these give us the highest score</a:t>
          </a:r>
        </a:p>
      </dgm:t>
    </dgm:pt>
    <dgm:pt modelId="{A824EF9F-F945-4C7D-9020-ECE9930B3E81}" type="parTrans" cxnId="{E3FB9D9A-DCE8-47F0-B791-969B7FDF9A74}">
      <dgm:prSet/>
      <dgm:spPr/>
      <dgm:t>
        <a:bodyPr/>
        <a:lstStyle/>
        <a:p>
          <a:endParaRPr lang="en-US"/>
        </a:p>
      </dgm:t>
    </dgm:pt>
    <dgm:pt modelId="{98415448-B8EE-43A6-8E55-CB2C72C2A70A}" type="sibTrans" cxnId="{E3FB9D9A-DCE8-47F0-B791-969B7FDF9A74}">
      <dgm:prSet/>
      <dgm:spPr/>
      <dgm:t>
        <a:bodyPr/>
        <a:lstStyle/>
        <a:p>
          <a:endParaRPr lang="en-US"/>
        </a:p>
      </dgm:t>
    </dgm:pt>
    <dgm:pt modelId="{A07AB7DA-4792-491C-9103-836D3C111013}" type="pres">
      <dgm:prSet presAssocID="{9E221505-C534-4BF1-AEB2-F1E6B78D1600}" presName="linear" presStyleCnt="0">
        <dgm:presLayoutVars>
          <dgm:animLvl val="lvl"/>
          <dgm:resizeHandles val="exact"/>
        </dgm:presLayoutVars>
      </dgm:prSet>
      <dgm:spPr/>
    </dgm:pt>
    <dgm:pt modelId="{B8215F13-7544-4638-923E-175B5BC81B46}" type="pres">
      <dgm:prSet presAssocID="{C9CA38B9-9C10-4606-8D9D-40AB6F4C444F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2F6B2B29-EB22-4D0B-89A0-BE5F14701E34}" type="pres">
      <dgm:prSet presAssocID="{283D6DF2-7C99-4BB0-B84E-B681A1B0AC78}" presName="spacer" presStyleCnt="0"/>
      <dgm:spPr/>
    </dgm:pt>
    <dgm:pt modelId="{0237A1A1-38E5-4316-8681-7EDE51F80910}" type="pres">
      <dgm:prSet presAssocID="{1761EB5F-04FB-4DBE-BCB8-C48417307CE2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0D37B563-E3DD-4CAB-B3E2-6D6BF2DD8044}" type="pres">
      <dgm:prSet presAssocID="{C91DF414-D430-4F8B-B301-AE948A74DB00}" presName="spacer" presStyleCnt="0"/>
      <dgm:spPr/>
    </dgm:pt>
    <dgm:pt modelId="{6AD99841-EAE1-49BB-BBBA-280E4ADBD59B}" type="pres">
      <dgm:prSet presAssocID="{4A1D9BC7-06D0-4ADA-88F5-EF5FE6C128D6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EA9E3A59-5FC9-4244-B745-5443E8F71CC0}" type="pres">
      <dgm:prSet presAssocID="{DFDEF93A-C824-44B2-8125-3B846BFF309B}" presName="spacer" presStyleCnt="0"/>
      <dgm:spPr/>
    </dgm:pt>
    <dgm:pt modelId="{F7C407C7-AAE7-4683-8459-991F8E77C3AD}" type="pres">
      <dgm:prSet presAssocID="{4D67DAB5-EC0F-4B5F-9DAE-E9E1EB17A681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C33972E5-6429-41CA-842E-B0E53063285C}" type="pres">
      <dgm:prSet presAssocID="{AC6A742B-B60C-44DB-AC9A-8E63A1A7E826}" presName="spacer" presStyleCnt="0"/>
      <dgm:spPr/>
    </dgm:pt>
    <dgm:pt modelId="{A0866FA8-198E-48E8-B898-CE41435D35A1}" type="pres">
      <dgm:prSet presAssocID="{5F450999-C6DC-42EC-B93B-6A3BD65F2C3A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08D77BB3-4F12-442B-91B5-C22B9B7BACCF}" type="pres">
      <dgm:prSet presAssocID="{86CBEFE8-2BB2-4F33-964A-0ED5DB0FD9EF}" presName="spacer" presStyleCnt="0"/>
      <dgm:spPr/>
    </dgm:pt>
    <dgm:pt modelId="{73B64DFB-AEDC-4976-8E47-2C7286FA01AB}" type="pres">
      <dgm:prSet presAssocID="{F7203560-B6E5-41FB-8D26-2713947A087B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25473E63-5349-4FBC-83B1-686A8843550D}" type="pres">
      <dgm:prSet presAssocID="{4F45320E-E2E2-45C0-A0D8-36BA8FD867FB}" presName="spacer" presStyleCnt="0"/>
      <dgm:spPr/>
    </dgm:pt>
    <dgm:pt modelId="{10B7814C-513D-42C4-9EA7-CDEF550BC0D7}" type="pres">
      <dgm:prSet presAssocID="{BDF9FEFA-BE8B-4E7B-937E-94AE41E14FDF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D6A5D200-129C-48BB-B31A-BF9CEC8B8712}" type="presOf" srcId="{9E221505-C534-4BF1-AEB2-F1E6B78D1600}" destId="{A07AB7DA-4792-491C-9103-836D3C111013}" srcOrd="0" destOrd="0" presId="urn:microsoft.com/office/officeart/2005/8/layout/vList2"/>
    <dgm:cxn modelId="{8A2BFB26-A199-48C9-A5C5-054773AD8114}" srcId="{9E221505-C534-4BF1-AEB2-F1E6B78D1600}" destId="{C9CA38B9-9C10-4606-8D9D-40AB6F4C444F}" srcOrd="0" destOrd="0" parTransId="{7E6F1EA6-C51D-4D9A-A439-69D7D8FA94EE}" sibTransId="{283D6DF2-7C99-4BB0-B84E-B681A1B0AC78}"/>
    <dgm:cxn modelId="{84B4E12C-C7A2-4256-9AD0-9C85FAA2CCE7}" type="presOf" srcId="{4D67DAB5-EC0F-4B5F-9DAE-E9E1EB17A681}" destId="{F7C407C7-AAE7-4683-8459-991F8E77C3AD}" srcOrd="0" destOrd="0" presId="urn:microsoft.com/office/officeart/2005/8/layout/vList2"/>
    <dgm:cxn modelId="{DD539930-77D6-44E0-9D73-6F434537F33C}" srcId="{9E221505-C534-4BF1-AEB2-F1E6B78D1600}" destId="{5F450999-C6DC-42EC-B93B-6A3BD65F2C3A}" srcOrd="4" destOrd="0" parTransId="{4A2350E1-3BCB-4464-B369-1F38AD6BB603}" sibTransId="{86CBEFE8-2BB2-4F33-964A-0ED5DB0FD9EF}"/>
    <dgm:cxn modelId="{10FD6F5D-1CCC-49E2-A0B6-CA371158A3E9}" srcId="{9E221505-C534-4BF1-AEB2-F1E6B78D1600}" destId="{4D67DAB5-EC0F-4B5F-9DAE-E9E1EB17A681}" srcOrd="3" destOrd="0" parTransId="{CE9448EE-C864-46A8-86CD-3209305378A9}" sibTransId="{AC6A742B-B60C-44DB-AC9A-8E63A1A7E826}"/>
    <dgm:cxn modelId="{C0CEDD65-158C-4C2C-9740-7D26BF567C1D}" type="presOf" srcId="{1761EB5F-04FB-4DBE-BCB8-C48417307CE2}" destId="{0237A1A1-38E5-4316-8681-7EDE51F80910}" srcOrd="0" destOrd="0" presId="urn:microsoft.com/office/officeart/2005/8/layout/vList2"/>
    <dgm:cxn modelId="{23AE7D4A-71C6-4ADD-A25B-357D0751FF68}" type="presOf" srcId="{BDF9FEFA-BE8B-4E7B-937E-94AE41E14FDF}" destId="{10B7814C-513D-42C4-9EA7-CDEF550BC0D7}" srcOrd="0" destOrd="0" presId="urn:microsoft.com/office/officeart/2005/8/layout/vList2"/>
    <dgm:cxn modelId="{12037B5A-65BB-4EB8-86D7-9D4DCEF40A97}" type="presOf" srcId="{4A1D9BC7-06D0-4ADA-88F5-EF5FE6C128D6}" destId="{6AD99841-EAE1-49BB-BBBA-280E4ADBD59B}" srcOrd="0" destOrd="0" presId="urn:microsoft.com/office/officeart/2005/8/layout/vList2"/>
    <dgm:cxn modelId="{F30D6E8B-0CF0-4DFB-B930-75527725A6B4}" type="presOf" srcId="{F7203560-B6E5-41FB-8D26-2713947A087B}" destId="{73B64DFB-AEDC-4976-8E47-2C7286FA01AB}" srcOrd="0" destOrd="0" presId="urn:microsoft.com/office/officeart/2005/8/layout/vList2"/>
    <dgm:cxn modelId="{B992579A-5D8F-4069-8EFB-E9977FAF8F12}" type="presOf" srcId="{5F450999-C6DC-42EC-B93B-6A3BD65F2C3A}" destId="{A0866FA8-198E-48E8-B898-CE41435D35A1}" srcOrd="0" destOrd="0" presId="urn:microsoft.com/office/officeart/2005/8/layout/vList2"/>
    <dgm:cxn modelId="{E3FB9D9A-DCE8-47F0-B791-969B7FDF9A74}" srcId="{9E221505-C534-4BF1-AEB2-F1E6B78D1600}" destId="{BDF9FEFA-BE8B-4E7B-937E-94AE41E14FDF}" srcOrd="6" destOrd="0" parTransId="{A824EF9F-F945-4C7D-9020-ECE9930B3E81}" sibTransId="{98415448-B8EE-43A6-8E55-CB2C72C2A70A}"/>
    <dgm:cxn modelId="{AE61079D-551F-48E9-A826-3F31DE8A38F6}" srcId="{9E221505-C534-4BF1-AEB2-F1E6B78D1600}" destId="{F7203560-B6E5-41FB-8D26-2713947A087B}" srcOrd="5" destOrd="0" parTransId="{3414A3C2-A8B8-4564-8B57-27AB4B7D66C5}" sibTransId="{4F45320E-E2E2-45C0-A0D8-36BA8FD867FB}"/>
    <dgm:cxn modelId="{101F5DD0-70E4-4D40-B8BB-6B660409F761}" type="presOf" srcId="{C9CA38B9-9C10-4606-8D9D-40AB6F4C444F}" destId="{B8215F13-7544-4638-923E-175B5BC81B46}" srcOrd="0" destOrd="0" presId="urn:microsoft.com/office/officeart/2005/8/layout/vList2"/>
    <dgm:cxn modelId="{97C6B7DB-EE1C-4428-887C-EA59A36A1BDD}" srcId="{9E221505-C534-4BF1-AEB2-F1E6B78D1600}" destId="{4A1D9BC7-06D0-4ADA-88F5-EF5FE6C128D6}" srcOrd="2" destOrd="0" parTransId="{AC3EC320-36C1-4147-8F58-84228F733D55}" sibTransId="{DFDEF93A-C824-44B2-8125-3B846BFF309B}"/>
    <dgm:cxn modelId="{C55E38EB-96F7-4C47-82C9-6A853B51C4C1}" srcId="{9E221505-C534-4BF1-AEB2-F1E6B78D1600}" destId="{1761EB5F-04FB-4DBE-BCB8-C48417307CE2}" srcOrd="1" destOrd="0" parTransId="{C3A48B60-2A77-4140-8F8D-D2F82D8AB357}" sibTransId="{C91DF414-D430-4F8B-B301-AE948A74DB00}"/>
    <dgm:cxn modelId="{4E760771-AA40-4BF1-8148-8FE8B22D9092}" type="presParOf" srcId="{A07AB7DA-4792-491C-9103-836D3C111013}" destId="{B8215F13-7544-4638-923E-175B5BC81B46}" srcOrd="0" destOrd="0" presId="urn:microsoft.com/office/officeart/2005/8/layout/vList2"/>
    <dgm:cxn modelId="{124174D9-7ACF-4E22-8194-8AE00C91D11A}" type="presParOf" srcId="{A07AB7DA-4792-491C-9103-836D3C111013}" destId="{2F6B2B29-EB22-4D0B-89A0-BE5F14701E34}" srcOrd="1" destOrd="0" presId="urn:microsoft.com/office/officeart/2005/8/layout/vList2"/>
    <dgm:cxn modelId="{7EE4526A-4F0E-4803-8154-38C6BFC44C2C}" type="presParOf" srcId="{A07AB7DA-4792-491C-9103-836D3C111013}" destId="{0237A1A1-38E5-4316-8681-7EDE51F80910}" srcOrd="2" destOrd="0" presId="urn:microsoft.com/office/officeart/2005/8/layout/vList2"/>
    <dgm:cxn modelId="{6BB0B027-E123-4B9A-9B77-4AC9F5040D39}" type="presParOf" srcId="{A07AB7DA-4792-491C-9103-836D3C111013}" destId="{0D37B563-E3DD-4CAB-B3E2-6D6BF2DD8044}" srcOrd="3" destOrd="0" presId="urn:microsoft.com/office/officeart/2005/8/layout/vList2"/>
    <dgm:cxn modelId="{191D8C5B-7E30-4501-A73F-023A757339D9}" type="presParOf" srcId="{A07AB7DA-4792-491C-9103-836D3C111013}" destId="{6AD99841-EAE1-49BB-BBBA-280E4ADBD59B}" srcOrd="4" destOrd="0" presId="urn:microsoft.com/office/officeart/2005/8/layout/vList2"/>
    <dgm:cxn modelId="{0829FBCB-EAFE-435C-BF7A-CDFDED12EBC5}" type="presParOf" srcId="{A07AB7DA-4792-491C-9103-836D3C111013}" destId="{EA9E3A59-5FC9-4244-B745-5443E8F71CC0}" srcOrd="5" destOrd="0" presId="urn:microsoft.com/office/officeart/2005/8/layout/vList2"/>
    <dgm:cxn modelId="{515AB955-E74A-4E47-987C-31B4ECBEC58C}" type="presParOf" srcId="{A07AB7DA-4792-491C-9103-836D3C111013}" destId="{F7C407C7-AAE7-4683-8459-991F8E77C3AD}" srcOrd="6" destOrd="0" presId="urn:microsoft.com/office/officeart/2005/8/layout/vList2"/>
    <dgm:cxn modelId="{2930A094-1854-4A92-A649-9F1A28AF08A9}" type="presParOf" srcId="{A07AB7DA-4792-491C-9103-836D3C111013}" destId="{C33972E5-6429-41CA-842E-B0E53063285C}" srcOrd="7" destOrd="0" presId="urn:microsoft.com/office/officeart/2005/8/layout/vList2"/>
    <dgm:cxn modelId="{067E87A3-797B-4218-BF43-10FCAF10F5C2}" type="presParOf" srcId="{A07AB7DA-4792-491C-9103-836D3C111013}" destId="{A0866FA8-198E-48E8-B898-CE41435D35A1}" srcOrd="8" destOrd="0" presId="urn:microsoft.com/office/officeart/2005/8/layout/vList2"/>
    <dgm:cxn modelId="{80CFA0AF-FCDB-4A10-BBA8-C557078C0E96}" type="presParOf" srcId="{A07AB7DA-4792-491C-9103-836D3C111013}" destId="{08D77BB3-4F12-442B-91B5-C22B9B7BACCF}" srcOrd="9" destOrd="0" presId="urn:microsoft.com/office/officeart/2005/8/layout/vList2"/>
    <dgm:cxn modelId="{343F302A-C9F3-40E3-9AD6-A176238E2E0E}" type="presParOf" srcId="{A07AB7DA-4792-491C-9103-836D3C111013}" destId="{73B64DFB-AEDC-4976-8E47-2C7286FA01AB}" srcOrd="10" destOrd="0" presId="urn:microsoft.com/office/officeart/2005/8/layout/vList2"/>
    <dgm:cxn modelId="{D6EA0C75-9740-4434-B5E2-063E23CC761A}" type="presParOf" srcId="{A07AB7DA-4792-491C-9103-836D3C111013}" destId="{25473E63-5349-4FBC-83B1-686A8843550D}" srcOrd="11" destOrd="0" presId="urn:microsoft.com/office/officeart/2005/8/layout/vList2"/>
    <dgm:cxn modelId="{271C5CCD-B731-456E-A622-541D1A0AF79A}" type="presParOf" srcId="{A07AB7DA-4792-491C-9103-836D3C111013}" destId="{10B7814C-513D-42C4-9EA7-CDEF550BC0D7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674FC0-0146-4F87-94EE-3D04EE9B09C8}">
      <dsp:nvSpPr>
        <dsp:cNvPr id="0" name=""/>
        <dsp:cNvSpPr/>
      </dsp:nvSpPr>
      <dsp:spPr>
        <a:xfrm>
          <a:off x="0" y="1783"/>
          <a:ext cx="6364224" cy="7600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47D429-3D76-44B9-9DA3-A25EA40E202B}">
      <dsp:nvSpPr>
        <dsp:cNvPr id="0" name=""/>
        <dsp:cNvSpPr/>
      </dsp:nvSpPr>
      <dsp:spPr>
        <a:xfrm>
          <a:off x="229911" y="172791"/>
          <a:ext cx="418020" cy="4180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A2108A-4696-4292-9818-59325F319C33}">
      <dsp:nvSpPr>
        <dsp:cNvPr id="0" name=""/>
        <dsp:cNvSpPr/>
      </dsp:nvSpPr>
      <dsp:spPr>
        <a:xfrm>
          <a:off x="877842" y="1783"/>
          <a:ext cx="5486381" cy="760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37" tIns="80437" rIns="80437" bIns="8043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Description</a:t>
          </a:r>
        </a:p>
      </dsp:txBody>
      <dsp:txXfrm>
        <a:off x="877842" y="1783"/>
        <a:ext cx="5486381" cy="760036"/>
      </dsp:txXfrm>
    </dsp:sp>
    <dsp:sp modelId="{D5F8A66B-32C8-4B20-90A6-EAE2F6F30164}">
      <dsp:nvSpPr>
        <dsp:cNvPr id="0" name=""/>
        <dsp:cNvSpPr/>
      </dsp:nvSpPr>
      <dsp:spPr>
        <a:xfrm>
          <a:off x="0" y="951829"/>
          <a:ext cx="6364224" cy="7600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F13AB3-617D-4166-B3A2-2627F62E11BA}">
      <dsp:nvSpPr>
        <dsp:cNvPr id="0" name=""/>
        <dsp:cNvSpPr/>
      </dsp:nvSpPr>
      <dsp:spPr>
        <a:xfrm>
          <a:off x="229911" y="1122837"/>
          <a:ext cx="418020" cy="4180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A7BD42-35EE-42EF-B509-9869BE5ACA6A}">
      <dsp:nvSpPr>
        <dsp:cNvPr id="0" name=""/>
        <dsp:cNvSpPr/>
      </dsp:nvSpPr>
      <dsp:spPr>
        <a:xfrm>
          <a:off x="877842" y="951829"/>
          <a:ext cx="5486381" cy="760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37" tIns="80437" rIns="80437" bIns="8043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Pre-processing </a:t>
          </a:r>
        </a:p>
      </dsp:txBody>
      <dsp:txXfrm>
        <a:off x="877842" y="951829"/>
        <a:ext cx="5486381" cy="760036"/>
      </dsp:txXfrm>
    </dsp:sp>
    <dsp:sp modelId="{0A6404EC-33E7-489D-BBC0-AC68ECBE15E5}">
      <dsp:nvSpPr>
        <dsp:cNvPr id="0" name=""/>
        <dsp:cNvSpPr/>
      </dsp:nvSpPr>
      <dsp:spPr>
        <a:xfrm>
          <a:off x="0" y="1901874"/>
          <a:ext cx="6364224" cy="7600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0E7ED3-CD87-4D57-A298-60361EC506F4}">
      <dsp:nvSpPr>
        <dsp:cNvPr id="0" name=""/>
        <dsp:cNvSpPr/>
      </dsp:nvSpPr>
      <dsp:spPr>
        <a:xfrm>
          <a:off x="229911" y="2072883"/>
          <a:ext cx="418020" cy="4180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AB811B-A828-4334-AE40-F85256D8AF89}">
      <dsp:nvSpPr>
        <dsp:cNvPr id="0" name=""/>
        <dsp:cNvSpPr/>
      </dsp:nvSpPr>
      <dsp:spPr>
        <a:xfrm>
          <a:off x="877842" y="1901874"/>
          <a:ext cx="5486381" cy="760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37" tIns="80437" rIns="80437" bIns="8043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 analysis </a:t>
          </a:r>
        </a:p>
      </dsp:txBody>
      <dsp:txXfrm>
        <a:off x="877842" y="1901874"/>
        <a:ext cx="5486381" cy="760036"/>
      </dsp:txXfrm>
    </dsp:sp>
    <dsp:sp modelId="{8E729D75-8A9E-4AE1-AA4E-91646B72ECB9}">
      <dsp:nvSpPr>
        <dsp:cNvPr id="0" name=""/>
        <dsp:cNvSpPr/>
      </dsp:nvSpPr>
      <dsp:spPr>
        <a:xfrm>
          <a:off x="0" y="2851920"/>
          <a:ext cx="6364224" cy="7600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672690-89CA-4373-85EC-50F23EA71817}">
      <dsp:nvSpPr>
        <dsp:cNvPr id="0" name=""/>
        <dsp:cNvSpPr/>
      </dsp:nvSpPr>
      <dsp:spPr>
        <a:xfrm>
          <a:off x="229911" y="3022928"/>
          <a:ext cx="418020" cy="4180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630319-2D60-49B1-97B0-386425C0BEA6}">
      <dsp:nvSpPr>
        <dsp:cNvPr id="0" name=""/>
        <dsp:cNvSpPr/>
      </dsp:nvSpPr>
      <dsp:spPr>
        <a:xfrm>
          <a:off x="877842" y="2851920"/>
          <a:ext cx="5486381" cy="760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37" tIns="80437" rIns="80437" bIns="8043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Feature Scaling/Transformation</a:t>
          </a:r>
        </a:p>
      </dsp:txBody>
      <dsp:txXfrm>
        <a:off x="877842" y="2851920"/>
        <a:ext cx="5486381" cy="760036"/>
      </dsp:txXfrm>
    </dsp:sp>
    <dsp:sp modelId="{493DBD1E-BC91-4140-8327-690D05261D8C}">
      <dsp:nvSpPr>
        <dsp:cNvPr id="0" name=""/>
        <dsp:cNvSpPr/>
      </dsp:nvSpPr>
      <dsp:spPr>
        <a:xfrm>
          <a:off x="0" y="3801966"/>
          <a:ext cx="6364224" cy="7600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E183E8-45CA-4948-9692-0B84A012645A}">
      <dsp:nvSpPr>
        <dsp:cNvPr id="0" name=""/>
        <dsp:cNvSpPr/>
      </dsp:nvSpPr>
      <dsp:spPr>
        <a:xfrm>
          <a:off x="229911" y="3972974"/>
          <a:ext cx="418020" cy="41802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E4F7CA-AB26-4DB6-B9DA-9128B9AFADFE}">
      <dsp:nvSpPr>
        <dsp:cNvPr id="0" name=""/>
        <dsp:cNvSpPr/>
      </dsp:nvSpPr>
      <dsp:spPr>
        <a:xfrm>
          <a:off x="877842" y="3801966"/>
          <a:ext cx="5486381" cy="760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37" tIns="80437" rIns="80437" bIns="8043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Regression Techniques</a:t>
          </a:r>
        </a:p>
      </dsp:txBody>
      <dsp:txXfrm>
        <a:off x="877842" y="3801966"/>
        <a:ext cx="5486381" cy="760036"/>
      </dsp:txXfrm>
    </dsp:sp>
    <dsp:sp modelId="{DCE88C85-4FEA-4A66-96D2-457BAF27AC12}">
      <dsp:nvSpPr>
        <dsp:cNvPr id="0" name=""/>
        <dsp:cNvSpPr/>
      </dsp:nvSpPr>
      <dsp:spPr>
        <a:xfrm>
          <a:off x="0" y="4752011"/>
          <a:ext cx="6364224" cy="7600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F2CBD2-E2BD-4A13-8939-9E1508AA07DF}">
      <dsp:nvSpPr>
        <dsp:cNvPr id="0" name=""/>
        <dsp:cNvSpPr/>
      </dsp:nvSpPr>
      <dsp:spPr>
        <a:xfrm>
          <a:off x="229911" y="4923020"/>
          <a:ext cx="418020" cy="41802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5116CF-5670-4A92-86F1-4B2FF1AB98E5}">
      <dsp:nvSpPr>
        <dsp:cNvPr id="0" name=""/>
        <dsp:cNvSpPr/>
      </dsp:nvSpPr>
      <dsp:spPr>
        <a:xfrm>
          <a:off x="877842" y="4752011"/>
          <a:ext cx="5486381" cy="760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37" tIns="80437" rIns="80437" bIns="8043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Regression Techniques Result</a:t>
          </a:r>
        </a:p>
      </dsp:txBody>
      <dsp:txXfrm>
        <a:off x="877842" y="4752011"/>
        <a:ext cx="5486381" cy="7600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460BC7-9788-4C69-865A-56EDB2BC8E20}">
      <dsp:nvSpPr>
        <dsp:cNvPr id="0" name=""/>
        <dsp:cNvSpPr/>
      </dsp:nvSpPr>
      <dsp:spPr>
        <a:xfrm>
          <a:off x="0" y="799"/>
          <a:ext cx="6751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14F72F-327C-491D-B35E-DFF82127DEC3}">
      <dsp:nvSpPr>
        <dsp:cNvPr id="0" name=""/>
        <dsp:cNvSpPr/>
      </dsp:nvSpPr>
      <dsp:spPr>
        <a:xfrm>
          <a:off x="0" y="799"/>
          <a:ext cx="6751320" cy="467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Date :The Date ranges between 2017-2018</a:t>
          </a:r>
        </a:p>
      </dsp:txBody>
      <dsp:txXfrm>
        <a:off x="0" y="799"/>
        <a:ext cx="6751320" cy="467538"/>
      </dsp:txXfrm>
    </dsp:sp>
    <dsp:sp modelId="{37876251-5446-4E92-A362-B3A53948DED9}">
      <dsp:nvSpPr>
        <dsp:cNvPr id="0" name=""/>
        <dsp:cNvSpPr/>
      </dsp:nvSpPr>
      <dsp:spPr>
        <a:xfrm>
          <a:off x="0" y="468337"/>
          <a:ext cx="6751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26A5AC-6025-44BC-AB58-C3BD50FC8455}">
      <dsp:nvSpPr>
        <dsp:cNvPr id="0" name=""/>
        <dsp:cNvSpPr/>
      </dsp:nvSpPr>
      <dsp:spPr>
        <a:xfrm>
          <a:off x="0" y="468337"/>
          <a:ext cx="6751320" cy="467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Rented Bike Count :The number of rented bikes (Class Label)</a:t>
          </a:r>
        </a:p>
      </dsp:txBody>
      <dsp:txXfrm>
        <a:off x="0" y="468337"/>
        <a:ext cx="6751320" cy="467538"/>
      </dsp:txXfrm>
    </dsp:sp>
    <dsp:sp modelId="{BA8371FD-AFC0-4FBF-9209-8C5621AE4820}">
      <dsp:nvSpPr>
        <dsp:cNvPr id="0" name=""/>
        <dsp:cNvSpPr/>
      </dsp:nvSpPr>
      <dsp:spPr>
        <a:xfrm>
          <a:off x="0" y="935876"/>
          <a:ext cx="6751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8AA800-6590-41E3-8A41-51739524E551}">
      <dsp:nvSpPr>
        <dsp:cNvPr id="0" name=""/>
        <dsp:cNvSpPr/>
      </dsp:nvSpPr>
      <dsp:spPr>
        <a:xfrm>
          <a:off x="0" y="935876"/>
          <a:ext cx="6751320" cy="467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Hours of the Day :daytime [0-23]</a:t>
          </a:r>
        </a:p>
      </dsp:txBody>
      <dsp:txXfrm>
        <a:off x="0" y="935876"/>
        <a:ext cx="6751320" cy="467538"/>
      </dsp:txXfrm>
    </dsp:sp>
    <dsp:sp modelId="{1F77B7BE-A496-4B91-BCEB-28FB0B0E4407}">
      <dsp:nvSpPr>
        <dsp:cNvPr id="0" name=""/>
        <dsp:cNvSpPr/>
      </dsp:nvSpPr>
      <dsp:spPr>
        <a:xfrm>
          <a:off x="0" y="1403414"/>
          <a:ext cx="6751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4290D5-7032-420A-A54C-210052F46B41}">
      <dsp:nvSpPr>
        <dsp:cNvPr id="0" name=""/>
        <dsp:cNvSpPr/>
      </dsp:nvSpPr>
      <dsp:spPr>
        <a:xfrm>
          <a:off x="0" y="1403414"/>
          <a:ext cx="6751320" cy="467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Temperature(°C) : Temperature Degree in Celsius</a:t>
          </a:r>
        </a:p>
      </dsp:txBody>
      <dsp:txXfrm>
        <a:off x="0" y="1403414"/>
        <a:ext cx="6751320" cy="467538"/>
      </dsp:txXfrm>
    </dsp:sp>
    <dsp:sp modelId="{8AFF7A61-93D1-45C2-BBB7-1EEA80876A98}">
      <dsp:nvSpPr>
        <dsp:cNvPr id="0" name=""/>
        <dsp:cNvSpPr/>
      </dsp:nvSpPr>
      <dsp:spPr>
        <a:xfrm>
          <a:off x="0" y="1870953"/>
          <a:ext cx="6751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E14E70-8B6B-4DCC-9846-FE02C7FFE721}">
      <dsp:nvSpPr>
        <dsp:cNvPr id="0" name=""/>
        <dsp:cNvSpPr/>
      </dsp:nvSpPr>
      <dsp:spPr>
        <a:xfrm>
          <a:off x="0" y="1870953"/>
          <a:ext cx="6751320" cy="467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Humidity(%) : Parentage of humidity</a:t>
          </a:r>
        </a:p>
      </dsp:txBody>
      <dsp:txXfrm>
        <a:off x="0" y="1870953"/>
        <a:ext cx="6751320" cy="467538"/>
      </dsp:txXfrm>
    </dsp:sp>
    <dsp:sp modelId="{F5FD0F22-B16D-4EDF-9042-4B462589A760}">
      <dsp:nvSpPr>
        <dsp:cNvPr id="0" name=""/>
        <dsp:cNvSpPr/>
      </dsp:nvSpPr>
      <dsp:spPr>
        <a:xfrm>
          <a:off x="0" y="2338491"/>
          <a:ext cx="6751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C04435-9349-403C-A1F3-4E863F3570A7}">
      <dsp:nvSpPr>
        <dsp:cNvPr id="0" name=""/>
        <dsp:cNvSpPr/>
      </dsp:nvSpPr>
      <dsp:spPr>
        <a:xfrm>
          <a:off x="0" y="2338491"/>
          <a:ext cx="6751320" cy="467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Wind speed (m/s):Wind speed (The values approximately ranges between [0-5])</a:t>
          </a:r>
        </a:p>
      </dsp:txBody>
      <dsp:txXfrm>
        <a:off x="0" y="2338491"/>
        <a:ext cx="6751320" cy="467538"/>
      </dsp:txXfrm>
    </dsp:sp>
    <dsp:sp modelId="{4EB26A20-6CA4-4BB7-A915-9741BDAD4563}">
      <dsp:nvSpPr>
        <dsp:cNvPr id="0" name=""/>
        <dsp:cNvSpPr/>
      </dsp:nvSpPr>
      <dsp:spPr>
        <a:xfrm>
          <a:off x="0" y="2806030"/>
          <a:ext cx="6751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568742-424B-4D04-9CD8-C548B9821097}">
      <dsp:nvSpPr>
        <dsp:cNvPr id="0" name=""/>
        <dsp:cNvSpPr/>
      </dsp:nvSpPr>
      <dsp:spPr>
        <a:xfrm>
          <a:off x="0" y="2806030"/>
          <a:ext cx="6751320" cy="467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Visibility (10m):means that a person should be able to see and identify in the daytime </a:t>
          </a:r>
        </a:p>
      </dsp:txBody>
      <dsp:txXfrm>
        <a:off x="0" y="2806030"/>
        <a:ext cx="6751320" cy="467538"/>
      </dsp:txXfrm>
    </dsp:sp>
    <dsp:sp modelId="{5D22826B-BCD9-452F-AF98-05B92F2F8E2F}">
      <dsp:nvSpPr>
        <dsp:cNvPr id="0" name=""/>
        <dsp:cNvSpPr/>
      </dsp:nvSpPr>
      <dsp:spPr>
        <a:xfrm>
          <a:off x="0" y="3273569"/>
          <a:ext cx="6751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95690A-3CDB-46BB-8F01-126736C1FE4E}">
      <dsp:nvSpPr>
        <dsp:cNvPr id="0" name=""/>
        <dsp:cNvSpPr/>
      </dsp:nvSpPr>
      <dsp:spPr>
        <a:xfrm>
          <a:off x="0" y="3273569"/>
          <a:ext cx="6751320" cy="467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Dew point temperature(°C) : the air needs to be cooled</a:t>
          </a:r>
        </a:p>
      </dsp:txBody>
      <dsp:txXfrm>
        <a:off x="0" y="3273569"/>
        <a:ext cx="6751320" cy="467538"/>
      </dsp:txXfrm>
    </dsp:sp>
    <dsp:sp modelId="{01687CC0-0417-42DF-A6EB-E24F3408A2A2}">
      <dsp:nvSpPr>
        <dsp:cNvPr id="0" name=""/>
        <dsp:cNvSpPr/>
      </dsp:nvSpPr>
      <dsp:spPr>
        <a:xfrm>
          <a:off x="0" y="3741107"/>
          <a:ext cx="6751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110A85-F46C-4A92-9F55-B88EF28D533E}">
      <dsp:nvSpPr>
        <dsp:cNvPr id="0" name=""/>
        <dsp:cNvSpPr/>
      </dsp:nvSpPr>
      <dsp:spPr>
        <a:xfrm>
          <a:off x="0" y="3741107"/>
          <a:ext cx="6751320" cy="467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Solar Radiation (MJ/m2) : electromagnetic radiation emitted by the sun</a:t>
          </a:r>
        </a:p>
      </dsp:txBody>
      <dsp:txXfrm>
        <a:off x="0" y="3741107"/>
        <a:ext cx="6751320" cy="467538"/>
      </dsp:txXfrm>
    </dsp:sp>
    <dsp:sp modelId="{81E012C0-C8A0-47FF-AE3E-5704E8E0A02E}">
      <dsp:nvSpPr>
        <dsp:cNvPr id="0" name=""/>
        <dsp:cNvSpPr/>
      </dsp:nvSpPr>
      <dsp:spPr>
        <a:xfrm>
          <a:off x="0" y="4208646"/>
          <a:ext cx="6751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6D6BDA-758F-457A-B906-7B75F6655155}">
      <dsp:nvSpPr>
        <dsp:cNvPr id="0" name=""/>
        <dsp:cNvSpPr/>
      </dsp:nvSpPr>
      <dsp:spPr>
        <a:xfrm>
          <a:off x="0" y="4208646"/>
          <a:ext cx="6751320" cy="467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Rainfall(mm) : Rainfall</a:t>
          </a:r>
        </a:p>
      </dsp:txBody>
      <dsp:txXfrm>
        <a:off x="0" y="4208646"/>
        <a:ext cx="6751320" cy="467538"/>
      </dsp:txXfrm>
    </dsp:sp>
    <dsp:sp modelId="{30CE0470-DB8E-440B-A8F2-87692B460F2A}">
      <dsp:nvSpPr>
        <dsp:cNvPr id="0" name=""/>
        <dsp:cNvSpPr/>
      </dsp:nvSpPr>
      <dsp:spPr>
        <a:xfrm>
          <a:off x="0" y="4676184"/>
          <a:ext cx="6751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95394D-3D38-473F-93F0-C2722F31D771}">
      <dsp:nvSpPr>
        <dsp:cNvPr id="0" name=""/>
        <dsp:cNvSpPr/>
      </dsp:nvSpPr>
      <dsp:spPr>
        <a:xfrm>
          <a:off x="0" y="4676184"/>
          <a:ext cx="6751320" cy="467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Snowfall (cm) : Snowfall</a:t>
          </a:r>
        </a:p>
      </dsp:txBody>
      <dsp:txXfrm>
        <a:off x="0" y="4676184"/>
        <a:ext cx="6751320" cy="467538"/>
      </dsp:txXfrm>
    </dsp:sp>
    <dsp:sp modelId="{70A8DC9F-E284-432D-A462-F2A588A092D0}">
      <dsp:nvSpPr>
        <dsp:cNvPr id="0" name=""/>
        <dsp:cNvSpPr/>
      </dsp:nvSpPr>
      <dsp:spPr>
        <a:xfrm>
          <a:off x="0" y="5143723"/>
          <a:ext cx="6751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E8E1A2-AEEB-41B8-8215-A33EE855145D}">
      <dsp:nvSpPr>
        <dsp:cNvPr id="0" name=""/>
        <dsp:cNvSpPr/>
      </dsp:nvSpPr>
      <dsp:spPr>
        <a:xfrm>
          <a:off x="0" y="5143723"/>
          <a:ext cx="6751320" cy="467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Seasons : </a:t>
          </a:r>
          <a:r>
            <a:rPr lang="en-US" sz="1300" b="0" i="0" kern="1200"/>
            <a:t>Winter, Spring, Summer, Autumn</a:t>
          </a:r>
          <a:endParaRPr lang="en-US" sz="1300" kern="1200"/>
        </a:p>
      </dsp:txBody>
      <dsp:txXfrm>
        <a:off x="0" y="5143723"/>
        <a:ext cx="6751320" cy="467538"/>
      </dsp:txXfrm>
    </dsp:sp>
    <dsp:sp modelId="{65D47B05-C079-4451-86F3-8421B12C4CA4}">
      <dsp:nvSpPr>
        <dsp:cNvPr id="0" name=""/>
        <dsp:cNvSpPr/>
      </dsp:nvSpPr>
      <dsp:spPr>
        <a:xfrm>
          <a:off x="0" y="5611261"/>
          <a:ext cx="6751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657A30-0C75-4045-9D9D-04944DDC778A}">
      <dsp:nvSpPr>
        <dsp:cNvPr id="0" name=""/>
        <dsp:cNvSpPr/>
      </dsp:nvSpPr>
      <dsp:spPr>
        <a:xfrm>
          <a:off x="0" y="5611261"/>
          <a:ext cx="6751320" cy="467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Holiday : </a:t>
          </a:r>
          <a:r>
            <a:rPr lang="en-US" sz="1300" b="0" i="0" kern="1200"/>
            <a:t>Holiday/No holiday</a:t>
          </a:r>
          <a:endParaRPr lang="en-US" sz="1300" kern="1200"/>
        </a:p>
      </dsp:txBody>
      <dsp:txXfrm>
        <a:off x="0" y="5611261"/>
        <a:ext cx="6751320" cy="467538"/>
      </dsp:txXfrm>
    </dsp:sp>
    <dsp:sp modelId="{710CA0B3-D6EF-460E-A702-BDA81C024C77}">
      <dsp:nvSpPr>
        <dsp:cNvPr id="0" name=""/>
        <dsp:cNvSpPr/>
      </dsp:nvSpPr>
      <dsp:spPr>
        <a:xfrm>
          <a:off x="0" y="6078800"/>
          <a:ext cx="6751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530736-FB6D-4134-A344-55EE9C764788}">
      <dsp:nvSpPr>
        <dsp:cNvPr id="0" name=""/>
        <dsp:cNvSpPr/>
      </dsp:nvSpPr>
      <dsp:spPr>
        <a:xfrm>
          <a:off x="0" y="6078800"/>
          <a:ext cx="6751320" cy="467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Functioning Day : </a:t>
          </a:r>
          <a:r>
            <a:rPr lang="en-US" sz="1300" b="0" i="0" kern="1200"/>
            <a:t>NoFunction (Non-Functional Hours), Fun(Functional hours)</a:t>
          </a:r>
          <a:endParaRPr lang="en-US" sz="1300" kern="1200"/>
        </a:p>
      </dsp:txBody>
      <dsp:txXfrm>
        <a:off x="0" y="6078800"/>
        <a:ext cx="6751320" cy="4675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102A4F-6B43-442F-9733-5D9678BF6160}">
      <dsp:nvSpPr>
        <dsp:cNvPr id="0" name=""/>
        <dsp:cNvSpPr/>
      </dsp:nvSpPr>
      <dsp:spPr>
        <a:xfrm>
          <a:off x="0" y="85229"/>
          <a:ext cx="6967728" cy="63560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Check null values.</a:t>
          </a:r>
        </a:p>
      </dsp:txBody>
      <dsp:txXfrm>
        <a:off x="31028" y="116257"/>
        <a:ext cx="6905672" cy="573546"/>
      </dsp:txXfrm>
    </dsp:sp>
    <dsp:sp modelId="{DBFC38C7-5F2D-4A3B-9A07-DFE6AB9C0FC7}">
      <dsp:nvSpPr>
        <dsp:cNvPr id="0" name=""/>
        <dsp:cNvSpPr/>
      </dsp:nvSpPr>
      <dsp:spPr>
        <a:xfrm>
          <a:off x="0" y="766912"/>
          <a:ext cx="6967728" cy="635602"/>
        </a:xfrm>
        <a:prstGeom prst="roundRect">
          <a:avLst/>
        </a:prstGeom>
        <a:solidFill>
          <a:schemeClr val="accent2">
            <a:hueOff val="427659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Convert date column to year, month &amp;day.</a:t>
          </a:r>
        </a:p>
      </dsp:txBody>
      <dsp:txXfrm>
        <a:off x="31028" y="797940"/>
        <a:ext cx="6905672" cy="573546"/>
      </dsp:txXfrm>
    </dsp:sp>
    <dsp:sp modelId="{13E1F6E5-D3D9-4C7C-B456-C67751C491E2}">
      <dsp:nvSpPr>
        <dsp:cNvPr id="0" name=""/>
        <dsp:cNvSpPr/>
      </dsp:nvSpPr>
      <dsp:spPr>
        <a:xfrm>
          <a:off x="0" y="1448594"/>
          <a:ext cx="6967728" cy="635602"/>
        </a:xfrm>
        <a:prstGeom prst="roundRect">
          <a:avLst/>
        </a:prstGeom>
        <a:solidFill>
          <a:schemeClr val="accent2">
            <a:hueOff val="855318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Drop year column(Because dataset only one year).</a:t>
          </a:r>
        </a:p>
      </dsp:txBody>
      <dsp:txXfrm>
        <a:off x="31028" y="1479622"/>
        <a:ext cx="6905672" cy="573546"/>
      </dsp:txXfrm>
    </dsp:sp>
    <dsp:sp modelId="{BDBAE416-CA51-4122-9BFA-91A1F3769D17}">
      <dsp:nvSpPr>
        <dsp:cNvPr id="0" name=""/>
        <dsp:cNvSpPr/>
      </dsp:nvSpPr>
      <dsp:spPr>
        <a:xfrm>
          <a:off x="0" y="2130277"/>
          <a:ext cx="6967728" cy="635602"/>
        </a:xfrm>
        <a:prstGeom prst="roundRect">
          <a:avLst/>
        </a:prstGeom>
        <a:solidFill>
          <a:schemeClr val="accent2">
            <a:hueOff val="1282977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Divide day column to weekdays &amp; week ends(Saturday&amp;Sunday).</a:t>
          </a:r>
        </a:p>
      </dsp:txBody>
      <dsp:txXfrm>
        <a:off x="31028" y="2161305"/>
        <a:ext cx="6905672" cy="573546"/>
      </dsp:txXfrm>
    </dsp:sp>
    <dsp:sp modelId="{3FC68851-91DD-47D4-B1C0-3FF6DD6025CF}">
      <dsp:nvSpPr>
        <dsp:cNvPr id="0" name=""/>
        <dsp:cNvSpPr/>
      </dsp:nvSpPr>
      <dsp:spPr>
        <a:xfrm>
          <a:off x="0" y="2811960"/>
          <a:ext cx="6967728" cy="635602"/>
        </a:xfrm>
        <a:prstGeom prst="roundRect">
          <a:avLst/>
        </a:prstGeom>
        <a:solidFill>
          <a:schemeClr val="accent2">
            <a:hueOff val="1710636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Concatenate train &amp; test data(To Handle missing data that are found in train but not found in test &amp; vice versa).</a:t>
          </a:r>
        </a:p>
      </dsp:txBody>
      <dsp:txXfrm>
        <a:off x="31028" y="2842988"/>
        <a:ext cx="6905672" cy="573546"/>
      </dsp:txXfrm>
    </dsp:sp>
    <dsp:sp modelId="{20902832-EFB2-45BD-901F-171034C4F577}">
      <dsp:nvSpPr>
        <dsp:cNvPr id="0" name=""/>
        <dsp:cNvSpPr/>
      </dsp:nvSpPr>
      <dsp:spPr>
        <a:xfrm>
          <a:off x="0" y="3493642"/>
          <a:ext cx="6967728" cy="635602"/>
        </a:xfrm>
        <a:prstGeom prst="roundRect">
          <a:avLst/>
        </a:prstGeom>
        <a:solidFill>
          <a:schemeClr val="accent2">
            <a:hueOff val="2138295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One hot encoder on season, holiday&amp; function day by get dummies.</a:t>
          </a:r>
        </a:p>
      </dsp:txBody>
      <dsp:txXfrm>
        <a:off x="31028" y="3524670"/>
        <a:ext cx="6905672" cy="573546"/>
      </dsp:txXfrm>
    </dsp:sp>
    <dsp:sp modelId="{A52C1F72-2D7C-4A75-B09B-F22CB41C0C3F}">
      <dsp:nvSpPr>
        <dsp:cNvPr id="0" name=""/>
        <dsp:cNvSpPr/>
      </dsp:nvSpPr>
      <dsp:spPr>
        <a:xfrm>
          <a:off x="0" y="4175325"/>
          <a:ext cx="6967728" cy="635602"/>
        </a:xfrm>
        <a:prstGeom prst="roundRect">
          <a:avLst/>
        </a:prstGeom>
        <a:solidFill>
          <a:schemeClr val="accent2">
            <a:hueOff val="2565954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Label encoder on holiday &amp; function day.</a:t>
          </a:r>
        </a:p>
      </dsp:txBody>
      <dsp:txXfrm>
        <a:off x="31028" y="4206353"/>
        <a:ext cx="6905672" cy="573546"/>
      </dsp:txXfrm>
    </dsp:sp>
    <dsp:sp modelId="{73DC9333-D657-4084-ADE4-BA93146261B3}">
      <dsp:nvSpPr>
        <dsp:cNvPr id="0" name=""/>
        <dsp:cNvSpPr/>
      </dsp:nvSpPr>
      <dsp:spPr>
        <a:xfrm>
          <a:off x="0" y="4857007"/>
          <a:ext cx="6967728" cy="635602"/>
        </a:xfrm>
        <a:prstGeom prst="roundRect">
          <a:avLst/>
        </a:prstGeom>
        <a:solidFill>
          <a:schemeClr val="accent2">
            <a:hueOff val="2993613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distribution plot to check if data follow gaussian distribution or not and to check the type of normalization that we’ll use(Standard Scaler)</a:t>
          </a:r>
        </a:p>
      </dsp:txBody>
      <dsp:txXfrm>
        <a:off x="31028" y="4888035"/>
        <a:ext cx="6905672" cy="5735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215F13-7544-4638-923E-175B5BC81B46}">
      <dsp:nvSpPr>
        <dsp:cNvPr id="0" name=""/>
        <dsp:cNvSpPr/>
      </dsp:nvSpPr>
      <dsp:spPr>
        <a:xfrm>
          <a:off x="0" y="82495"/>
          <a:ext cx="10168127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Cat Boost doesn’t affect by feature scaling </a:t>
          </a:r>
        </a:p>
      </dsp:txBody>
      <dsp:txXfrm>
        <a:off x="30442" y="112937"/>
        <a:ext cx="10107243" cy="562726"/>
      </dsp:txXfrm>
    </dsp:sp>
    <dsp:sp modelId="{0237A1A1-38E5-4316-8681-7EDE51F80910}">
      <dsp:nvSpPr>
        <dsp:cNvPr id="0" name=""/>
        <dsp:cNvSpPr/>
      </dsp:nvSpPr>
      <dsp:spPr>
        <a:xfrm>
          <a:off x="0" y="780985"/>
          <a:ext cx="10168127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We tried to take sqrt(rented bike count , Visibility)</a:t>
          </a:r>
        </a:p>
      </dsp:txBody>
      <dsp:txXfrm>
        <a:off x="30442" y="811427"/>
        <a:ext cx="10107243" cy="562726"/>
      </dsp:txXfrm>
    </dsp:sp>
    <dsp:sp modelId="{6AD99841-EAE1-49BB-BBBA-280E4ADBD59B}">
      <dsp:nvSpPr>
        <dsp:cNvPr id="0" name=""/>
        <dsp:cNvSpPr/>
      </dsp:nvSpPr>
      <dsp:spPr>
        <a:xfrm>
          <a:off x="0" y="1479475"/>
          <a:ext cx="10168127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Apply the model(Cat Boost)</a:t>
          </a:r>
        </a:p>
      </dsp:txBody>
      <dsp:txXfrm>
        <a:off x="30442" y="1509917"/>
        <a:ext cx="10107243" cy="562726"/>
      </dsp:txXfrm>
    </dsp:sp>
    <dsp:sp modelId="{F7C407C7-AAE7-4683-8459-991F8E77C3AD}">
      <dsp:nvSpPr>
        <dsp:cNvPr id="0" name=""/>
        <dsp:cNvSpPr/>
      </dsp:nvSpPr>
      <dsp:spPr>
        <a:xfrm>
          <a:off x="0" y="2177965"/>
          <a:ext cx="10168127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Post-Processing after applying the model</a:t>
          </a:r>
        </a:p>
      </dsp:txBody>
      <dsp:txXfrm>
        <a:off x="30442" y="2208407"/>
        <a:ext cx="10107243" cy="562726"/>
      </dsp:txXfrm>
    </dsp:sp>
    <dsp:sp modelId="{A0866FA8-198E-48E8-B898-CE41435D35A1}">
      <dsp:nvSpPr>
        <dsp:cNvPr id="0" name=""/>
        <dsp:cNvSpPr/>
      </dsp:nvSpPr>
      <dsp:spPr>
        <a:xfrm>
          <a:off x="0" y="2876455"/>
          <a:ext cx="10168127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Applied power 2 to the prediction column(Rented bike count)</a:t>
          </a:r>
        </a:p>
      </dsp:txBody>
      <dsp:txXfrm>
        <a:off x="30442" y="2906897"/>
        <a:ext cx="10107243" cy="562726"/>
      </dsp:txXfrm>
    </dsp:sp>
    <dsp:sp modelId="{73B64DFB-AEDC-4976-8E47-2C7286FA01AB}">
      <dsp:nvSpPr>
        <dsp:cNvPr id="0" name=""/>
        <dsp:cNvSpPr/>
      </dsp:nvSpPr>
      <dsp:spPr>
        <a:xfrm>
          <a:off x="0" y="3574945"/>
          <a:ext cx="10168127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Convert float to int &amp; round up numbers </a:t>
          </a:r>
        </a:p>
      </dsp:txBody>
      <dsp:txXfrm>
        <a:off x="30442" y="3605387"/>
        <a:ext cx="10107243" cy="562726"/>
      </dsp:txXfrm>
    </dsp:sp>
    <dsp:sp modelId="{10B7814C-513D-42C4-9EA7-CDEF550BC0D7}">
      <dsp:nvSpPr>
        <dsp:cNvPr id="0" name=""/>
        <dsp:cNvSpPr/>
      </dsp:nvSpPr>
      <dsp:spPr>
        <a:xfrm>
          <a:off x="0" y="4273435"/>
          <a:ext cx="10168127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All these give us the highest score</a:t>
          </a:r>
        </a:p>
      </dsp:txBody>
      <dsp:txXfrm>
        <a:off x="30442" y="4303877"/>
        <a:ext cx="10107243" cy="562726"/>
      </dsp:txXfrm>
    </dsp:sp>
  </dsp:spTree>
</dsp:drawing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36F41B-9CF5-455F-91B8-1EDA7C36CCB2}" type="datetimeFigureOut">
              <a:rPr lang="en-US" smtClean="0"/>
              <a:t>04-Jun-22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D17F5D-4211-4639-945F-B2F853F72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3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04-Jun-22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6398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04-Jun-22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04-Jun-22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35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04-Jun-22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04-Jun-22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66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04-Jun-22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8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04-Jun-22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04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04-Jun-22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74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04-Jun-22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99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04-Jun-22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3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04-Jun-22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16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04-Jun-22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59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1" r:id="rId6"/>
    <p:sldLayoutId id="2147483717" r:id="rId7"/>
    <p:sldLayoutId id="2147483718" r:id="rId8"/>
    <p:sldLayoutId id="2147483719" r:id="rId9"/>
    <p:sldLayoutId id="2147483720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jpg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g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7" Type="http://schemas.openxmlformats.org/officeDocument/2006/relationships/image" Target="../media/image40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23FE733-F95B-4DF6-AFC5-BEEB3577C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080D120-BD54-46E1-BA37-82F5E808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3" y="633619"/>
            <a:ext cx="6852464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C5704F-C9AB-1C0C-ED00-56BC2F651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978408"/>
            <a:ext cx="6007608" cy="1106424"/>
          </a:xfrm>
        </p:spPr>
        <p:txBody>
          <a:bodyPr>
            <a:normAutofit/>
          </a:bodyPr>
          <a:lstStyle/>
          <a:p>
            <a:r>
              <a:rPr lang="en-US" sz="2800"/>
              <a:t>Analysis of Numeric 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D83946-74FA-498A-AC80-9926F041B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60D983-8B52-443A-8183-2A1DE0561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4" y="2121408"/>
            <a:ext cx="582472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4F33E9F-6312-9F7D-8642-6E6F4D2AA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4" y="2359152"/>
            <a:ext cx="6007608" cy="3429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amount of rented bike is very low When we have more than 4 cm of snow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even if it rains a lot the demand of  rent bikes is not decreasing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5" name="Content Placeholder 4" descr="A picture containing line chart&#10;&#10;Description automatically generated">
            <a:extLst>
              <a:ext uri="{FF2B5EF4-FFF2-40B4-BE49-F238E27FC236}">
                <a16:creationId xmlns:a16="http://schemas.microsoft.com/office/drawing/2014/main" id="{2B6A8E6C-966F-C8A1-AB5A-962BDBA1D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067" y="633619"/>
            <a:ext cx="3795458" cy="265176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8EB7274F-8E78-FC5B-9D7E-95D50A186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826" y="3472468"/>
            <a:ext cx="3738383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429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E05DA4-3EFC-42F0-B46B-178568845C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34" r="623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D27175-162E-7A5A-0E54-FC82F9568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0" y="1122363"/>
            <a:ext cx="6668543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Scaling/Transformation</a:t>
            </a:r>
            <a:br>
              <a:rPr lang="en-US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/>
            </a:b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Plot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5335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9ED0F67B-20FC-41B4-51B2-1D982B06D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144420"/>
            <a:ext cx="3278292" cy="1622754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87555D1C-19E1-2E16-4833-C214F6E11C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492" y="1149904"/>
            <a:ext cx="3239769" cy="1611785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BFFEA63B-DBA0-DC59-B440-CC7F88ED27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4107210"/>
            <a:ext cx="3278292" cy="1589971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08BE57C6-30D5-386C-34F0-5A573A7F8B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491" y="4093817"/>
            <a:ext cx="3239769" cy="1636083"/>
          </a:xfrm>
          <a:prstGeom prst="rect">
            <a:avLst/>
          </a:prstGeom>
        </p:spPr>
      </p:pic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7EDA254E-D8B5-9D77-6518-6477D7D0E3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4" y="2357409"/>
            <a:ext cx="3743538" cy="21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378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4CE5841-C184-4A70-A609-5FE4A5078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16936" y="4000284"/>
            <a:ext cx="54864" cy="420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Content Placeholder 21" descr="Chart, histogram&#10;&#10;Description automatically generated">
            <a:extLst>
              <a:ext uri="{FF2B5EF4-FFF2-40B4-BE49-F238E27FC236}">
                <a16:creationId xmlns:a16="http://schemas.microsoft.com/office/drawing/2014/main" id="{AA8AB23D-AAFD-C4AD-0E17-1B93CF339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770"/>
            <a:ext cx="4335780" cy="2385060"/>
          </a:xfrm>
        </p:spPr>
      </p:pic>
      <p:pic>
        <p:nvPicPr>
          <p:cNvPr id="24" name="Picture 23" descr="Chart&#10;&#10;Description automatically generated">
            <a:extLst>
              <a:ext uri="{FF2B5EF4-FFF2-40B4-BE49-F238E27FC236}">
                <a16:creationId xmlns:a16="http://schemas.microsoft.com/office/drawing/2014/main" id="{3F853ACE-BFA1-B022-95A6-ADB5A051E7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160" y="350693"/>
            <a:ext cx="4251960" cy="1805940"/>
          </a:xfrm>
          <a:prstGeom prst="rect">
            <a:avLst/>
          </a:prstGeom>
        </p:spPr>
      </p:pic>
      <p:pic>
        <p:nvPicPr>
          <p:cNvPr id="26" name="Picture 25" descr="Chart&#10;&#10;Description automatically generated with medium confidence">
            <a:extLst>
              <a:ext uri="{FF2B5EF4-FFF2-40B4-BE49-F238E27FC236}">
                <a16:creationId xmlns:a16="http://schemas.microsoft.com/office/drawing/2014/main" id="{BFB6D8C9-708E-CAA6-6E0A-7C0523FBB7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499" y="350900"/>
            <a:ext cx="4148051" cy="1828800"/>
          </a:xfrm>
          <a:prstGeom prst="rect">
            <a:avLst/>
          </a:prstGeom>
        </p:spPr>
      </p:pic>
      <p:pic>
        <p:nvPicPr>
          <p:cNvPr id="28" name="Picture 27" descr="Chart&#10;&#10;Description automatically generated with medium confidence">
            <a:extLst>
              <a:ext uri="{FF2B5EF4-FFF2-40B4-BE49-F238E27FC236}">
                <a16:creationId xmlns:a16="http://schemas.microsoft.com/office/drawing/2014/main" id="{ADF3E125-6571-470F-5434-A67308FE0B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951" y="2935795"/>
            <a:ext cx="4206240" cy="1722120"/>
          </a:xfrm>
          <a:prstGeom prst="rect">
            <a:avLst/>
          </a:prstGeom>
        </p:spPr>
      </p:pic>
      <p:pic>
        <p:nvPicPr>
          <p:cNvPr id="32" name="Picture 31" descr="A picture containing chart&#10;&#10;Description automatically generated">
            <a:extLst>
              <a:ext uri="{FF2B5EF4-FFF2-40B4-BE49-F238E27FC236}">
                <a16:creationId xmlns:a16="http://schemas.microsoft.com/office/drawing/2014/main" id="{EF2781D7-C05B-4357-9870-524616DF4F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810" y="2934837"/>
            <a:ext cx="4413366" cy="183642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4E8AD5E-43F7-F165-3495-43D0562FD0C7}"/>
              </a:ext>
            </a:extLst>
          </p:cNvPr>
          <p:cNvSpPr txBox="1"/>
          <p:nvPr/>
        </p:nvSpPr>
        <p:spPr>
          <a:xfrm>
            <a:off x="262158" y="5308847"/>
            <a:ext cx="10506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this feature follow Gaussian Distribution, so we applied Standard Scalar</a:t>
            </a:r>
          </a:p>
        </p:txBody>
      </p:sp>
    </p:spTree>
    <p:extLst>
      <p:ext uri="{BB962C8B-B14F-4D97-AF65-F5344CB8AC3E}">
        <p14:creationId xmlns:p14="http://schemas.microsoft.com/office/powerpoint/2010/main" val="652159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852E5DD2-462D-50CB-60C4-0C7249A9D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997"/>
            <a:ext cx="3912870" cy="1851660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CA323079-409B-0DE9-934B-D987A9BAC3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870" y="82153"/>
            <a:ext cx="4067175" cy="1851660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D8137082-14D1-60B5-BD1E-1C26324D7C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3813"/>
            <a:ext cx="3912870" cy="1874520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809FEA10-6152-758D-6136-475FA6BB15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245" y="82153"/>
            <a:ext cx="4703447" cy="1691402"/>
          </a:xfrm>
          <a:prstGeom prst="rect">
            <a:avLst/>
          </a:prstGeom>
        </p:spPr>
      </p:pic>
      <p:pic>
        <p:nvPicPr>
          <p:cNvPr id="13" name="Picture 12" descr="Shape, rectangle&#10;&#10;Description automatically generated">
            <a:extLst>
              <a:ext uri="{FF2B5EF4-FFF2-40B4-BE49-F238E27FC236}">
                <a16:creationId xmlns:a16="http://schemas.microsoft.com/office/drawing/2014/main" id="{D27AF694-C4AE-E283-4ACA-071E0B9427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045" y="1933813"/>
            <a:ext cx="4067175" cy="1874520"/>
          </a:xfrm>
          <a:prstGeom prst="rect">
            <a:avLst/>
          </a:prstGeom>
        </p:spPr>
      </p:pic>
      <p:pic>
        <p:nvPicPr>
          <p:cNvPr id="15" name="Picture 14" descr="Shape, rectangle&#10;&#10;Description automatically generated">
            <a:extLst>
              <a:ext uri="{FF2B5EF4-FFF2-40B4-BE49-F238E27FC236}">
                <a16:creationId xmlns:a16="http://schemas.microsoft.com/office/drawing/2014/main" id="{EA08AF02-BC76-EEDC-8C4C-3884126CB2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870" y="2120384"/>
            <a:ext cx="3762375" cy="16650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8A1390E-DBAB-396D-3D89-18519DD5F7F3}"/>
              </a:ext>
            </a:extLst>
          </p:cNvPr>
          <p:cNvSpPr txBox="1"/>
          <p:nvPr/>
        </p:nvSpPr>
        <p:spPr>
          <a:xfrm>
            <a:off x="955727" y="4518735"/>
            <a:ext cx="9676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Feature are in range of [0,1],so they needn’t Feature Scaling</a:t>
            </a:r>
          </a:p>
        </p:txBody>
      </p:sp>
    </p:spTree>
    <p:extLst>
      <p:ext uri="{BB962C8B-B14F-4D97-AF65-F5344CB8AC3E}">
        <p14:creationId xmlns:p14="http://schemas.microsoft.com/office/powerpoint/2010/main" val="1541285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2D514A-ED93-0FCD-D655-FBE5FC25A7CA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i="1">
                <a:latin typeface="+mj-lt"/>
                <a:ea typeface="+mj-ea"/>
                <a:cs typeface="+mj-cs"/>
              </a:rPr>
              <a:t>Visualizing Correlation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F8564827-32CA-E7B7-F225-D3036B851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403" y="625684"/>
            <a:ext cx="6044742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887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2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Rectangle 27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line graph adjacent to a stair">
            <a:extLst>
              <a:ext uri="{FF2B5EF4-FFF2-40B4-BE49-F238E27FC236}">
                <a16:creationId xmlns:a16="http://schemas.microsoft.com/office/drawing/2014/main" id="{6FE1F507-F68A-9423-B6D3-B8A98C6E6C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42" r="-1" b="36439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36" name="Rectangle 29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D4206E-68E7-5BA9-42EB-671DDC76E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/>
              <a:t>Regression Techniques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92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558302-7D37-7543-A22C-A95BDC6FF2E9}"/>
              </a:ext>
            </a:extLst>
          </p:cNvPr>
          <p:cNvSpPr txBox="1"/>
          <p:nvPr/>
        </p:nvSpPr>
        <p:spPr>
          <a:xfrm>
            <a:off x="841248" y="2252870"/>
            <a:ext cx="3412219" cy="356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2286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>
                <a:effectLst/>
              </a:rPr>
              <a:t>Split Train data(80%) ,Test data(20%) &amp; Random state (0%). </a:t>
            </a:r>
          </a:p>
          <a:p>
            <a:pPr marL="342900" marR="0" lvl="0" indent="-2286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700">
                <a:effectLst/>
              </a:rPr>
              <a:t>Models &amp; Trials:</a:t>
            </a:r>
          </a:p>
          <a:p>
            <a:pPr marR="0" lvl="0" indent="-2286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700">
              <a:effectLst/>
            </a:endParaRP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70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31BAF8-79CD-DFAB-152D-D612256E2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62725"/>
              </p:ext>
            </p:extLst>
          </p:nvPr>
        </p:nvGraphicFramePr>
        <p:xfrm>
          <a:off x="5120640" y="811973"/>
          <a:ext cx="6656834" cy="5133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815">
                  <a:extLst>
                    <a:ext uri="{9D8B030D-6E8A-4147-A177-3AD203B41FA5}">
                      <a16:colId xmlns:a16="http://schemas.microsoft.com/office/drawing/2014/main" val="1123875201"/>
                    </a:ext>
                  </a:extLst>
                </a:gridCol>
                <a:gridCol w="2849385">
                  <a:extLst>
                    <a:ext uri="{9D8B030D-6E8A-4147-A177-3AD203B41FA5}">
                      <a16:colId xmlns:a16="http://schemas.microsoft.com/office/drawing/2014/main" val="3641877682"/>
                    </a:ext>
                  </a:extLst>
                </a:gridCol>
                <a:gridCol w="2327634">
                  <a:extLst>
                    <a:ext uri="{9D8B030D-6E8A-4147-A177-3AD203B41FA5}">
                      <a16:colId xmlns:a16="http://schemas.microsoft.com/office/drawing/2014/main" val="3726504193"/>
                    </a:ext>
                  </a:extLst>
                </a:gridCol>
              </a:tblGrid>
              <a:tr h="372045">
                <a:tc>
                  <a:txBody>
                    <a:bodyPr/>
                    <a:lstStyle/>
                    <a:p>
                      <a:r>
                        <a:rPr lang="en-US" sz="1600"/>
                        <a:t>Model</a:t>
                      </a:r>
                    </a:p>
                  </a:txBody>
                  <a:tcPr marL="84382" marR="84382" marT="42191" marB="4219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Accuracy </a:t>
                      </a:r>
                    </a:p>
                  </a:txBody>
                  <a:tcPr marL="84382" marR="84382" marT="42191" marB="4219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Error</a:t>
                      </a:r>
                    </a:p>
                  </a:txBody>
                  <a:tcPr marL="84382" marR="84382" marT="42191" marB="42191"/>
                </a:tc>
                <a:extLst>
                  <a:ext uri="{0D108BD9-81ED-4DB2-BD59-A6C34878D82A}">
                    <a16:rowId xmlns:a16="http://schemas.microsoft.com/office/drawing/2014/main" val="3490586251"/>
                  </a:ext>
                </a:extLst>
              </a:tr>
              <a:tr h="4627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Linear Regression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286" marR="632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</a:rPr>
                        <a:t>Train Score=65.4%</a:t>
                      </a:r>
                      <a:endParaRPr lang="en-US" sz="10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</a:rPr>
                        <a:t>Test Score=62.3%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286" marR="632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</a:rPr>
                        <a:t>Test Error=56.2%</a:t>
                      </a:r>
                      <a:endParaRPr lang="en-US" sz="10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</a:rPr>
                        <a:t>Train Error=49.3%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286" marR="63286" marT="0" marB="0"/>
                </a:tc>
                <a:extLst>
                  <a:ext uri="{0D108BD9-81ED-4DB2-BD59-A6C34878D82A}">
                    <a16:rowId xmlns:a16="http://schemas.microsoft.com/office/drawing/2014/main" val="3141223027"/>
                  </a:ext>
                </a:extLst>
              </a:tr>
              <a:tr h="8976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Random Forest</a:t>
                      </a:r>
                      <a:endParaRPr lang="en-US" sz="10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0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</a:rPr>
                        <a:t> </a:t>
                      </a:r>
                      <a:endParaRPr lang="en-US" sz="10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(Cross Validation)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286" marR="632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</a:rPr>
                        <a:t>Train Score=99%</a:t>
                      </a:r>
                      <a:endParaRPr lang="en-US" sz="10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</a:rPr>
                        <a:t>N-Estimators=100</a:t>
                      </a:r>
                      <a:endParaRPr lang="en-US" sz="10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</a:rPr>
                        <a:t>Test Score=92%</a:t>
                      </a:r>
                      <a:endParaRPr lang="en-US" sz="10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</a:rPr>
                        <a:t>Mean Accuracy=92.9%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286" marR="632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</a:rPr>
                        <a:t>Test Error=10.6%</a:t>
                      </a:r>
                      <a:endParaRPr lang="en-US" sz="10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</a:rPr>
                        <a:t>Train Error=1.3%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286" marR="63286" marT="0" marB="0"/>
                </a:tc>
                <a:extLst>
                  <a:ext uri="{0D108BD9-81ED-4DB2-BD59-A6C34878D82A}">
                    <a16:rowId xmlns:a16="http://schemas.microsoft.com/office/drawing/2014/main" val="2482483653"/>
                  </a:ext>
                </a:extLst>
              </a:tr>
              <a:tr h="4627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Gradient Boosting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286" marR="632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Train Score=91%</a:t>
                      </a:r>
                      <a:endParaRPr lang="en-US" sz="10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Test Score=88.9%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286" marR="632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Test Error=16.4%</a:t>
                      </a:r>
                      <a:endParaRPr lang="en-US" sz="10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Train Error=12.8%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286" marR="63286" marT="0" marB="0"/>
                </a:tc>
                <a:extLst>
                  <a:ext uri="{0D108BD9-81ED-4DB2-BD59-A6C34878D82A}">
                    <a16:rowId xmlns:a16="http://schemas.microsoft.com/office/drawing/2014/main" val="3293255053"/>
                  </a:ext>
                </a:extLst>
              </a:tr>
              <a:tr h="680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CatBoost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286" marR="632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Iterations=1999</a:t>
                      </a:r>
                      <a:endParaRPr lang="en-US" sz="10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Train Score=97.9%</a:t>
                      </a:r>
                      <a:endParaRPr lang="en-US" sz="10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Test Score=94.8%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286" marR="632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Test Error=7.6%</a:t>
                      </a:r>
                      <a:endParaRPr lang="en-US" sz="10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Train Error=2.9%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286" marR="63286" marT="0" marB="0"/>
                </a:tc>
                <a:extLst>
                  <a:ext uri="{0D108BD9-81ED-4DB2-BD59-A6C34878D82A}">
                    <a16:rowId xmlns:a16="http://schemas.microsoft.com/office/drawing/2014/main" val="2026904531"/>
                  </a:ext>
                </a:extLst>
              </a:tr>
              <a:tr h="8976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Decision Tree</a:t>
                      </a:r>
                      <a:endParaRPr lang="en-US" sz="10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</a:rPr>
                        <a:t> </a:t>
                      </a:r>
                      <a:endParaRPr lang="en-US" sz="10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(Max Depth)</a:t>
                      </a:r>
                      <a:endParaRPr lang="en-US" sz="10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(Max Leaf Node)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286" marR="632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</a:rPr>
                        <a:t>Train Score=92.9%</a:t>
                      </a:r>
                      <a:endParaRPr lang="en-US" sz="10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</a:rPr>
                        <a:t>Test Score=88.2%</a:t>
                      </a:r>
                      <a:endParaRPr lang="en-US" sz="10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</a:rPr>
                        <a:t>100</a:t>
                      </a:r>
                      <a:endParaRPr lang="en-US" sz="10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</a:rPr>
                        <a:t>150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286" marR="632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</a:rPr>
                        <a:t>Test Error=17.5%</a:t>
                      </a:r>
                      <a:endParaRPr lang="en-US" sz="10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</a:rPr>
                        <a:t>Train Error=10%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286" marR="63286" marT="0" marB="0"/>
                </a:tc>
                <a:extLst>
                  <a:ext uri="{0D108BD9-81ED-4DB2-BD59-A6C34878D82A}">
                    <a16:rowId xmlns:a16="http://schemas.microsoft.com/office/drawing/2014/main" val="259637783"/>
                  </a:ext>
                </a:extLst>
              </a:tr>
              <a:tr h="680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XGBoost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286" marR="632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Train Score=99.2%</a:t>
                      </a:r>
                      <a:endParaRPr lang="en-US" sz="10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Test Score=94.3%</a:t>
                      </a:r>
                      <a:endParaRPr lang="en-US" sz="10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286" marR="632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Test Error=8.3%</a:t>
                      </a:r>
                      <a:endParaRPr lang="en-US" sz="10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Train Error=1%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286" marR="63286" marT="0" marB="0"/>
                </a:tc>
                <a:extLst>
                  <a:ext uri="{0D108BD9-81ED-4DB2-BD59-A6C34878D82A}">
                    <a16:rowId xmlns:a16="http://schemas.microsoft.com/office/drawing/2014/main" val="2561320840"/>
                  </a:ext>
                </a:extLst>
              </a:tr>
              <a:tr h="680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AdaBoost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286" marR="632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Train Score=74.8%</a:t>
                      </a:r>
                      <a:endParaRPr lang="en-US" sz="10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Test Score=73.5%</a:t>
                      </a:r>
                      <a:endParaRPr lang="en-US" sz="10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286" marR="632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Test Error=39.5%</a:t>
                      </a:r>
                      <a:endParaRPr lang="en-US" sz="10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Train Error=35.9%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286" marR="63286" marT="0" marB="0"/>
                </a:tc>
                <a:extLst>
                  <a:ext uri="{0D108BD9-81ED-4DB2-BD59-A6C34878D82A}">
                    <a16:rowId xmlns:a16="http://schemas.microsoft.com/office/drawing/2014/main" val="1728389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4688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08D31-7EB9-C698-5165-03AC74E86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Note:</a:t>
            </a:r>
            <a:endParaRPr lang="en-US" dirty="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0DFB26D7-336C-6FA6-E85B-3BD9C8475DF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15568" y="1971675"/>
          <a:ext cx="10168128" cy="49795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3584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50A3C1AB-1153-42D2-8378-34B849C1C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463850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9A202F-1FDE-962F-3855-2E9A01D0A01F}"/>
              </a:ext>
            </a:extLst>
          </p:cNvPr>
          <p:cNvSpPr txBox="1"/>
          <p:nvPr/>
        </p:nvSpPr>
        <p:spPr>
          <a:xfrm>
            <a:off x="2103121" y="4727173"/>
            <a:ext cx="7985759" cy="868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i="1" dirty="0"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562823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28" name="Graphic 5" descr="Handshake">
            <a:extLst>
              <a:ext uri="{FF2B5EF4-FFF2-40B4-BE49-F238E27FC236}">
                <a16:creationId xmlns:a16="http://schemas.microsoft.com/office/drawing/2014/main" id="{6933EB9C-027F-0B87-46C9-3F886BBF9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8714" y="299258"/>
            <a:ext cx="4094573" cy="409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497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15" name="Google Shape;115;p2"/>
          <p:cNvPicPr preferRelativeResize="0"/>
          <p:nvPr/>
        </p:nvPicPr>
        <p:blipFill rotWithShape="1">
          <a:blip r:embed="rId2">
            <a:alphaModFix/>
          </a:blip>
          <a:srcRect b="0" l="6463" r="0" t="0"/>
          <a:stretch/>
        </p:blipFill>
        <p:spPr>
          <a:xfrm>
            <a:off x="20" y="10"/>
            <a:ext cx="8668493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"/>
          <p:cNvSpPr/>
          <p:nvPr/>
        </p:nvSpPr>
        <p:spPr>
          <a:xfrm flipH="1">
            <a:off x="3711599" y="0"/>
            <a:ext cx="8480400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7647"/>
                </a:srgbClr>
              </a:gs>
              <a:gs pos="35000">
                <a:srgbClr val="FFFFFF">
                  <a:alpha val="76862"/>
                </a:srgbClr>
              </a:gs>
              <a:gs pos="48000">
                <a:schemeClr val="lt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7" name="Google Shape;117;p2"/>
          <p:cNvSpPr txBox="1"/>
          <p:nvPr>
            <p:ph idx="1" type="subTitle"/>
          </p:nvPr>
        </p:nvSpPr>
        <p:spPr>
          <a:xfrm>
            <a:off x="7848600" y="4872922"/>
            <a:ext cx="4023300" cy="12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Rent It!</a:t>
            </a:r>
            <a:endParaRPr/>
          </a:p>
        </p:txBody>
      </p:sp>
      <p:sp>
        <p:nvSpPr>
          <p:cNvPr id="118" name="Google Shape;118;p2"/>
          <p:cNvSpPr/>
          <p:nvPr/>
        </p:nvSpPr>
        <p:spPr>
          <a:xfrm rot="5400000">
            <a:off x="8130486" y="346833"/>
            <a:ext cx="146400" cy="70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"/>
          <p:cNvSpPr/>
          <p:nvPr/>
        </p:nvSpPr>
        <p:spPr>
          <a:xfrm>
            <a:off x="7851648" y="4546920"/>
            <a:ext cx="4023300" cy="18300"/>
          </a:xfrm>
          <a:prstGeom prst="rect">
            <a:avLst/>
          </a:prstGeom>
          <a:solidFill>
            <a:srgbClr val="D1BDDA"/>
          </a:solidFill>
          <a:ln cap="flat" cmpd="sng" w="9525">
            <a:solidFill>
              <a:srgbClr val="D1BDD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39425E-F7D1-9578-7F5E-739ED3D4A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B2C195D-1921-21A7-BACE-9D1A412BE4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4089064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3872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C77500-001D-9DB7-691A-5FDF3A489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185813B0-CAAE-D2B5-F844-ACA4D59A67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6622996"/>
              </p:ext>
            </p:extLst>
          </p:nvPr>
        </p:nvGraphicFramePr>
        <p:xfrm>
          <a:off x="5440679" y="120362"/>
          <a:ext cx="6751320" cy="654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8839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5416EBC-B41E-4F8A-BE9F-07301B682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1C8AC3-A23B-945D-7B03-70BA1CDB1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19072"/>
            <a:ext cx="3103427" cy="3520440"/>
          </a:xfrm>
        </p:spPr>
        <p:txBody>
          <a:bodyPr anchor="t">
            <a:normAutofit/>
          </a:bodyPr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FE513FB0-2181-2261-D10B-2514AA2042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2502729"/>
              </p:ext>
            </p:extLst>
          </p:nvPr>
        </p:nvGraphicFramePr>
        <p:xfrm>
          <a:off x="4727448" y="640080"/>
          <a:ext cx="6967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3658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5E2F48-7DB2-A7D5-65A4-FCEEEA5A5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Check Null Values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49A3A5D-5699-CFBF-B35A-73AC6CA3D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/>
              <a:t>There is No Null Values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Shape, square&#10;&#10;Description automatically generated">
            <a:extLst>
              <a:ext uri="{FF2B5EF4-FFF2-40B4-BE49-F238E27FC236}">
                <a16:creationId xmlns:a16="http://schemas.microsoft.com/office/drawing/2014/main" id="{182FDD6A-57E8-8990-2A5B-EBAA992D98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2" r="2" b="2"/>
          <a:stretch/>
        </p:blipFill>
        <p:spPr>
          <a:xfrm>
            <a:off x="4864608" y="1260035"/>
            <a:ext cx="6846363" cy="418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109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4" descr="Graph on document with pen">
            <a:extLst>
              <a:ext uri="{FF2B5EF4-FFF2-40B4-BE49-F238E27FC236}">
                <a16:creationId xmlns:a16="http://schemas.microsoft.com/office/drawing/2014/main" id="{05255182-7574-285A-B5B2-F76D70E22D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5" b="14315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9C7B8D-33FE-B8E1-C0E0-FA691CFBA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/>
              <a:t>Data Analysis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56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2" name="Freeform: Shape 61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4" name="Freeform: Shape 63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E04A2C-1066-8B2E-41AF-E0BCB5DB8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4400" b="0" i="0">
                <a:effectLst/>
              </a:rPr>
            </a:br>
            <a:r>
              <a:rPr lang="en-US" sz="4400" b="0" i="0">
                <a:effectLst/>
              </a:rPr>
              <a:t>pie chart of bike count in different seasons</a:t>
            </a:r>
            <a:endParaRPr lang="en-US" sz="440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EAF9980-6188-BF59-174E-C661AE5FE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/>
              <a:t>The rented bikes in winter season is less than the other seasons because of snowfall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FE0986EA-8A9C-77BE-E803-A7949EA0B9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5" r="-3" b="441"/>
          <a:stretch/>
        </p:blipFill>
        <p:spPr>
          <a:xfrm>
            <a:off x="5705905" y="625684"/>
            <a:ext cx="5825738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44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26FF42C2-EA15-4154-B242-E98E88CED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D79DE9F7-28C4-4856-BA57-D696E124C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85C19D-03BE-5147-AB8A-B856679F5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78408"/>
            <a:ext cx="4056530" cy="1106424"/>
          </a:xfrm>
        </p:spPr>
        <p:txBody>
          <a:bodyPr>
            <a:normAutofit/>
          </a:bodyPr>
          <a:lstStyle/>
          <a:p>
            <a:r>
              <a:rPr lang="en-US" sz="2800"/>
              <a:t>Analysis of categorical Features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1F9ED9C-121B-44C6-A308-5824769C4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A5F8185-F27B-4E99-A06C-007336FE3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29A210D7-323C-9A73-2660-25C72383D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59152"/>
            <a:ext cx="4056530" cy="342900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When Function Day is Yes ,the rented bike increase, else decrease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In the rented bike count in the weekdays is greater than in the weekends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The rented bike in the holiday is greater than in no holiday</a:t>
            </a:r>
          </a:p>
          <a:p>
            <a:pPr marL="342900" indent="-342900">
              <a:buFont typeface="+mj-lt"/>
              <a:buAutoNum type="arabicPeriod"/>
            </a:pPr>
            <a:endParaRPr lang="en-US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700"/>
          </a:p>
          <a:p>
            <a:pPr marL="0" indent="0">
              <a:buNone/>
            </a:pPr>
            <a:endParaRPr lang="en-US" sz="1700"/>
          </a:p>
        </p:txBody>
      </p:sp>
      <p:pic>
        <p:nvPicPr>
          <p:cNvPr id="21" name="Picture 20" descr="Shape&#10;&#10;Description automatically generated with low confidence">
            <a:extLst>
              <a:ext uri="{FF2B5EF4-FFF2-40B4-BE49-F238E27FC236}">
                <a16:creationId xmlns:a16="http://schemas.microsoft.com/office/drawing/2014/main" id="{FB24B6BE-BEFA-945B-A1A9-752E748F0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705" y="572549"/>
            <a:ext cx="2873668" cy="2327671"/>
          </a:xfrm>
          <a:prstGeom prst="rect">
            <a:avLst/>
          </a:prstGeom>
        </p:spPr>
      </p:pic>
      <p:pic>
        <p:nvPicPr>
          <p:cNvPr id="24" name="Picture 23" descr="Chart&#10;&#10;Description automatically generated">
            <a:extLst>
              <a:ext uri="{FF2B5EF4-FFF2-40B4-BE49-F238E27FC236}">
                <a16:creationId xmlns:a16="http://schemas.microsoft.com/office/drawing/2014/main" id="{BE672F88-B330-3518-951C-9D273005A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365" y="570590"/>
            <a:ext cx="2873668" cy="2327671"/>
          </a:xfrm>
          <a:prstGeom prst="rect">
            <a:avLst/>
          </a:prstGeom>
        </p:spPr>
      </p:pic>
      <p:pic>
        <p:nvPicPr>
          <p:cNvPr id="27" name="Picture 26" descr="Chart, box and whisker chart&#10;&#10;Description automatically generated">
            <a:extLst>
              <a:ext uri="{FF2B5EF4-FFF2-40B4-BE49-F238E27FC236}">
                <a16:creationId xmlns:a16="http://schemas.microsoft.com/office/drawing/2014/main" id="{74D9503F-C0F5-954E-26E2-932AD715F5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185" y="3109523"/>
            <a:ext cx="5508367" cy="3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7874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_2SEEDS">
      <a:dk1>
        <a:srgbClr val="000000"/>
      </a:dk1>
      <a:lt1>
        <a:srgbClr val="FFFFFF"/>
      </a:lt1>
      <a:dk2>
        <a:srgbClr val="3B2441"/>
      </a:dk2>
      <a:lt2>
        <a:srgbClr val="E3E8E2"/>
      </a:lt2>
      <a:accent1>
        <a:srgbClr val="B217D5"/>
      </a:accent1>
      <a:accent2>
        <a:srgbClr val="7529E7"/>
      </a:accent2>
      <a:accent3>
        <a:srgbClr val="E729BB"/>
      </a:accent3>
      <a:accent4>
        <a:srgbClr val="5EB714"/>
      </a:accent4>
      <a:accent5>
        <a:srgbClr val="27BC21"/>
      </a:accent5>
      <a:accent6>
        <a:srgbClr val="14BC54"/>
      </a:accent6>
      <a:hlink>
        <a:srgbClr val="449531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