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828F-DD63-62B2-9451-41964456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5A31-73AC-F28C-B393-6083E7072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4D24-97D8-9531-CD8F-94A3D2A8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26F1-EB73-BD3D-A31D-05C3866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32B1-B06A-10A6-14C2-90420A4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9255-E9FA-A88A-3FA4-24175738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E497D-4963-1D2F-5F0C-293EC5A1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96FC-B24E-F87F-672A-80A891E7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A6B3-6060-F888-848F-56C0C6D8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3DBA-41A6-2433-37C3-9487D8B4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2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C47E1-0F63-3F59-B78B-438BC2F62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57ECA-9DB7-E10B-2E9E-D6D1EE62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CB30-9411-3E29-0DF2-17DC1820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A4B7-EEFC-9A8D-1412-06CE355C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6149-2429-EE96-2434-FE2609DF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09F6-5B10-0165-EB2B-213E5225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6A58-3DE6-30DE-C496-043023F4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2DE3-6A6F-C438-4765-04D63E4F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747C-6A1D-FE7B-7BCD-48F595A1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67E5-201D-0D96-6E32-9299FF98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5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3626-BD03-2137-26E0-980AF146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5733-985A-A3DE-1BA6-D51EC183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424-A04A-C964-0B6B-ADC847EB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4E8B-4260-CEF4-42EE-86DC44CB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0F0F-0EFE-DFCA-611E-2B0B9422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C14E-2AB5-B5F8-C619-39E4B60A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7EA3-5ACB-69B4-DD73-E4C910BD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9288A-6869-85D2-1658-2E976140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98707-5C15-1AFC-1E5B-9CC755C4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8C48-C3E7-8A58-3D78-E0541E7D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23D6-7FD8-E540-B663-78D1209C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E527-02D4-7B57-3997-E870F3DF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DBE2E-67F5-B265-043A-5052D9FF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BFD5C-2FBB-D4A2-052A-E5114981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CA14-C3CE-7861-2D00-3C1830B9E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0E259-4292-151C-4D67-5D68BE5A4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35E9B-8AC2-8B15-2C0F-21E9F0BD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E910-E9B3-810A-1324-03F1DE22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D161-DDF5-0F10-F2A2-7E7CDB89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76F0-410C-8A7F-C270-B572BD2A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7C6E4-EC50-9312-923F-E4383A81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51F01-BFE9-57CD-F023-5CA14BC9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4CD7A-D4E0-41D2-CF08-62E6A642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A751D-CBF3-35F5-DE51-B36E93CE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80627-5091-E375-EB35-BEA24E64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6748-7397-4DA6-C915-5F4013E1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C4ED-9266-3EF9-3C90-2588C316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DC93-D508-71C4-DFB5-F67C6FBB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6527-A9D1-E06C-2FEC-00F36BE0F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5FF36-5611-B9A0-EAC6-5B4EC372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C322B-BA29-B87A-A9AF-D6D0126C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6E70C-6338-897D-9CEE-BEFC09F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AC19-0D40-E1FA-82B7-BFAAF26F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BA85A-68A4-70FE-0B03-FCF2912F2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BB165-6978-FFBD-3607-DCBD73C6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71CEE-BA6A-94FD-F704-18675E09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A2EE-F2EF-DEBB-6F86-29737540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A2048-AC2E-7445-2A96-BB7D9E9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EDDDA-667C-2C56-F071-8C5F179C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0F3D7-833F-C373-168B-23364877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B9FB-7231-2BF5-1246-62C82257C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E047-8756-4DEA-BCAE-DAA87765C40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71BD-153E-628B-5D75-89CD61AD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0711-9AF6-3959-92E2-B7F5F59F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C86F-1F63-4E10-A7BC-DAC1A93A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200FD-A04A-6AAD-BE5D-BB25E0C364F3}"/>
              </a:ext>
            </a:extLst>
          </p:cNvPr>
          <p:cNvSpPr txBox="1"/>
          <p:nvPr/>
        </p:nvSpPr>
        <p:spPr>
          <a:xfrm>
            <a:off x="153649" y="272933"/>
            <a:ext cx="11838482" cy="328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Absenteeism and Identifying Employee Risk Patterns using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5D46E-FE4B-4D14-CF94-662B2B4E89A1}"/>
              </a:ext>
            </a:extLst>
          </p:cNvPr>
          <p:cNvSpPr txBox="1"/>
          <p:nvPr/>
        </p:nvSpPr>
        <p:spPr>
          <a:xfrm>
            <a:off x="153649" y="4701410"/>
            <a:ext cx="609350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Name:Mohan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Enrolment No:EN12024081944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Code:DA326S32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Mentor:Komila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Bhatia</a:t>
            </a:r>
          </a:p>
        </p:txBody>
      </p:sp>
    </p:spTree>
    <p:extLst>
      <p:ext uri="{BB962C8B-B14F-4D97-AF65-F5344CB8AC3E}">
        <p14:creationId xmlns:p14="http://schemas.microsoft.com/office/powerpoint/2010/main" val="274777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5F36D-6F87-6B6C-FA6E-0FC490D805DB}"/>
              </a:ext>
            </a:extLst>
          </p:cNvPr>
          <p:cNvSpPr txBox="1"/>
          <p:nvPr/>
        </p:nvSpPr>
        <p:spPr>
          <a:xfrm>
            <a:off x="179882" y="344774"/>
            <a:ext cx="11677338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predictive models demonstrated that absenteeism can be forecasted with reasonable accuracy using factors such as reason for absence, BMI, distance to work, and service time.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models successfully identified high-risk employees based on their demographics and past absenteeism behavior.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analysis provided valuable insights into common absenteeism patterns, which can help HR departments in developing focused absenteeism management strategies.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2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87F30-F7F2-A7A6-4739-8770CCBABBC3}"/>
              </a:ext>
            </a:extLst>
          </p:cNvPr>
          <p:cNvSpPr txBox="1"/>
          <p:nvPr/>
        </p:nvSpPr>
        <p:spPr>
          <a:xfrm>
            <a:off x="179882" y="269823"/>
            <a:ext cx="11812249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IMPLEMENTATION OF ML MODEL: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Absenteeism Prediction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 predictive models to forecast absenteeism duration for new employees. This can help HR plan for coverage and manage workloads effectively.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High-Risk Employee Identification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Deploy classification models to flag employees who are more likely to have high absenteeism. Early intervention strategies can be employed to address the root causes and reduce absenteeism.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Insights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 clustering results to segment employees and offer personalized wellness programs or incentives to reduce absenteeism in high-risk groups.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6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09275-CD44-A93F-0A86-ECD0B18BD50E}"/>
              </a:ext>
            </a:extLst>
          </p:cNvPr>
          <p:cNvSpPr txBox="1"/>
          <p:nvPr/>
        </p:nvSpPr>
        <p:spPr>
          <a:xfrm>
            <a:off x="239843" y="284813"/>
            <a:ext cx="11722308" cy="664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Scope: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may have limited information on external factors influencing absenteeism (e.g., personal reasons, weather).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accuracy could be improved with additional features such as employee job satisfaction or performance ratings.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more diverse datasets from multiple organizations for better generalization.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real-time absenteeism monitoring tools that can alert managers when certain absenteeism thresholds are exceeded.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additional machine learning models such as decision trees or ensemble methods to improve predictive power.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6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DA05-A58F-D860-68DC-2C10D61BEAF5}"/>
              </a:ext>
            </a:extLst>
          </p:cNvPr>
          <p:cNvSpPr txBox="1"/>
          <p:nvPr/>
        </p:nvSpPr>
        <p:spPr>
          <a:xfrm>
            <a:off x="249836" y="2875002"/>
            <a:ext cx="11692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35084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1AECB-7727-A4B8-3610-AA1AB49B2A88}"/>
              </a:ext>
            </a:extLst>
          </p:cNvPr>
          <p:cNvSpPr txBox="1"/>
          <p:nvPr/>
        </p:nvSpPr>
        <p:spPr>
          <a:xfrm>
            <a:off x="104931" y="0"/>
            <a:ext cx="11707318" cy="711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absenteeism significantly impacts productivity and business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and prolonged absences disrupt workflows and increase costs for organizations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project’s main goals are: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absenteeism patterns using historical employee data.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 factors that lead to extended absenteeism durations.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employees who are at higher risk of prolonged absenteeism.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employees with similar absenteeism patterns for better management and understanding.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will help businesses mitigate absenteeism risks and develop strategies to improve attendance.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7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28EA6-C6BD-8353-A8BC-DA4CC2528211}"/>
              </a:ext>
            </a:extLst>
          </p:cNvPr>
          <p:cNvSpPr txBox="1"/>
          <p:nvPr/>
        </p:nvSpPr>
        <p:spPr>
          <a:xfrm>
            <a:off x="199869" y="269823"/>
            <a:ext cx="11792262" cy="423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employee details such as absenteeism hours, age, reason for absence, distance from residence to work, service time, and various demographic and work characteristics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Measured in hours.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Absenteeism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Defined as absenteeism greater than a threshold value (e.g., &gt;10 hours).</a:t>
            </a:r>
          </a:p>
          <a:p>
            <a:pPr>
              <a:lnSpc>
                <a:spcPct val="2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A71C8-B3DD-7320-B7FE-BD2FF4AFFCA5}"/>
              </a:ext>
            </a:extLst>
          </p:cNvPr>
          <p:cNvSpPr txBox="1"/>
          <p:nvPr/>
        </p:nvSpPr>
        <p:spPr>
          <a:xfrm>
            <a:off x="104931" y="209862"/>
            <a:ext cx="11932171" cy="601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Techniques: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Pandas, NumPy, Scikit-learn, Matplotlib, Seaborn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values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Encoding categorical features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 numerical features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Models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predicting absenteeism duration.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and KNN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classifying employees at risk of high absenteeism.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grouping employees with similar absenteeism patterns.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5D789-549E-3B57-5251-4A16A5EC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617182"/>
            <a:ext cx="5907683" cy="4674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EB268D-6029-D703-67DE-BFA9E2BF97BE}"/>
              </a:ext>
            </a:extLst>
          </p:cNvPr>
          <p:cNvSpPr txBox="1"/>
          <p:nvPr/>
        </p:nvSpPr>
        <p:spPr>
          <a:xfrm>
            <a:off x="6880485" y="1643896"/>
            <a:ext cx="4788418" cy="337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figure shows Absenteeism time in hours by service time employees who are 24,16,13 having highest absenteeism time in hours and similarly 26,9,7 having lowest absenteeism time in hours </a:t>
            </a:r>
          </a:p>
        </p:txBody>
      </p:sp>
    </p:spTree>
    <p:extLst>
      <p:ext uri="{BB962C8B-B14F-4D97-AF65-F5344CB8AC3E}">
        <p14:creationId xmlns:p14="http://schemas.microsoft.com/office/powerpoint/2010/main" val="139548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92B41-3E22-6479-53D6-E8C5A109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8" y="702361"/>
            <a:ext cx="6086164" cy="4709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AE6FA-8864-6A1F-9DC1-458A32ECE5F2}"/>
              </a:ext>
            </a:extLst>
          </p:cNvPr>
          <p:cNvSpPr txBox="1"/>
          <p:nvPr/>
        </p:nvSpPr>
        <p:spPr>
          <a:xfrm>
            <a:off x="7015397" y="1369520"/>
            <a:ext cx="4826833" cy="337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absenteeism time in hours by age 54 aged peoples are having highest absenteeism time in hours and 47 and 32 aged peoples are having lowest absenteeism in hours.</a:t>
            </a:r>
          </a:p>
        </p:txBody>
      </p:sp>
    </p:spTree>
    <p:extLst>
      <p:ext uri="{BB962C8B-B14F-4D97-AF65-F5344CB8AC3E}">
        <p14:creationId xmlns:p14="http://schemas.microsoft.com/office/powerpoint/2010/main" val="104187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73BFA-AC75-0033-25AB-252B1A48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8" y="266670"/>
            <a:ext cx="8402223" cy="4915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19AF0-07DC-FD5B-3F5F-F35CF7047E52}"/>
              </a:ext>
            </a:extLst>
          </p:cNvPr>
          <p:cNvSpPr txBox="1"/>
          <p:nvPr/>
        </p:nvSpPr>
        <p:spPr>
          <a:xfrm>
            <a:off x="399737" y="5366479"/>
            <a:ext cx="11392525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Seasons by Reasons for absence 2 and 4 reasons having highest seasons rate and  similarly reason 5 having lowest season rates.</a:t>
            </a:r>
          </a:p>
        </p:txBody>
      </p:sp>
    </p:spTree>
    <p:extLst>
      <p:ext uri="{BB962C8B-B14F-4D97-AF65-F5344CB8AC3E}">
        <p14:creationId xmlns:p14="http://schemas.microsoft.com/office/powerpoint/2010/main" val="210924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0ACF-C9D1-9F2F-BE02-8E99194A2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1004341"/>
            <a:ext cx="5515745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87338-31CF-4217-E514-B080D9535643}"/>
              </a:ext>
            </a:extLst>
          </p:cNvPr>
          <p:cNvSpPr txBox="1"/>
          <p:nvPr/>
        </p:nvSpPr>
        <p:spPr>
          <a:xfrm>
            <a:off x="6460760" y="1403061"/>
            <a:ext cx="4856813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figure shows absenteeism time in hours by number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.Employees who are all having 2 and 3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having highest absenteeism time in hours and similarly 0,1 are having less absenteeism time in hours </a:t>
            </a:r>
          </a:p>
        </p:txBody>
      </p:sp>
    </p:spTree>
    <p:extLst>
      <p:ext uri="{BB962C8B-B14F-4D97-AF65-F5344CB8AC3E}">
        <p14:creationId xmlns:p14="http://schemas.microsoft.com/office/powerpoint/2010/main" val="166616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53F75-12F4-1808-E329-892D54D543DC}"/>
              </a:ext>
            </a:extLst>
          </p:cNvPr>
          <p:cNvSpPr txBox="1"/>
          <p:nvPr/>
        </p:nvSpPr>
        <p:spPr>
          <a:xfrm>
            <a:off x="179882" y="239843"/>
            <a:ext cx="11827239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involved analyzing absenteeism data to identify key patterns and predictors of prolonged absenteeism.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models were developed to forecast absenteeism duration and classify employees at risk of high absenteeism.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K-Means clustering, employees were segmented into distinct groups based on absenteeism patterns for further insights.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M</dc:creator>
  <cp:lastModifiedBy>Mohan M</cp:lastModifiedBy>
  <cp:revision>1</cp:revision>
  <dcterms:created xsi:type="dcterms:W3CDTF">2024-10-19T14:47:28Z</dcterms:created>
  <dcterms:modified xsi:type="dcterms:W3CDTF">2024-10-19T15:56:38Z</dcterms:modified>
</cp:coreProperties>
</file>