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9" d="100"/>
          <a:sy n="89" d="100"/>
        </p:scale>
        <p:origin x="1074" y="6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4/13/2024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03625" y="120132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66237" y="3897962"/>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P.MOHANRAJ</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au510421104062</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95</TotalTime>
  <Words>1597</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CSE A</cp:lastModifiedBy>
  <cp:revision>12</cp:revision>
  <dcterms:modified xsi:type="dcterms:W3CDTF">2024-04-13T15:35:10Z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