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7" r:id="rId3"/>
    <p:sldId id="257" r:id="rId4"/>
    <p:sldId id="268" r:id="rId5"/>
    <p:sldId id="258" r:id="rId6"/>
    <p:sldId id="261" r:id="rId7"/>
    <p:sldId id="260" r:id="rId8"/>
    <p:sldId id="262" r:id="rId9"/>
    <p:sldId id="259" r:id="rId10"/>
    <p:sldId id="263" r:id="rId11"/>
    <p:sldId id="264" r:id="rId12"/>
    <p:sldId id="27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3BA8E-15C3-4FFF-87BD-8D419103FAA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240DBB-BED5-49E2-92F5-D46F1153841A}">
      <dgm:prSet phldrT="[Text]"/>
      <dgm:spPr/>
      <dgm:t>
        <a:bodyPr/>
        <a:lstStyle/>
        <a:p>
          <a:r>
            <a:rPr lang="en-US" dirty="0"/>
            <a:t>1.Extracted the VV and VH values which were our predictor variables from the Sentinel -1 dataset.</a:t>
          </a:r>
        </a:p>
      </dgm:t>
    </dgm:pt>
    <dgm:pt modelId="{07BA38B0-AC65-455A-BAB9-889ED61114BC}" type="parTrans" cxnId="{4C9A94D9-F613-413B-8887-29F73BA2AF15}">
      <dgm:prSet/>
      <dgm:spPr/>
      <dgm:t>
        <a:bodyPr/>
        <a:lstStyle/>
        <a:p>
          <a:endParaRPr lang="en-US"/>
        </a:p>
      </dgm:t>
    </dgm:pt>
    <dgm:pt modelId="{30AC4FC9-9158-4335-9501-E15783F0B872}" type="sibTrans" cxnId="{4C9A94D9-F613-413B-8887-29F73BA2AF15}">
      <dgm:prSet/>
      <dgm:spPr/>
      <dgm:t>
        <a:bodyPr/>
        <a:lstStyle/>
        <a:p>
          <a:endParaRPr lang="en-US"/>
        </a:p>
      </dgm:t>
    </dgm:pt>
    <dgm:pt modelId="{6920B339-8AE8-4175-84A3-BCEFE2DD2D4D}">
      <dgm:prSet phldrT="[Text]"/>
      <dgm:spPr/>
      <dgm:t>
        <a:bodyPr/>
        <a:lstStyle/>
        <a:p>
          <a:pPr>
            <a:buClr>
              <a:srgbClr val="0D0D0D"/>
            </a:buClr>
            <a:buFont typeface="Segoe UI" panose="020B0502040204020203" pitchFamily="34" charset="0"/>
            <a:buAutoNum type="arabicPeriod"/>
          </a:pPr>
          <a:r>
            <a:rPr lang="en-US" dirty="0"/>
            <a:t>2.Extracted the RVI (Radar Vegetation Index) from the mean VV and VH values.</a:t>
          </a:r>
        </a:p>
      </dgm:t>
    </dgm:pt>
    <dgm:pt modelId="{616DEBB4-0F9B-484E-87B6-64A5878505A2}" type="parTrans" cxnId="{EA11A564-43BA-48F9-8C9E-279762ED9758}">
      <dgm:prSet/>
      <dgm:spPr/>
      <dgm:t>
        <a:bodyPr/>
        <a:lstStyle/>
        <a:p>
          <a:endParaRPr lang="en-US"/>
        </a:p>
      </dgm:t>
    </dgm:pt>
    <dgm:pt modelId="{26462640-7B6C-4D21-98F9-3F5F6885BEAB}" type="sibTrans" cxnId="{EA11A564-43BA-48F9-8C9E-279762ED9758}">
      <dgm:prSet/>
      <dgm:spPr/>
      <dgm:t>
        <a:bodyPr/>
        <a:lstStyle/>
        <a:p>
          <a:endParaRPr lang="en-US"/>
        </a:p>
      </dgm:t>
    </dgm:pt>
    <dgm:pt modelId="{989B3F73-D7C5-4D5C-AF2B-A46BFA08398F}">
      <dgm:prSet phldrT="[Text]"/>
      <dgm:spPr/>
      <dgm:t>
        <a:bodyPr/>
        <a:lstStyle/>
        <a:p>
          <a:r>
            <a:rPr lang="en-US" dirty="0"/>
            <a:t>3.Use of min-max scaling for scaling of independent variables</a:t>
          </a:r>
        </a:p>
      </dgm:t>
    </dgm:pt>
    <dgm:pt modelId="{B2A05DFA-81A9-4891-A625-58D43F962AAE}" type="parTrans" cxnId="{1E87C917-7728-4493-A88E-0EEBA6DB6AF9}">
      <dgm:prSet/>
      <dgm:spPr/>
      <dgm:t>
        <a:bodyPr/>
        <a:lstStyle/>
        <a:p>
          <a:endParaRPr lang="en-US"/>
        </a:p>
      </dgm:t>
    </dgm:pt>
    <dgm:pt modelId="{9AFBB1A0-277D-426F-9646-8C3D54AEFA3C}" type="sibTrans" cxnId="{1E87C917-7728-4493-A88E-0EEBA6DB6AF9}">
      <dgm:prSet/>
      <dgm:spPr/>
      <dgm:t>
        <a:bodyPr/>
        <a:lstStyle/>
        <a:p>
          <a:endParaRPr lang="en-US"/>
        </a:p>
      </dgm:t>
    </dgm:pt>
    <dgm:pt modelId="{2216C818-D14C-460B-A6BD-838C3A3052F8}">
      <dgm:prSet phldrT="[Text]"/>
      <dgm:spPr/>
      <dgm:t>
        <a:bodyPr/>
        <a:lstStyle/>
        <a:p>
          <a:r>
            <a:rPr lang="en-US" dirty="0"/>
            <a:t>4.Training and Testing the model(Several models such as Random Forest, Decision Tree, XG Boost, SVM and KNN were utilized)</a:t>
          </a:r>
        </a:p>
      </dgm:t>
    </dgm:pt>
    <dgm:pt modelId="{052DC551-1821-4159-87B3-186940DD488F}" type="parTrans" cxnId="{B47156D1-393F-4163-B0EB-6C7279BA288D}">
      <dgm:prSet/>
      <dgm:spPr/>
      <dgm:t>
        <a:bodyPr/>
        <a:lstStyle/>
        <a:p>
          <a:endParaRPr lang="en-US"/>
        </a:p>
      </dgm:t>
    </dgm:pt>
    <dgm:pt modelId="{BFF39656-1422-43A9-B1A7-B19B2E89E6E9}" type="sibTrans" cxnId="{B47156D1-393F-4163-B0EB-6C7279BA288D}">
      <dgm:prSet/>
      <dgm:spPr/>
      <dgm:t>
        <a:bodyPr/>
        <a:lstStyle/>
        <a:p>
          <a:endParaRPr lang="en-US"/>
        </a:p>
      </dgm:t>
    </dgm:pt>
    <dgm:pt modelId="{133953F4-7E7E-444A-ADB0-35B3609F4CB8}">
      <dgm:prSet phldrT="[Text]"/>
      <dgm:spPr/>
      <dgm:t>
        <a:bodyPr/>
        <a:lstStyle/>
        <a:p>
          <a:r>
            <a:rPr lang="en-US" dirty="0"/>
            <a:t>5.Hyperparameters tuning to find the best set of parameters</a:t>
          </a:r>
        </a:p>
      </dgm:t>
    </dgm:pt>
    <dgm:pt modelId="{B25E140D-4206-454D-BBA6-BDD27C193E50}" type="parTrans" cxnId="{6943B257-C93B-4547-ABB5-8D2756768623}">
      <dgm:prSet/>
      <dgm:spPr/>
      <dgm:t>
        <a:bodyPr/>
        <a:lstStyle/>
        <a:p>
          <a:endParaRPr lang="en-US"/>
        </a:p>
      </dgm:t>
    </dgm:pt>
    <dgm:pt modelId="{60C909A4-6DF5-4514-BE94-C85B48774C22}" type="sibTrans" cxnId="{6943B257-C93B-4547-ABB5-8D2756768623}">
      <dgm:prSet/>
      <dgm:spPr/>
      <dgm:t>
        <a:bodyPr/>
        <a:lstStyle/>
        <a:p>
          <a:endParaRPr lang="en-US"/>
        </a:p>
      </dgm:t>
    </dgm:pt>
    <dgm:pt modelId="{9C75FFD9-8BE9-4FE0-9C19-641062610773}">
      <dgm:prSet phldrT="[Text]"/>
      <dgm:spPr/>
      <dgm:t>
        <a:bodyPr/>
        <a:lstStyle/>
        <a:p>
          <a:r>
            <a:rPr lang="en-US" dirty="0"/>
            <a:t>6.Training the model with the best parameters</a:t>
          </a:r>
        </a:p>
      </dgm:t>
    </dgm:pt>
    <dgm:pt modelId="{5260BB8A-3993-493B-9852-E789B5D23F8C}" type="parTrans" cxnId="{FF6ED3D8-49AF-43F5-B551-55755F624EFD}">
      <dgm:prSet/>
      <dgm:spPr/>
      <dgm:t>
        <a:bodyPr/>
        <a:lstStyle/>
        <a:p>
          <a:endParaRPr lang="en-US"/>
        </a:p>
      </dgm:t>
    </dgm:pt>
    <dgm:pt modelId="{7AB53230-DE43-4792-A027-CA66B5B62F72}" type="sibTrans" cxnId="{FF6ED3D8-49AF-43F5-B551-55755F624EFD}">
      <dgm:prSet/>
      <dgm:spPr/>
      <dgm:t>
        <a:bodyPr/>
        <a:lstStyle/>
        <a:p>
          <a:endParaRPr lang="en-US"/>
        </a:p>
      </dgm:t>
    </dgm:pt>
    <dgm:pt modelId="{7D46F590-1C5C-4AA4-9BDA-59A82D1FD4AC}" type="pres">
      <dgm:prSet presAssocID="{4E33BA8E-15C3-4FFF-87BD-8D419103FAA5}" presName="Name0" presStyleCnt="0">
        <dgm:presLayoutVars>
          <dgm:dir/>
          <dgm:resizeHandles val="exact"/>
        </dgm:presLayoutVars>
      </dgm:prSet>
      <dgm:spPr/>
    </dgm:pt>
    <dgm:pt modelId="{18A21702-22CE-4238-8122-20FA64701545}" type="pres">
      <dgm:prSet presAssocID="{20240DBB-BED5-49E2-92F5-D46F1153841A}" presName="node" presStyleLbl="node1" presStyleIdx="0" presStyleCnt="6">
        <dgm:presLayoutVars>
          <dgm:bulletEnabled val="1"/>
        </dgm:presLayoutVars>
      </dgm:prSet>
      <dgm:spPr/>
    </dgm:pt>
    <dgm:pt modelId="{6525091C-A96F-4DF2-BDD4-B56B9403C27F}" type="pres">
      <dgm:prSet presAssocID="{30AC4FC9-9158-4335-9501-E15783F0B872}" presName="sibTrans" presStyleLbl="sibTrans1D1" presStyleIdx="0" presStyleCnt="5"/>
      <dgm:spPr/>
    </dgm:pt>
    <dgm:pt modelId="{B6279DCC-427D-42AF-9A2D-63E8B691D843}" type="pres">
      <dgm:prSet presAssocID="{30AC4FC9-9158-4335-9501-E15783F0B872}" presName="connectorText" presStyleLbl="sibTrans1D1" presStyleIdx="0" presStyleCnt="5"/>
      <dgm:spPr/>
    </dgm:pt>
    <dgm:pt modelId="{2D7E025D-5DB6-4D6B-BDBE-28B4159A4C8D}" type="pres">
      <dgm:prSet presAssocID="{6920B339-8AE8-4175-84A3-BCEFE2DD2D4D}" presName="node" presStyleLbl="node1" presStyleIdx="1" presStyleCnt="6">
        <dgm:presLayoutVars>
          <dgm:bulletEnabled val="1"/>
        </dgm:presLayoutVars>
      </dgm:prSet>
      <dgm:spPr/>
    </dgm:pt>
    <dgm:pt modelId="{83FCC460-B90A-4E00-8DF0-5F7B68D44E48}" type="pres">
      <dgm:prSet presAssocID="{26462640-7B6C-4D21-98F9-3F5F6885BEAB}" presName="sibTrans" presStyleLbl="sibTrans1D1" presStyleIdx="1" presStyleCnt="5"/>
      <dgm:spPr/>
    </dgm:pt>
    <dgm:pt modelId="{EBCC0A9E-0632-4FF4-8926-293F2BE4CD21}" type="pres">
      <dgm:prSet presAssocID="{26462640-7B6C-4D21-98F9-3F5F6885BEAB}" presName="connectorText" presStyleLbl="sibTrans1D1" presStyleIdx="1" presStyleCnt="5"/>
      <dgm:spPr/>
    </dgm:pt>
    <dgm:pt modelId="{77D6131D-91BE-44FB-9769-A0DCC26C1100}" type="pres">
      <dgm:prSet presAssocID="{989B3F73-D7C5-4D5C-AF2B-A46BFA08398F}" presName="node" presStyleLbl="node1" presStyleIdx="2" presStyleCnt="6">
        <dgm:presLayoutVars>
          <dgm:bulletEnabled val="1"/>
        </dgm:presLayoutVars>
      </dgm:prSet>
      <dgm:spPr/>
    </dgm:pt>
    <dgm:pt modelId="{E8BABD41-10A3-4809-8F0D-B93C2312507A}" type="pres">
      <dgm:prSet presAssocID="{9AFBB1A0-277D-426F-9646-8C3D54AEFA3C}" presName="sibTrans" presStyleLbl="sibTrans1D1" presStyleIdx="2" presStyleCnt="5"/>
      <dgm:spPr/>
    </dgm:pt>
    <dgm:pt modelId="{9052039C-7F05-4F2B-8F77-79A061F3C697}" type="pres">
      <dgm:prSet presAssocID="{9AFBB1A0-277D-426F-9646-8C3D54AEFA3C}" presName="connectorText" presStyleLbl="sibTrans1D1" presStyleIdx="2" presStyleCnt="5"/>
      <dgm:spPr/>
    </dgm:pt>
    <dgm:pt modelId="{61DDF768-EB78-43B7-BA87-8C149811A231}" type="pres">
      <dgm:prSet presAssocID="{2216C818-D14C-460B-A6BD-838C3A3052F8}" presName="node" presStyleLbl="node1" presStyleIdx="3" presStyleCnt="6">
        <dgm:presLayoutVars>
          <dgm:bulletEnabled val="1"/>
        </dgm:presLayoutVars>
      </dgm:prSet>
      <dgm:spPr/>
    </dgm:pt>
    <dgm:pt modelId="{1F6CBD72-BA13-4968-93D8-8D74EDF423D6}" type="pres">
      <dgm:prSet presAssocID="{BFF39656-1422-43A9-B1A7-B19B2E89E6E9}" presName="sibTrans" presStyleLbl="sibTrans1D1" presStyleIdx="3" presStyleCnt="5"/>
      <dgm:spPr/>
    </dgm:pt>
    <dgm:pt modelId="{C1113382-67AB-44E0-9B49-9EA1D2762918}" type="pres">
      <dgm:prSet presAssocID="{BFF39656-1422-43A9-B1A7-B19B2E89E6E9}" presName="connectorText" presStyleLbl="sibTrans1D1" presStyleIdx="3" presStyleCnt="5"/>
      <dgm:spPr/>
    </dgm:pt>
    <dgm:pt modelId="{8AE01C0F-C9D7-4E6F-80EA-FDD9E3F261DB}" type="pres">
      <dgm:prSet presAssocID="{133953F4-7E7E-444A-ADB0-35B3609F4CB8}" presName="node" presStyleLbl="node1" presStyleIdx="4" presStyleCnt="6">
        <dgm:presLayoutVars>
          <dgm:bulletEnabled val="1"/>
        </dgm:presLayoutVars>
      </dgm:prSet>
      <dgm:spPr/>
    </dgm:pt>
    <dgm:pt modelId="{1A0DCFB0-D385-4D92-98EB-1D4A3E3EB2B9}" type="pres">
      <dgm:prSet presAssocID="{60C909A4-6DF5-4514-BE94-C85B48774C22}" presName="sibTrans" presStyleLbl="sibTrans1D1" presStyleIdx="4" presStyleCnt="5"/>
      <dgm:spPr/>
    </dgm:pt>
    <dgm:pt modelId="{2B0855E9-53E4-42DC-87CE-26266C478B3E}" type="pres">
      <dgm:prSet presAssocID="{60C909A4-6DF5-4514-BE94-C85B48774C22}" presName="connectorText" presStyleLbl="sibTrans1D1" presStyleIdx="4" presStyleCnt="5"/>
      <dgm:spPr/>
    </dgm:pt>
    <dgm:pt modelId="{569C90FD-9C77-496B-9F92-8526327E5C81}" type="pres">
      <dgm:prSet presAssocID="{9C75FFD9-8BE9-4FE0-9C19-641062610773}" presName="node" presStyleLbl="node1" presStyleIdx="5" presStyleCnt="6">
        <dgm:presLayoutVars>
          <dgm:bulletEnabled val="1"/>
        </dgm:presLayoutVars>
      </dgm:prSet>
      <dgm:spPr/>
    </dgm:pt>
  </dgm:ptLst>
  <dgm:cxnLst>
    <dgm:cxn modelId="{017C0D03-6D6A-4A51-A6FB-DA053840426A}" type="presOf" srcId="{26462640-7B6C-4D21-98F9-3F5F6885BEAB}" destId="{EBCC0A9E-0632-4FF4-8926-293F2BE4CD21}" srcOrd="1" destOrd="0" presId="urn:microsoft.com/office/officeart/2016/7/layout/RepeatingBendingProcessNew"/>
    <dgm:cxn modelId="{1E87C917-7728-4493-A88E-0EEBA6DB6AF9}" srcId="{4E33BA8E-15C3-4FFF-87BD-8D419103FAA5}" destId="{989B3F73-D7C5-4D5C-AF2B-A46BFA08398F}" srcOrd="2" destOrd="0" parTransId="{B2A05DFA-81A9-4891-A625-58D43F962AAE}" sibTransId="{9AFBB1A0-277D-426F-9646-8C3D54AEFA3C}"/>
    <dgm:cxn modelId="{C51CFB25-09F4-46EC-8A6E-D385C31CB8D2}" type="presOf" srcId="{30AC4FC9-9158-4335-9501-E15783F0B872}" destId="{B6279DCC-427D-42AF-9A2D-63E8B691D843}" srcOrd="1" destOrd="0" presId="urn:microsoft.com/office/officeart/2016/7/layout/RepeatingBendingProcessNew"/>
    <dgm:cxn modelId="{7728065B-C27D-40B1-9290-778F624652E5}" type="presOf" srcId="{26462640-7B6C-4D21-98F9-3F5F6885BEAB}" destId="{83FCC460-B90A-4E00-8DF0-5F7B68D44E48}" srcOrd="0" destOrd="0" presId="urn:microsoft.com/office/officeart/2016/7/layout/RepeatingBendingProcessNew"/>
    <dgm:cxn modelId="{5002B562-C489-4EE1-85B0-E3120586B331}" type="presOf" srcId="{133953F4-7E7E-444A-ADB0-35B3609F4CB8}" destId="{8AE01C0F-C9D7-4E6F-80EA-FDD9E3F261DB}" srcOrd="0" destOrd="0" presId="urn:microsoft.com/office/officeart/2016/7/layout/RepeatingBendingProcessNew"/>
    <dgm:cxn modelId="{EA11A564-43BA-48F9-8C9E-279762ED9758}" srcId="{4E33BA8E-15C3-4FFF-87BD-8D419103FAA5}" destId="{6920B339-8AE8-4175-84A3-BCEFE2DD2D4D}" srcOrd="1" destOrd="0" parTransId="{616DEBB4-0F9B-484E-87B6-64A5878505A2}" sibTransId="{26462640-7B6C-4D21-98F9-3F5F6885BEAB}"/>
    <dgm:cxn modelId="{74E49D67-9B30-4EEE-9E34-4ABA96D616A2}" type="presOf" srcId="{989B3F73-D7C5-4D5C-AF2B-A46BFA08398F}" destId="{77D6131D-91BE-44FB-9769-A0DCC26C1100}" srcOrd="0" destOrd="0" presId="urn:microsoft.com/office/officeart/2016/7/layout/RepeatingBendingProcessNew"/>
    <dgm:cxn modelId="{6943B257-C93B-4547-ABB5-8D2756768623}" srcId="{4E33BA8E-15C3-4FFF-87BD-8D419103FAA5}" destId="{133953F4-7E7E-444A-ADB0-35B3609F4CB8}" srcOrd="4" destOrd="0" parTransId="{B25E140D-4206-454D-BBA6-BDD27C193E50}" sibTransId="{60C909A4-6DF5-4514-BE94-C85B48774C22}"/>
    <dgm:cxn modelId="{DDE8C07D-5C4F-4BEC-BB74-27D5734D8B2B}" type="presOf" srcId="{9C75FFD9-8BE9-4FE0-9C19-641062610773}" destId="{569C90FD-9C77-496B-9F92-8526327E5C81}" srcOrd="0" destOrd="0" presId="urn:microsoft.com/office/officeart/2016/7/layout/RepeatingBendingProcessNew"/>
    <dgm:cxn modelId="{B012227E-539F-49C4-A840-D2627E02667F}" type="presOf" srcId="{60C909A4-6DF5-4514-BE94-C85B48774C22}" destId="{2B0855E9-53E4-42DC-87CE-26266C478B3E}" srcOrd="1" destOrd="0" presId="urn:microsoft.com/office/officeart/2016/7/layout/RepeatingBendingProcessNew"/>
    <dgm:cxn modelId="{C236DFA4-1DAC-4421-A0EA-A456C9DCC087}" type="presOf" srcId="{9AFBB1A0-277D-426F-9646-8C3D54AEFA3C}" destId="{E8BABD41-10A3-4809-8F0D-B93C2312507A}" srcOrd="0" destOrd="0" presId="urn:microsoft.com/office/officeart/2016/7/layout/RepeatingBendingProcessNew"/>
    <dgm:cxn modelId="{DEBB44BA-8E52-4B7F-A186-A22B4E84A6AA}" type="presOf" srcId="{BFF39656-1422-43A9-B1A7-B19B2E89E6E9}" destId="{C1113382-67AB-44E0-9B49-9EA1D2762918}" srcOrd="1" destOrd="0" presId="urn:microsoft.com/office/officeart/2016/7/layout/RepeatingBendingProcessNew"/>
    <dgm:cxn modelId="{A38663C0-9ED0-4CEB-9AF9-8B92D6614096}" type="presOf" srcId="{60C909A4-6DF5-4514-BE94-C85B48774C22}" destId="{1A0DCFB0-D385-4D92-98EB-1D4A3E3EB2B9}" srcOrd="0" destOrd="0" presId="urn:microsoft.com/office/officeart/2016/7/layout/RepeatingBendingProcessNew"/>
    <dgm:cxn modelId="{D44CCEC4-330F-4382-B647-0AB232D18586}" type="presOf" srcId="{20240DBB-BED5-49E2-92F5-D46F1153841A}" destId="{18A21702-22CE-4238-8122-20FA64701545}" srcOrd="0" destOrd="0" presId="urn:microsoft.com/office/officeart/2016/7/layout/RepeatingBendingProcessNew"/>
    <dgm:cxn modelId="{FB083CC5-05E1-48BF-A36A-AF7967D9D5A8}" type="presOf" srcId="{6920B339-8AE8-4175-84A3-BCEFE2DD2D4D}" destId="{2D7E025D-5DB6-4D6B-BDBE-28B4159A4C8D}" srcOrd="0" destOrd="0" presId="urn:microsoft.com/office/officeart/2016/7/layout/RepeatingBendingProcessNew"/>
    <dgm:cxn modelId="{B70718CD-9C31-4822-8726-35F0B04CC62D}" type="presOf" srcId="{2216C818-D14C-460B-A6BD-838C3A3052F8}" destId="{61DDF768-EB78-43B7-BA87-8C149811A231}" srcOrd="0" destOrd="0" presId="urn:microsoft.com/office/officeart/2016/7/layout/RepeatingBendingProcessNew"/>
    <dgm:cxn modelId="{B47156D1-393F-4163-B0EB-6C7279BA288D}" srcId="{4E33BA8E-15C3-4FFF-87BD-8D419103FAA5}" destId="{2216C818-D14C-460B-A6BD-838C3A3052F8}" srcOrd="3" destOrd="0" parTransId="{052DC551-1821-4159-87B3-186940DD488F}" sibTransId="{BFF39656-1422-43A9-B1A7-B19B2E89E6E9}"/>
    <dgm:cxn modelId="{FF6ED3D8-49AF-43F5-B551-55755F624EFD}" srcId="{4E33BA8E-15C3-4FFF-87BD-8D419103FAA5}" destId="{9C75FFD9-8BE9-4FE0-9C19-641062610773}" srcOrd="5" destOrd="0" parTransId="{5260BB8A-3993-493B-9852-E789B5D23F8C}" sibTransId="{7AB53230-DE43-4792-A027-CA66B5B62F72}"/>
    <dgm:cxn modelId="{4C9A94D9-F613-413B-8887-29F73BA2AF15}" srcId="{4E33BA8E-15C3-4FFF-87BD-8D419103FAA5}" destId="{20240DBB-BED5-49E2-92F5-D46F1153841A}" srcOrd="0" destOrd="0" parTransId="{07BA38B0-AC65-455A-BAB9-889ED61114BC}" sibTransId="{30AC4FC9-9158-4335-9501-E15783F0B872}"/>
    <dgm:cxn modelId="{303476DA-D994-4394-9BE7-B673D6AD5C07}" type="presOf" srcId="{4E33BA8E-15C3-4FFF-87BD-8D419103FAA5}" destId="{7D46F590-1C5C-4AA4-9BDA-59A82D1FD4AC}" srcOrd="0" destOrd="0" presId="urn:microsoft.com/office/officeart/2016/7/layout/RepeatingBendingProcessNew"/>
    <dgm:cxn modelId="{5005F8E2-63F6-4689-AB63-B9A4AFF3E36D}" type="presOf" srcId="{30AC4FC9-9158-4335-9501-E15783F0B872}" destId="{6525091C-A96F-4DF2-BDD4-B56B9403C27F}" srcOrd="0" destOrd="0" presId="urn:microsoft.com/office/officeart/2016/7/layout/RepeatingBendingProcessNew"/>
    <dgm:cxn modelId="{91B955E4-5225-46ED-B20E-6B76FCB53F62}" type="presOf" srcId="{9AFBB1A0-277D-426F-9646-8C3D54AEFA3C}" destId="{9052039C-7F05-4F2B-8F77-79A061F3C697}" srcOrd="1" destOrd="0" presId="urn:microsoft.com/office/officeart/2016/7/layout/RepeatingBendingProcessNew"/>
    <dgm:cxn modelId="{E7EE63F3-F5F1-49C8-BDCC-CC66E528027B}" type="presOf" srcId="{BFF39656-1422-43A9-B1A7-B19B2E89E6E9}" destId="{1F6CBD72-BA13-4968-93D8-8D74EDF423D6}" srcOrd="0" destOrd="0" presId="urn:microsoft.com/office/officeart/2016/7/layout/RepeatingBendingProcessNew"/>
    <dgm:cxn modelId="{5ED1F5C0-AD42-4FD5-8E60-E3DA7E8E1B3E}" type="presParOf" srcId="{7D46F590-1C5C-4AA4-9BDA-59A82D1FD4AC}" destId="{18A21702-22CE-4238-8122-20FA64701545}" srcOrd="0" destOrd="0" presId="urn:microsoft.com/office/officeart/2016/7/layout/RepeatingBendingProcessNew"/>
    <dgm:cxn modelId="{FFB85FFB-0814-45C2-AD9C-03AFA7512CE4}" type="presParOf" srcId="{7D46F590-1C5C-4AA4-9BDA-59A82D1FD4AC}" destId="{6525091C-A96F-4DF2-BDD4-B56B9403C27F}" srcOrd="1" destOrd="0" presId="urn:microsoft.com/office/officeart/2016/7/layout/RepeatingBendingProcessNew"/>
    <dgm:cxn modelId="{CE25BBFF-4759-4A1E-98DA-5ED4CC5F804C}" type="presParOf" srcId="{6525091C-A96F-4DF2-BDD4-B56B9403C27F}" destId="{B6279DCC-427D-42AF-9A2D-63E8B691D843}" srcOrd="0" destOrd="0" presId="urn:microsoft.com/office/officeart/2016/7/layout/RepeatingBendingProcessNew"/>
    <dgm:cxn modelId="{E3DE60AD-76C0-451D-9025-92AF5F472A14}" type="presParOf" srcId="{7D46F590-1C5C-4AA4-9BDA-59A82D1FD4AC}" destId="{2D7E025D-5DB6-4D6B-BDBE-28B4159A4C8D}" srcOrd="2" destOrd="0" presId="urn:microsoft.com/office/officeart/2016/7/layout/RepeatingBendingProcessNew"/>
    <dgm:cxn modelId="{5CE83D9B-F6E8-4115-A02B-D9F000DA0112}" type="presParOf" srcId="{7D46F590-1C5C-4AA4-9BDA-59A82D1FD4AC}" destId="{83FCC460-B90A-4E00-8DF0-5F7B68D44E48}" srcOrd="3" destOrd="0" presId="urn:microsoft.com/office/officeart/2016/7/layout/RepeatingBendingProcessNew"/>
    <dgm:cxn modelId="{22C291C2-B61B-4FB0-AA64-F042E319E4F0}" type="presParOf" srcId="{83FCC460-B90A-4E00-8DF0-5F7B68D44E48}" destId="{EBCC0A9E-0632-4FF4-8926-293F2BE4CD21}" srcOrd="0" destOrd="0" presId="urn:microsoft.com/office/officeart/2016/7/layout/RepeatingBendingProcessNew"/>
    <dgm:cxn modelId="{ABE18A33-55E8-41FD-BB4A-58BF83DB0F54}" type="presParOf" srcId="{7D46F590-1C5C-4AA4-9BDA-59A82D1FD4AC}" destId="{77D6131D-91BE-44FB-9769-A0DCC26C1100}" srcOrd="4" destOrd="0" presId="urn:microsoft.com/office/officeart/2016/7/layout/RepeatingBendingProcessNew"/>
    <dgm:cxn modelId="{1A362933-C28E-426E-B74E-CF3EB3699D85}" type="presParOf" srcId="{7D46F590-1C5C-4AA4-9BDA-59A82D1FD4AC}" destId="{E8BABD41-10A3-4809-8F0D-B93C2312507A}" srcOrd="5" destOrd="0" presId="urn:microsoft.com/office/officeart/2016/7/layout/RepeatingBendingProcessNew"/>
    <dgm:cxn modelId="{EE3A5C47-8032-4F9B-B9F0-CD36A1AF88B0}" type="presParOf" srcId="{E8BABD41-10A3-4809-8F0D-B93C2312507A}" destId="{9052039C-7F05-4F2B-8F77-79A061F3C697}" srcOrd="0" destOrd="0" presId="urn:microsoft.com/office/officeart/2016/7/layout/RepeatingBendingProcessNew"/>
    <dgm:cxn modelId="{74BD98E6-2120-44D2-A87F-D63740062DBC}" type="presParOf" srcId="{7D46F590-1C5C-4AA4-9BDA-59A82D1FD4AC}" destId="{61DDF768-EB78-43B7-BA87-8C149811A231}" srcOrd="6" destOrd="0" presId="urn:microsoft.com/office/officeart/2016/7/layout/RepeatingBendingProcessNew"/>
    <dgm:cxn modelId="{43812036-2E87-4616-A199-76A231209C74}" type="presParOf" srcId="{7D46F590-1C5C-4AA4-9BDA-59A82D1FD4AC}" destId="{1F6CBD72-BA13-4968-93D8-8D74EDF423D6}" srcOrd="7" destOrd="0" presId="urn:microsoft.com/office/officeart/2016/7/layout/RepeatingBendingProcessNew"/>
    <dgm:cxn modelId="{EC01D031-577D-40EE-B265-1F7C90491B59}" type="presParOf" srcId="{1F6CBD72-BA13-4968-93D8-8D74EDF423D6}" destId="{C1113382-67AB-44E0-9B49-9EA1D2762918}" srcOrd="0" destOrd="0" presId="urn:microsoft.com/office/officeart/2016/7/layout/RepeatingBendingProcessNew"/>
    <dgm:cxn modelId="{92ECEB15-5FFC-413B-9C45-B9366647A237}" type="presParOf" srcId="{7D46F590-1C5C-4AA4-9BDA-59A82D1FD4AC}" destId="{8AE01C0F-C9D7-4E6F-80EA-FDD9E3F261DB}" srcOrd="8" destOrd="0" presId="urn:microsoft.com/office/officeart/2016/7/layout/RepeatingBendingProcessNew"/>
    <dgm:cxn modelId="{0E47480B-649C-4521-9D53-4B79C9CE1290}" type="presParOf" srcId="{7D46F590-1C5C-4AA4-9BDA-59A82D1FD4AC}" destId="{1A0DCFB0-D385-4D92-98EB-1D4A3E3EB2B9}" srcOrd="9" destOrd="0" presId="urn:microsoft.com/office/officeart/2016/7/layout/RepeatingBendingProcessNew"/>
    <dgm:cxn modelId="{226C132B-5BBF-435C-BB64-E6D7B2CDACFA}" type="presParOf" srcId="{1A0DCFB0-D385-4D92-98EB-1D4A3E3EB2B9}" destId="{2B0855E9-53E4-42DC-87CE-26266C478B3E}" srcOrd="0" destOrd="0" presId="urn:microsoft.com/office/officeart/2016/7/layout/RepeatingBendingProcessNew"/>
    <dgm:cxn modelId="{DCD3F012-2E92-41FC-AB4C-837A6B168042}" type="presParOf" srcId="{7D46F590-1C5C-4AA4-9BDA-59A82D1FD4AC}" destId="{569C90FD-9C77-496B-9F92-8526327E5C8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D7B52-3B7F-468A-8287-584141225591}" type="doc">
      <dgm:prSet loTypeId="urn:microsoft.com/office/officeart/2005/8/layout/radial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FEE1A-61E6-4F9D-B0A7-4D282FD9843C}">
      <dgm:prSet phldrT="[Text]" custT="1"/>
      <dgm:spPr/>
      <dgm:t>
        <a:bodyPr/>
        <a:lstStyle/>
        <a:p>
          <a:r>
            <a:rPr lang="en-US" sz="1400" b="1" dirty="0"/>
            <a:t>Data/ML Model</a:t>
          </a:r>
        </a:p>
      </dgm:t>
    </dgm:pt>
    <dgm:pt modelId="{E789E10A-C43B-426B-9420-C8AEA9D6E774}" type="parTrans" cxnId="{9EAAF9F3-6014-4768-9219-B440E723CF0D}">
      <dgm:prSet/>
      <dgm:spPr/>
      <dgm:t>
        <a:bodyPr/>
        <a:lstStyle/>
        <a:p>
          <a:endParaRPr lang="en-US"/>
        </a:p>
      </dgm:t>
    </dgm:pt>
    <dgm:pt modelId="{BDDFA08D-E232-49C2-8EB7-10786A8DC631}" type="sibTrans" cxnId="{9EAAF9F3-6014-4768-9219-B440E723CF0D}">
      <dgm:prSet/>
      <dgm:spPr/>
      <dgm:t>
        <a:bodyPr/>
        <a:lstStyle/>
        <a:p>
          <a:endParaRPr lang="en-US"/>
        </a:p>
      </dgm:t>
    </dgm:pt>
    <dgm:pt modelId="{903EDC46-938A-4DDE-B01A-15AA0E76C731}">
      <dgm:prSet phldrT="[Text]" custT="1"/>
      <dgm:spPr/>
      <dgm:t>
        <a:bodyPr/>
        <a:lstStyle/>
        <a:p>
          <a:r>
            <a:rPr lang="en-US" sz="1400" b="1"/>
            <a:t>Farmers</a:t>
          </a:r>
        </a:p>
      </dgm:t>
    </dgm:pt>
    <dgm:pt modelId="{C43E3F9D-E146-48B6-8229-1B2D7E868422}" type="parTrans" cxnId="{8674DAE7-A783-46C1-85B6-FAA2A02A1029}">
      <dgm:prSet/>
      <dgm:spPr/>
      <dgm:t>
        <a:bodyPr/>
        <a:lstStyle/>
        <a:p>
          <a:endParaRPr lang="en-US"/>
        </a:p>
      </dgm:t>
    </dgm:pt>
    <dgm:pt modelId="{A22AACF7-1AE0-4A5F-A2BF-D3C0F918C1D2}" type="sibTrans" cxnId="{8674DAE7-A783-46C1-85B6-FAA2A02A1029}">
      <dgm:prSet/>
      <dgm:spPr/>
      <dgm:t>
        <a:bodyPr/>
        <a:lstStyle/>
        <a:p>
          <a:endParaRPr lang="en-US"/>
        </a:p>
      </dgm:t>
    </dgm:pt>
    <dgm:pt modelId="{999B100C-9A8D-4008-9836-D23683E8D237}">
      <dgm:prSet phldrT="[Text]" custT="1"/>
      <dgm:spPr/>
      <dgm:t>
        <a:bodyPr/>
        <a:lstStyle/>
        <a:p>
          <a:r>
            <a:rPr lang="en-US" sz="1200" b="1"/>
            <a:t>Large Suppliers</a:t>
          </a:r>
        </a:p>
      </dgm:t>
    </dgm:pt>
    <dgm:pt modelId="{F2FDF328-4F8A-48BC-89A1-B2D57890D5FF}" type="parTrans" cxnId="{8DE87D17-2073-48E8-8D61-2F1339771C40}">
      <dgm:prSet/>
      <dgm:spPr/>
      <dgm:t>
        <a:bodyPr/>
        <a:lstStyle/>
        <a:p>
          <a:endParaRPr lang="en-US"/>
        </a:p>
      </dgm:t>
    </dgm:pt>
    <dgm:pt modelId="{C661D1F9-CE60-40E7-AEDD-AAA78C1474BA}" type="sibTrans" cxnId="{8DE87D17-2073-48E8-8D61-2F1339771C40}">
      <dgm:prSet/>
      <dgm:spPr/>
      <dgm:t>
        <a:bodyPr/>
        <a:lstStyle/>
        <a:p>
          <a:endParaRPr lang="en-US"/>
        </a:p>
      </dgm:t>
    </dgm:pt>
    <dgm:pt modelId="{0FF7F3C1-8515-4F99-B447-A75981E1A792}">
      <dgm:prSet phldrT="[Text]" custT="1"/>
      <dgm:spPr/>
      <dgm:t>
        <a:bodyPr/>
        <a:lstStyle/>
        <a:p>
          <a:r>
            <a:rPr lang="en-US" sz="1050" b="1" dirty="0"/>
            <a:t>Government and Non-Government Organizations</a:t>
          </a:r>
        </a:p>
      </dgm:t>
    </dgm:pt>
    <dgm:pt modelId="{DE574266-2331-43C2-BF0E-36B7666FEFB2}" type="parTrans" cxnId="{A8BF2C4F-2D20-46AD-A224-54DD6A9F9502}">
      <dgm:prSet/>
      <dgm:spPr/>
      <dgm:t>
        <a:bodyPr/>
        <a:lstStyle/>
        <a:p>
          <a:endParaRPr lang="en-US"/>
        </a:p>
      </dgm:t>
    </dgm:pt>
    <dgm:pt modelId="{72ACA5BF-3FC0-4D6A-8B67-8F2E1BB323F6}" type="sibTrans" cxnId="{A8BF2C4F-2D20-46AD-A224-54DD6A9F9502}">
      <dgm:prSet/>
      <dgm:spPr/>
      <dgm:t>
        <a:bodyPr/>
        <a:lstStyle/>
        <a:p>
          <a:endParaRPr lang="en-US"/>
        </a:p>
      </dgm:t>
    </dgm:pt>
    <dgm:pt modelId="{AE41EDE8-416E-4255-A1E4-115EDB1BC3D2}">
      <dgm:prSet phldrT="[Text]" custT="1"/>
      <dgm:spPr/>
      <dgm:t>
        <a:bodyPr/>
        <a:lstStyle/>
        <a:p>
          <a:r>
            <a:rPr lang="en-US" sz="1400" b="1" dirty="0"/>
            <a:t>Agricultural Companies</a:t>
          </a:r>
        </a:p>
      </dgm:t>
    </dgm:pt>
    <dgm:pt modelId="{AFA1A5E3-792C-49CF-A4F9-7FBD1F9098B6}" type="parTrans" cxnId="{16E54A54-573A-43A5-AE8B-AD3381AAD8CD}">
      <dgm:prSet/>
      <dgm:spPr/>
      <dgm:t>
        <a:bodyPr/>
        <a:lstStyle/>
        <a:p>
          <a:endParaRPr lang="en-US"/>
        </a:p>
      </dgm:t>
    </dgm:pt>
    <dgm:pt modelId="{D9EF1C8E-C211-41A2-9CB3-406CDC5607A4}" type="sibTrans" cxnId="{16E54A54-573A-43A5-AE8B-AD3381AAD8CD}">
      <dgm:prSet/>
      <dgm:spPr/>
      <dgm:t>
        <a:bodyPr/>
        <a:lstStyle/>
        <a:p>
          <a:endParaRPr lang="en-US"/>
        </a:p>
      </dgm:t>
    </dgm:pt>
    <dgm:pt modelId="{DCCB39CB-CCBD-4669-BAD8-354C4A929BBE}" type="pres">
      <dgm:prSet presAssocID="{4FDD7B52-3B7F-468A-8287-58414122559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7C380A-B62B-46FD-94F0-FD977747A316}" type="pres">
      <dgm:prSet presAssocID="{A93FEE1A-61E6-4F9D-B0A7-4D282FD9843C}" presName="centerShape" presStyleLbl="node0" presStyleIdx="0" presStyleCnt="1"/>
      <dgm:spPr/>
    </dgm:pt>
    <dgm:pt modelId="{C8B5C826-7443-495C-975D-C1CB74F98FC5}" type="pres">
      <dgm:prSet presAssocID="{C43E3F9D-E146-48B6-8229-1B2D7E868422}" presName="Name9" presStyleLbl="parChTrans1D2" presStyleIdx="0" presStyleCnt="4"/>
      <dgm:spPr/>
    </dgm:pt>
    <dgm:pt modelId="{C4788C61-B43E-4782-9E0F-642B861E707B}" type="pres">
      <dgm:prSet presAssocID="{C43E3F9D-E146-48B6-8229-1B2D7E868422}" presName="connTx" presStyleLbl="parChTrans1D2" presStyleIdx="0" presStyleCnt="4"/>
      <dgm:spPr/>
    </dgm:pt>
    <dgm:pt modelId="{4C4F6FC2-A9B1-44BA-B79C-B8C47E85D056}" type="pres">
      <dgm:prSet presAssocID="{903EDC46-938A-4DDE-B01A-15AA0E76C731}" presName="node" presStyleLbl="node1" presStyleIdx="0" presStyleCnt="4">
        <dgm:presLayoutVars>
          <dgm:bulletEnabled val="1"/>
        </dgm:presLayoutVars>
      </dgm:prSet>
      <dgm:spPr/>
    </dgm:pt>
    <dgm:pt modelId="{026C1C6F-C6CB-4F6F-B7A0-9CD823A763F3}" type="pres">
      <dgm:prSet presAssocID="{F2FDF328-4F8A-48BC-89A1-B2D57890D5FF}" presName="Name9" presStyleLbl="parChTrans1D2" presStyleIdx="1" presStyleCnt="4"/>
      <dgm:spPr/>
    </dgm:pt>
    <dgm:pt modelId="{20038EC7-E46B-4C0F-B9E0-17B4617C4E2A}" type="pres">
      <dgm:prSet presAssocID="{F2FDF328-4F8A-48BC-89A1-B2D57890D5FF}" presName="connTx" presStyleLbl="parChTrans1D2" presStyleIdx="1" presStyleCnt="4"/>
      <dgm:spPr/>
    </dgm:pt>
    <dgm:pt modelId="{C141EA27-6126-4961-ABD9-7DB8D199016C}" type="pres">
      <dgm:prSet presAssocID="{999B100C-9A8D-4008-9836-D23683E8D237}" presName="node" presStyleLbl="node1" presStyleIdx="1" presStyleCnt="4">
        <dgm:presLayoutVars>
          <dgm:bulletEnabled val="1"/>
        </dgm:presLayoutVars>
      </dgm:prSet>
      <dgm:spPr/>
    </dgm:pt>
    <dgm:pt modelId="{2EEF60F8-C804-4D3F-8F6E-EB9AFDBAC1EB}" type="pres">
      <dgm:prSet presAssocID="{DE574266-2331-43C2-BF0E-36B7666FEFB2}" presName="Name9" presStyleLbl="parChTrans1D2" presStyleIdx="2" presStyleCnt="4"/>
      <dgm:spPr/>
    </dgm:pt>
    <dgm:pt modelId="{2BAF4981-43FA-419C-9FDB-19F2D57BD133}" type="pres">
      <dgm:prSet presAssocID="{DE574266-2331-43C2-BF0E-36B7666FEFB2}" presName="connTx" presStyleLbl="parChTrans1D2" presStyleIdx="2" presStyleCnt="4"/>
      <dgm:spPr/>
    </dgm:pt>
    <dgm:pt modelId="{AB8517D7-B021-4F14-9FAE-F7D113C415AE}" type="pres">
      <dgm:prSet presAssocID="{0FF7F3C1-8515-4F99-B447-A75981E1A792}" presName="node" presStyleLbl="node1" presStyleIdx="2" presStyleCnt="4">
        <dgm:presLayoutVars>
          <dgm:bulletEnabled val="1"/>
        </dgm:presLayoutVars>
      </dgm:prSet>
      <dgm:spPr/>
    </dgm:pt>
    <dgm:pt modelId="{BBD945F0-7497-4370-BD57-6B0A5FAF61E9}" type="pres">
      <dgm:prSet presAssocID="{AFA1A5E3-792C-49CF-A4F9-7FBD1F9098B6}" presName="Name9" presStyleLbl="parChTrans1D2" presStyleIdx="3" presStyleCnt="4"/>
      <dgm:spPr/>
    </dgm:pt>
    <dgm:pt modelId="{BD0B4A2C-828E-4E3C-8BE3-77B754273D4C}" type="pres">
      <dgm:prSet presAssocID="{AFA1A5E3-792C-49CF-A4F9-7FBD1F9098B6}" presName="connTx" presStyleLbl="parChTrans1D2" presStyleIdx="3" presStyleCnt="4"/>
      <dgm:spPr/>
    </dgm:pt>
    <dgm:pt modelId="{4D4C69B2-DF11-4B81-8459-B26EF1A0708C}" type="pres">
      <dgm:prSet presAssocID="{AE41EDE8-416E-4255-A1E4-115EDB1BC3D2}" presName="node" presStyleLbl="node1" presStyleIdx="3" presStyleCnt="4">
        <dgm:presLayoutVars>
          <dgm:bulletEnabled val="1"/>
        </dgm:presLayoutVars>
      </dgm:prSet>
      <dgm:spPr/>
    </dgm:pt>
  </dgm:ptLst>
  <dgm:cxnLst>
    <dgm:cxn modelId="{BBDAA303-A760-4F33-ABD9-258AD8A695AA}" type="presOf" srcId="{C43E3F9D-E146-48B6-8229-1B2D7E868422}" destId="{C8B5C826-7443-495C-975D-C1CB74F98FC5}" srcOrd="0" destOrd="0" presId="urn:microsoft.com/office/officeart/2005/8/layout/radial1"/>
    <dgm:cxn modelId="{8DE87D17-2073-48E8-8D61-2F1339771C40}" srcId="{A93FEE1A-61E6-4F9D-B0A7-4D282FD9843C}" destId="{999B100C-9A8D-4008-9836-D23683E8D237}" srcOrd="1" destOrd="0" parTransId="{F2FDF328-4F8A-48BC-89A1-B2D57890D5FF}" sibTransId="{C661D1F9-CE60-40E7-AEDD-AAA78C1474BA}"/>
    <dgm:cxn modelId="{3B807919-4F95-4EAE-9EDB-C01C2EF8754D}" type="presOf" srcId="{F2FDF328-4F8A-48BC-89A1-B2D57890D5FF}" destId="{20038EC7-E46B-4C0F-B9E0-17B4617C4E2A}" srcOrd="1" destOrd="0" presId="urn:microsoft.com/office/officeart/2005/8/layout/radial1"/>
    <dgm:cxn modelId="{1D6EA520-32EC-4D99-8209-35B0BE485052}" type="presOf" srcId="{DE574266-2331-43C2-BF0E-36B7666FEFB2}" destId="{2EEF60F8-C804-4D3F-8F6E-EB9AFDBAC1EB}" srcOrd="0" destOrd="0" presId="urn:microsoft.com/office/officeart/2005/8/layout/radial1"/>
    <dgm:cxn modelId="{4FFD7621-B3A8-408E-8816-F66B75AAB6DC}" type="presOf" srcId="{A93FEE1A-61E6-4F9D-B0A7-4D282FD9843C}" destId="{BB7C380A-B62B-46FD-94F0-FD977747A316}" srcOrd="0" destOrd="0" presId="urn:microsoft.com/office/officeart/2005/8/layout/radial1"/>
    <dgm:cxn modelId="{29B51622-234A-4F00-85F7-0F943AA95483}" type="presOf" srcId="{AFA1A5E3-792C-49CF-A4F9-7FBD1F9098B6}" destId="{BBD945F0-7497-4370-BD57-6B0A5FAF61E9}" srcOrd="0" destOrd="0" presId="urn:microsoft.com/office/officeart/2005/8/layout/radial1"/>
    <dgm:cxn modelId="{BDD1B62B-C7BB-46DF-8CD5-7203A9972D9A}" type="presOf" srcId="{DE574266-2331-43C2-BF0E-36B7666FEFB2}" destId="{2BAF4981-43FA-419C-9FDB-19F2D57BD133}" srcOrd="1" destOrd="0" presId="urn:microsoft.com/office/officeart/2005/8/layout/radial1"/>
    <dgm:cxn modelId="{0E66AC44-501E-4216-96B1-F6828DD1AE23}" type="presOf" srcId="{AE41EDE8-416E-4255-A1E4-115EDB1BC3D2}" destId="{4D4C69B2-DF11-4B81-8459-B26EF1A0708C}" srcOrd="0" destOrd="0" presId="urn:microsoft.com/office/officeart/2005/8/layout/radial1"/>
    <dgm:cxn modelId="{A8BF2C4F-2D20-46AD-A224-54DD6A9F9502}" srcId="{A93FEE1A-61E6-4F9D-B0A7-4D282FD9843C}" destId="{0FF7F3C1-8515-4F99-B447-A75981E1A792}" srcOrd="2" destOrd="0" parTransId="{DE574266-2331-43C2-BF0E-36B7666FEFB2}" sibTransId="{72ACA5BF-3FC0-4D6A-8B67-8F2E1BB323F6}"/>
    <dgm:cxn modelId="{460B4C4F-3805-4C3E-96A2-13850F562F94}" type="presOf" srcId="{AFA1A5E3-792C-49CF-A4F9-7FBD1F9098B6}" destId="{BD0B4A2C-828E-4E3C-8BE3-77B754273D4C}" srcOrd="1" destOrd="0" presId="urn:microsoft.com/office/officeart/2005/8/layout/radial1"/>
    <dgm:cxn modelId="{DCC35D72-7A94-45A6-A6C3-D0941557AFC9}" type="presOf" srcId="{C43E3F9D-E146-48B6-8229-1B2D7E868422}" destId="{C4788C61-B43E-4782-9E0F-642B861E707B}" srcOrd="1" destOrd="0" presId="urn:microsoft.com/office/officeart/2005/8/layout/radial1"/>
    <dgm:cxn modelId="{16E54A54-573A-43A5-AE8B-AD3381AAD8CD}" srcId="{A93FEE1A-61E6-4F9D-B0A7-4D282FD9843C}" destId="{AE41EDE8-416E-4255-A1E4-115EDB1BC3D2}" srcOrd="3" destOrd="0" parTransId="{AFA1A5E3-792C-49CF-A4F9-7FBD1F9098B6}" sibTransId="{D9EF1C8E-C211-41A2-9CB3-406CDC5607A4}"/>
    <dgm:cxn modelId="{6B888C93-442B-42E9-8475-E1D01F230167}" type="presOf" srcId="{0FF7F3C1-8515-4F99-B447-A75981E1A792}" destId="{AB8517D7-B021-4F14-9FAE-F7D113C415AE}" srcOrd="0" destOrd="0" presId="urn:microsoft.com/office/officeart/2005/8/layout/radial1"/>
    <dgm:cxn modelId="{CA410A9A-9F59-4060-B03E-C67BFB55CCE1}" type="presOf" srcId="{4FDD7B52-3B7F-468A-8287-584141225591}" destId="{DCCB39CB-CCBD-4669-BAD8-354C4A929BBE}" srcOrd="0" destOrd="0" presId="urn:microsoft.com/office/officeart/2005/8/layout/radial1"/>
    <dgm:cxn modelId="{8F5D57A8-381D-4481-AB23-753FF7F22814}" type="presOf" srcId="{999B100C-9A8D-4008-9836-D23683E8D237}" destId="{C141EA27-6126-4961-ABD9-7DB8D199016C}" srcOrd="0" destOrd="0" presId="urn:microsoft.com/office/officeart/2005/8/layout/radial1"/>
    <dgm:cxn modelId="{B3D0D6AA-D37F-44D8-8CBF-EB6E8FB18F47}" type="presOf" srcId="{903EDC46-938A-4DDE-B01A-15AA0E76C731}" destId="{4C4F6FC2-A9B1-44BA-B79C-B8C47E85D056}" srcOrd="0" destOrd="0" presId="urn:microsoft.com/office/officeart/2005/8/layout/radial1"/>
    <dgm:cxn modelId="{4A9B4CE7-EBC5-483E-BC85-961F6F021C00}" type="presOf" srcId="{F2FDF328-4F8A-48BC-89A1-B2D57890D5FF}" destId="{026C1C6F-C6CB-4F6F-B7A0-9CD823A763F3}" srcOrd="0" destOrd="0" presId="urn:microsoft.com/office/officeart/2005/8/layout/radial1"/>
    <dgm:cxn modelId="{8674DAE7-A783-46C1-85B6-FAA2A02A1029}" srcId="{A93FEE1A-61E6-4F9D-B0A7-4D282FD9843C}" destId="{903EDC46-938A-4DDE-B01A-15AA0E76C731}" srcOrd="0" destOrd="0" parTransId="{C43E3F9D-E146-48B6-8229-1B2D7E868422}" sibTransId="{A22AACF7-1AE0-4A5F-A2BF-D3C0F918C1D2}"/>
    <dgm:cxn modelId="{9EAAF9F3-6014-4768-9219-B440E723CF0D}" srcId="{4FDD7B52-3B7F-468A-8287-584141225591}" destId="{A93FEE1A-61E6-4F9D-B0A7-4D282FD9843C}" srcOrd="0" destOrd="0" parTransId="{E789E10A-C43B-426B-9420-C8AEA9D6E774}" sibTransId="{BDDFA08D-E232-49C2-8EB7-10786A8DC631}"/>
    <dgm:cxn modelId="{3FD8ADFB-C071-4270-B93D-5B2FCECF9DF9}" type="presParOf" srcId="{DCCB39CB-CCBD-4669-BAD8-354C4A929BBE}" destId="{BB7C380A-B62B-46FD-94F0-FD977747A316}" srcOrd="0" destOrd="0" presId="urn:microsoft.com/office/officeart/2005/8/layout/radial1"/>
    <dgm:cxn modelId="{B50EC84E-52DF-4207-B6A3-8089A4296331}" type="presParOf" srcId="{DCCB39CB-CCBD-4669-BAD8-354C4A929BBE}" destId="{C8B5C826-7443-495C-975D-C1CB74F98FC5}" srcOrd="1" destOrd="0" presId="urn:microsoft.com/office/officeart/2005/8/layout/radial1"/>
    <dgm:cxn modelId="{4DF145EE-C220-4910-87F3-E74736BC8673}" type="presParOf" srcId="{C8B5C826-7443-495C-975D-C1CB74F98FC5}" destId="{C4788C61-B43E-4782-9E0F-642B861E707B}" srcOrd="0" destOrd="0" presId="urn:microsoft.com/office/officeart/2005/8/layout/radial1"/>
    <dgm:cxn modelId="{F9DBEC42-7CD1-487C-861A-0C55E535C69C}" type="presParOf" srcId="{DCCB39CB-CCBD-4669-BAD8-354C4A929BBE}" destId="{4C4F6FC2-A9B1-44BA-B79C-B8C47E85D056}" srcOrd="2" destOrd="0" presId="urn:microsoft.com/office/officeart/2005/8/layout/radial1"/>
    <dgm:cxn modelId="{6202EB85-A22E-4F98-B2F7-CF0C1FA0EBB5}" type="presParOf" srcId="{DCCB39CB-CCBD-4669-BAD8-354C4A929BBE}" destId="{026C1C6F-C6CB-4F6F-B7A0-9CD823A763F3}" srcOrd="3" destOrd="0" presId="urn:microsoft.com/office/officeart/2005/8/layout/radial1"/>
    <dgm:cxn modelId="{3EC1D25D-A0C7-460F-9E13-B94E6E628138}" type="presParOf" srcId="{026C1C6F-C6CB-4F6F-B7A0-9CD823A763F3}" destId="{20038EC7-E46B-4C0F-B9E0-17B4617C4E2A}" srcOrd="0" destOrd="0" presId="urn:microsoft.com/office/officeart/2005/8/layout/radial1"/>
    <dgm:cxn modelId="{04234392-6670-4F33-BB20-F8A8D261F268}" type="presParOf" srcId="{DCCB39CB-CCBD-4669-BAD8-354C4A929BBE}" destId="{C141EA27-6126-4961-ABD9-7DB8D199016C}" srcOrd="4" destOrd="0" presId="urn:microsoft.com/office/officeart/2005/8/layout/radial1"/>
    <dgm:cxn modelId="{6D4561C5-D2D4-4CE6-8813-E71E38FC8FB7}" type="presParOf" srcId="{DCCB39CB-CCBD-4669-BAD8-354C4A929BBE}" destId="{2EEF60F8-C804-4D3F-8F6E-EB9AFDBAC1EB}" srcOrd="5" destOrd="0" presId="urn:microsoft.com/office/officeart/2005/8/layout/radial1"/>
    <dgm:cxn modelId="{3460316B-5E08-429F-A6DF-9EC43143A05E}" type="presParOf" srcId="{2EEF60F8-C804-4D3F-8F6E-EB9AFDBAC1EB}" destId="{2BAF4981-43FA-419C-9FDB-19F2D57BD133}" srcOrd="0" destOrd="0" presId="urn:microsoft.com/office/officeart/2005/8/layout/radial1"/>
    <dgm:cxn modelId="{4BA8C8DD-A98A-4BA2-8663-A7A2FE7E96CD}" type="presParOf" srcId="{DCCB39CB-CCBD-4669-BAD8-354C4A929BBE}" destId="{AB8517D7-B021-4F14-9FAE-F7D113C415AE}" srcOrd="6" destOrd="0" presId="urn:microsoft.com/office/officeart/2005/8/layout/radial1"/>
    <dgm:cxn modelId="{E0513C23-50D8-4576-93F5-27FF01F4C1B7}" type="presParOf" srcId="{DCCB39CB-CCBD-4669-BAD8-354C4A929BBE}" destId="{BBD945F0-7497-4370-BD57-6B0A5FAF61E9}" srcOrd="7" destOrd="0" presId="urn:microsoft.com/office/officeart/2005/8/layout/radial1"/>
    <dgm:cxn modelId="{AE904D97-298A-4D0F-BDCB-7649E3EB3802}" type="presParOf" srcId="{BBD945F0-7497-4370-BD57-6B0A5FAF61E9}" destId="{BD0B4A2C-828E-4E3C-8BE3-77B754273D4C}" srcOrd="0" destOrd="0" presId="urn:microsoft.com/office/officeart/2005/8/layout/radial1"/>
    <dgm:cxn modelId="{0C8C6CB9-5AB5-46F9-A8B0-4C6AF7A12DB7}" type="presParOf" srcId="{DCCB39CB-CCBD-4669-BAD8-354C4A929BBE}" destId="{4D4C69B2-DF11-4B81-8459-B26EF1A0708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CCEEF-D080-42EE-83E4-53740124AB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F92681-9EFC-41FD-870A-9C779498D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Value Proposition: </a:t>
          </a:r>
          <a:r>
            <a:rPr lang="en-US" dirty="0"/>
            <a:t>Clearly articulate the value proposition of the rice field prediction data, emphasizing its role in optimizing agricultural practices</a:t>
          </a:r>
        </a:p>
      </dgm:t>
    </dgm:pt>
    <dgm:pt modelId="{CF754CFF-330D-4B91-9CCF-4AA5EC472DDD}" type="parTrans" cxnId="{C4A23D9A-2437-4276-81C4-A7F5CFDBBCA3}">
      <dgm:prSet/>
      <dgm:spPr/>
      <dgm:t>
        <a:bodyPr/>
        <a:lstStyle/>
        <a:p>
          <a:endParaRPr lang="en-US"/>
        </a:p>
      </dgm:t>
    </dgm:pt>
    <dgm:pt modelId="{04B2C7E0-27DC-4316-8FD3-877253812750}" type="sibTrans" cxnId="{C4A23D9A-2437-4276-81C4-A7F5CFDBBCA3}">
      <dgm:prSet/>
      <dgm:spPr/>
      <dgm:t>
        <a:bodyPr/>
        <a:lstStyle/>
        <a:p>
          <a:endParaRPr lang="en-US"/>
        </a:p>
      </dgm:t>
    </dgm:pt>
    <dgm:pt modelId="{773E4D75-7F48-4455-A845-F88E72589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Demonstration and Education: </a:t>
          </a:r>
          <a:r>
            <a:rPr lang="en-US" dirty="0"/>
            <a:t>Provide demonstrations and educational content to showcase the accuracy and reliability of the predictions and educate potential or target customer</a:t>
          </a:r>
        </a:p>
      </dgm:t>
    </dgm:pt>
    <dgm:pt modelId="{EFE59EA7-C7D9-4D88-8091-28E7F988F753}" type="parTrans" cxnId="{BBBBB7BB-B553-4866-8CC3-D7C07EDB0045}">
      <dgm:prSet/>
      <dgm:spPr/>
      <dgm:t>
        <a:bodyPr/>
        <a:lstStyle/>
        <a:p>
          <a:endParaRPr lang="en-US"/>
        </a:p>
      </dgm:t>
    </dgm:pt>
    <dgm:pt modelId="{58930591-0BC3-4D7E-AFE0-B0D5D735FF9C}" type="sibTrans" cxnId="{BBBBB7BB-B553-4866-8CC3-D7C07EDB0045}">
      <dgm:prSet/>
      <dgm:spPr/>
      <dgm:t>
        <a:bodyPr/>
        <a:lstStyle/>
        <a:p>
          <a:endParaRPr lang="en-US"/>
        </a:p>
      </dgm:t>
    </dgm:pt>
    <dgm:pt modelId="{2B711081-8C27-4D68-AB86-7743D3F45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Tailored Offerings: </a:t>
          </a:r>
          <a:r>
            <a:rPr lang="en-US" dirty="0"/>
            <a:t>Tailored offerings involve customizing the products or services to meet the unique needs and preferences of different customer segments. </a:t>
          </a:r>
        </a:p>
      </dgm:t>
    </dgm:pt>
    <dgm:pt modelId="{069542F5-815F-4E2C-8793-3A70B5840927}" type="parTrans" cxnId="{82C5AF2E-42EF-46F9-8A01-42DDF3F5836C}">
      <dgm:prSet/>
      <dgm:spPr/>
      <dgm:t>
        <a:bodyPr/>
        <a:lstStyle/>
        <a:p>
          <a:endParaRPr lang="en-US"/>
        </a:p>
      </dgm:t>
    </dgm:pt>
    <dgm:pt modelId="{42518232-B106-4E85-B9E0-E777023CD125}" type="sibTrans" cxnId="{82C5AF2E-42EF-46F9-8A01-42DDF3F5836C}">
      <dgm:prSet/>
      <dgm:spPr/>
      <dgm:t>
        <a:bodyPr/>
        <a:lstStyle/>
        <a:p>
          <a:endParaRPr lang="en-US"/>
        </a:p>
      </dgm:t>
    </dgm:pt>
    <dgm:pt modelId="{936280F7-CF97-416A-A597-47CC7B9BF206}" type="pres">
      <dgm:prSet presAssocID="{171CCEEF-D080-42EE-83E4-53740124AB6D}" presName="root" presStyleCnt="0">
        <dgm:presLayoutVars>
          <dgm:dir/>
          <dgm:resizeHandles val="exact"/>
        </dgm:presLayoutVars>
      </dgm:prSet>
      <dgm:spPr/>
    </dgm:pt>
    <dgm:pt modelId="{5F655810-88E6-4B3A-883C-42CAD9C57034}" type="pres">
      <dgm:prSet presAssocID="{BEF92681-9EFC-41FD-870A-9C779498D701}" presName="compNode" presStyleCnt="0"/>
      <dgm:spPr/>
    </dgm:pt>
    <dgm:pt modelId="{C839EE08-7027-4E34-A191-1485CAFC5C47}" type="pres">
      <dgm:prSet presAssocID="{BEF92681-9EFC-41FD-870A-9C779498D701}" presName="bgRect" presStyleLbl="bgShp" presStyleIdx="0" presStyleCnt="3"/>
      <dgm:spPr/>
    </dgm:pt>
    <dgm:pt modelId="{5B124A33-279A-4649-91C0-0280934BCB58}" type="pres">
      <dgm:prSet presAssocID="{BEF92681-9EFC-41FD-870A-9C779498D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9CD3974-C0CD-41AA-902E-AA86A30E401D}" type="pres">
      <dgm:prSet presAssocID="{BEF92681-9EFC-41FD-870A-9C779498D701}" presName="spaceRect" presStyleCnt="0"/>
      <dgm:spPr/>
    </dgm:pt>
    <dgm:pt modelId="{EFAC0E4C-B33D-43AA-998E-906E1743D545}" type="pres">
      <dgm:prSet presAssocID="{BEF92681-9EFC-41FD-870A-9C779498D701}" presName="parTx" presStyleLbl="revTx" presStyleIdx="0" presStyleCnt="3">
        <dgm:presLayoutVars>
          <dgm:chMax val="0"/>
          <dgm:chPref val="0"/>
        </dgm:presLayoutVars>
      </dgm:prSet>
      <dgm:spPr/>
    </dgm:pt>
    <dgm:pt modelId="{3B08DFCA-C541-449C-BBC2-A7999B4259BC}" type="pres">
      <dgm:prSet presAssocID="{04B2C7E0-27DC-4316-8FD3-877253812750}" presName="sibTrans" presStyleCnt="0"/>
      <dgm:spPr/>
    </dgm:pt>
    <dgm:pt modelId="{716EAE42-1D56-4874-816A-04FE3ABE40F4}" type="pres">
      <dgm:prSet presAssocID="{773E4D75-7F48-4455-A845-F88E72589818}" presName="compNode" presStyleCnt="0"/>
      <dgm:spPr/>
    </dgm:pt>
    <dgm:pt modelId="{76FD8B64-B031-4906-897E-90269638D252}" type="pres">
      <dgm:prSet presAssocID="{773E4D75-7F48-4455-A845-F88E72589818}" presName="bgRect" presStyleLbl="bgShp" presStyleIdx="1" presStyleCnt="3"/>
      <dgm:spPr/>
    </dgm:pt>
    <dgm:pt modelId="{053E7A3E-E6B6-4E61-9393-507913E6F4EB}" type="pres">
      <dgm:prSet presAssocID="{773E4D75-7F48-4455-A845-F88E725898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10F1AD1-D30C-41B6-B3EC-4A98204F798F}" type="pres">
      <dgm:prSet presAssocID="{773E4D75-7F48-4455-A845-F88E72589818}" presName="spaceRect" presStyleCnt="0"/>
      <dgm:spPr/>
    </dgm:pt>
    <dgm:pt modelId="{BEB9E979-1E4B-49BC-ABAB-ADBA696D6A4A}" type="pres">
      <dgm:prSet presAssocID="{773E4D75-7F48-4455-A845-F88E72589818}" presName="parTx" presStyleLbl="revTx" presStyleIdx="1" presStyleCnt="3">
        <dgm:presLayoutVars>
          <dgm:chMax val="0"/>
          <dgm:chPref val="0"/>
        </dgm:presLayoutVars>
      </dgm:prSet>
      <dgm:spPr/>
    </dgm:pt>
    <dgm:pt modelId="{6EABAF5F-EE52-47EB-8742-E49321ADE315}" type="pres">
      <dgm:prSet presAssocID="{58930591-0BC3-4D7E-AFE0-B0D5D735FF9C}" presName="sibTrans" presStyleCnt="0"/>
      <dgm:spPr/>
    </dgm:pt>
    <dgm:pt modelId="{95C5DD4F-37DE-480A-A6CF-38D4D1F5C51D}" type="pres">
      <dgm:prSet presAssocID="{2B711081-8C27-4D68-AB86-7743D3F450F7}" presName="compNode" presStyleCnt="0"/>
      <dgm:spPr/>
    </dgm:pt>
    <dgm:pt modelId="{F290DB85-E1FB-466A-A716-A9B4E76C1E90}" type="pres">
      <dgm:prSet presAssocID="{2B711081-8C27-4D68-AB86-7743D3F450F7}" presName="bgRect" presStyleLbl="bgShp" presStyleIdx="2" presStyleCnt="3"/>
      <dgm:spPr/>
    </dgm:pt>
    <dgm:pt modelId="{FB315B6B-656A-4CEC-9A8E-D13C9C76FC34}" type="pres">
      <dgm:prSet presAssocID="{2B711081-8C27-4D68-AB86-7743D3F450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E062A8C0-1A6A-417F-9565-D3077004AAFF}" type="pres">
      <dgm:prSet presAssocID="{2B711081-8C27-4D68-AB86-7743D3F450F7}" presName="spaceRect" presStyleCnt="0"/>
      <dgm:spPr/>
    </dgm:pt>
    <dgm:pt modelId="{EF55B202-ED3A-457F-94C0-7D7939D2459C}" type="pres">
      <dgm:prSet presAssocID="{2B711081-8C27-4D68-AB86-7743D3F450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A8E819-6F32-47E4-80BB-1F5472FF443F}" type="presOf" srcId="{773E4D75-7F48-4455-A845-F88E72589818}" destId="{BEB9E979-1E4B-49BC-ABAB-ADBA696D6A4A}" srcOrd="0" destOrd="0" presId="urn:microsoft.com/office/officeart/2018/2/layout/IconVerticalSolidList"/>
    <dgm:cxn modelId="{82C5AF2E-42EF-46F9-8A01-42DDF3F5836C}" srcId="{171CCEEF-D080-42EE-83E4-53740124AB6D}" destId="{2B711081-8C27-4D68-AB86-7743D3F450F7}" srcOrd="2" destOrd="0" parTransId="{069542F5-815F-4E2C-8793-3A70B5840927}" sibTransId="{42518232-B106-4E85-B9E0-E777023CD125}"/>
    <dgm:cxn modelId="{91A38C73-CB3A-4836-A9A0-09F1048F630A}" type="presOf" srcId="{BEF92681-9EFC-41FD-870A-9C779498D701}" destId="{EFAC0E4C-B33D-43AA-998E-906E1743D545}" srcOrd="0" destOrd="0" presId="urn:microsoft.com/office/officeart/2018/2/layout/IconVerticalSolidList"/>
    <dgm:cxn modelId="{C4A23D9A-2437-4276-81C4-A7F5CFDBBCA3}" srcId="{171CCEEF-D080-42EE-83E4-53740124AB6D}" destId="{BEF92681-9EFC-41FD-870A-9C779498D701}" srcOrd="0" destOrd="0" parTransId="{CF754CFF-330D-4B91-9CCF-4AA5EC472DDD}" sibTransId="{04B2C7E0-27DC-4316-8FD3-877253812750}"/>
    <dgm:cxn modelId="{63DB2D9F-F528-4A7B-8994-CD7D51CE1264}" type="presOf" srcId="{2B711081-8C27-4D68-AB86-7743D3F450F7}" destId="{EF55B202-ED3A-457F-94C0-7D7939D2459C}" srcOrd="0" destOrd="0" presId="urn:microsoft.com/office/officeart/2018/2/layout/IconVerticalSolidList"/>
    <dgm:cxn modelId="{BBBBB7BB-B553-4866-8CC3-D7C07EDB0045}" srcId="{171CCEEF-D080-42EE-83E4-53740124AB6D}" destId="{773E4D75-7F48-4455-A845-F88E72589818}" srcOrd="1" destOrd="0" parTransId="{EFE59EA7-C7D9-4D88-8091-28E7F988F753}" sibTransId="{58930591-0BC3-4D7E-AFE0-B0D5D735FF9C}"/>
    <dgm:cxn modelId="{CF477DEF-6301-4DCE-BB8D-9D06168F92FF}" type="presOf" srcId="{171CCEEF-D080-42EE-83E4-53740124AB6D}" destId="{936280F7-CF97-416A-A597-47CC7B9BF206}" srcOrd="0" destOrd="0" presId="urn:microsoft.com/office/officeart/2018/2/layout/IconVerticalSolidList"/>
    <dgm:cxn modelId="{34166671-FD1E-4682-BEF4-6989DBBD0A0A}" type="presParOf" srcId="{936280F7-CF97-416A-A597-47CC7B9BF206}" destId="{5F655810-88E6-4B3A-883C-42CAD9C57034}" srcOrd="0" destOrd="0" presId="urn:microsoft.com/office/officeart/2018/2/layout/IconVerticalSolidList"/>
    <dgm:cxn modelId="{378C1A22-F078-4A72-935D-6A03745C058C}" type="presParOf" srcId="{5F655810-88E6-4B3A-883C-42CAD9C57034}" destId="{C839EE08-7027-4E34-A191-1485CAFC5C47}" srcOrd="0" destOrd="0" presId="urn:microsoft.com/office/officeart/2018/2/layout/IconVerticalSolidList"/>
    <dgm:cxn modelId="{4ED65196-0861-4B32-BC66-B2A7464AD099}" type="presParOf" srcId="{5F655810-88E6-4B3A-883C-42CAD9C57034}" destId="{5B124A33-279A-4649-91C0-0280934BCB58}" srcOrd="1" destOrd="0" presId="urn:microsoft.com/office/officeart/2018/2/layout/IconVerticalSolidList"/>
    <dgm:cxn modelId="{1E73D8E5-A190-4229-B5DE-8D1D06D5463F}" type="presParOf" srcId="{5F655810-88E6-4B3A-883C-42CAD9C57034}" destId="{39CD3974-C0CD-41AA-902E-AA86A30E401D}" srcOrd="2" destOrd="0" presId="urn:microsoft.com/office/officeart/2018/2/layout/IconVerticalSolidList"/>
    <dgm:cxn modelId="{0D70EFB8-3378-4D14-92EA-B1A931A3D608}" type="presParOf" srcId="{5F655810-88E6-4B3A-883C-42CAD9C57034}" destId="{EFAC0E4C-B33D-43AA-998E-906E1743D545}" srcOrd="3" destOrd="0" presId="urn:microsoft.com/office/officeart/2018/2/layout/IconVerticalSolidList"/>
    <dgm:cxn modelId="{4DDE640A-0E8E-4583-8AEA-F9D09DAD5E96}" type="presParOf" srcId="{936280F7-CF97-416A-A597-47CC7B9BF206}" destId="{3B08DFCA-C541-449C-BBC2-A7999B4259BC}" srcOrd="1" destOrd="0" presId="urn:microsoft.com/office/officeart/2018/2/layout/IconVerticalSolidList"/>
    <dgm:cxn modelId="{D52A0CB1-B0F5-41DD-B0E8-E4D7E5010A61}" type="presParOf" srcId="{936280F7-CF97-416A-A597-47CC7B9BF206}" destId="{716EAE42-1D56-4874-816A-04FE3ABE40F4}" srcOrd="2" destOrd="0" presId="urn:microsoft.com/office/officeart/2018/2/layout/IconVerticalSolidList"/>
    <dgm:cxn modelId="{74673474-AAEA-48FF-AB72-887B3B1834E2}" type="presParOf" srcId="{716EAE42-1D56-4874-816A-04FE3ABE40F4}" destId="{76FD8B64-B031-4906-897E-90269638D252}" srcOrd="0" destOrd="0" presId="urn:microsoft.com/office/officeart/2018/2/layout/IconVerticalSolidList"/>
    <dgm:cxn modelId="{109AD539-85BA-4476-A5C3-BA02C178D8CE}" type="presParOf" srcId="{716EAE42-1D56-4874-816A-04FE3ABE40F4}" destId="{053E7A3E-E6B6-4E61-9393-507913E6F4EB}" srcOrd="1" destOrd="0" presId="urn:microsoft.com/office/officeart/2018/2/layout/IconVerticalSolidList"/>
    <dgm:cxn modelId="{AFD21746-1944-44B1-ABB3-E4665ED16353}" type="presParOf" srcId="{716EAE42-1D56-4874-816A-04FE3ABE40F4}" destId="{D10F1AD1-D30C-41B6-B3EC-4A98204F798F}" srcOrd="2" destOrd="0" presId="urn:microsoft.com/office/officeart/2018/2/layout/IconVerticalSolidList"/>
    <dgm:cxn modelId="{34800E01-2859-41F3-A447-0998C99BB004}" type="presParOf" srcId="{716EAE42-1D56-4874-816A-04FE3ABE40F4}" destId="{BEB9E979-1E4B-49BC-ABAB-ADBA696D6A4A}" srcOrd="3" destOrd="0" presId="urn:microsoft.com/office/officeart/2018/2/layout/IconVerticalSolidList"/>
    <dgm:cxn modelId="{B77FECEA-090A-48F2-AFC1-A0AE94D1DCAC}" type="presParOf" srcId="{936280F7-CF97-416A-A597-47CC7B9BF206}" destId="{6EABAF5F-EE52-47EB-8742-E49321ADE315}" srcOrd="3" destOrd="0" presId="urn:microsoft.com/office/officeart/2018/2/layout/IconVerticalSolidList"/>
    <dgm:cxn modelId="{93F8623F-4565-4AF5-B3C3-755BFDB55BCD}" type="presParOf" srcId="{936280F7-CF97-416A-A597-47CC7B9BF206}" destId="{95C5DD4F-37DE-480A-A6CF-38D4D1F5C51D}" srcOrd="4" destOrd="0" presId="urn:microsoft.com/office/officeart/2018/2/layout/IconVerticalSolidList"/>
    <dgm:cxn modelId="{53426570-FB0C-413D-9370-8AABC2CB9B49}" type="presParOf" srcId="{95C5DD4F-37DE-480A-A6CF-38D4D1F5C51D}" destId="{F290DB85-E1FB-466A-A716-A9B4E76C1E90}" srcOrd="0" destOrd="0" presId="urn:microsoft.com/office/officeart/2018/2/layout/IconVerticalSolidList"/>
    <dgm:cxn modelId="{AD2491FB-9DFB-4400-B4DD-E6F020871A05}" type="presParOf" srcId="{95C5DD4F-37DE-480A-A6CF-38D4D1F5C51D}" destId="{FB315B6B-656A-4CEC-9A8E-D13C9C76FC34}" srcOrd="1" destOrd="0" presId="urn:microsoft.com/office/officeart/2018/2/layout/IconVerticalSolidList"/>
    <dgm:cxn modelId="{8D8D4061-DCF4-4CD9-A7C3-1D0F7B57B94A}" type="presParOf" srcId="{95C5DD4F-37DE-480A-A6CF-38D4D1F5C51D}" destId="{E062A8C0-1A6A-417F-9565-D3077004AAFF}" srcOrd="2" destOrd="0" presId="urn:microsoft.com/office/officeart/2018/2/layout/IconVerticalSolidList"/>
    <dgm:cxn modelId="{1504A735-465A-46CA-BA9B-C74CD95917C2}" type="presParOf" srcId="{95C5DD4F-37DE-480A-A6CF-38D4D1F5C51D}" destId="{EF55B202-ED3A-457F-94C0-7D7939D245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A24FF-B973-4141-826B-646AFE1CE3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89E485-C7C1-4404-AF59-1FDB33AEB1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High-resolution imagery</a:t>
          </a:r>
        </a:p>
      </dgm:t>
    </dgm:pt>
    <dgm:pt modelId="{727197BE-075A-4390-8B58-4F86B196DD82}" type="parTrans" cxnId="{60D738A7-62A6-475F-AD8B-601DB3568404}">
      <dgm:prSet/>
      <dgm:spPr/>
      <dgm:t>
        <a:bodyPr/>
        <a:lstStyle/>
        <a:p>
          <a:endParaRPr lang="en-US"/>
        </a:p>
      </dgm:t>
    </dgm:pt>
    <dgm:pt modelId="{19EA8A23-1544-457C-8CEA-01D805DDA49C}" type="sibTrans" cxnId="{60D738A7-62A6-475F-AD8B-601DB3568404}">
      <dgm:prSet/>
      <dgm:spPr/>
      <dgm:t>
        <a:bodyPr/>
        <a:lstStyle/>
        <a:p>
          <a:endParaRPr lang="en-US"/>
        </a:p>
      </dgm:t>
    </dgm:pt>
    <dgm:pt modelId="{4B772760-2EDC-4BE4-99AE-007F6D2CE1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Ground truth data</a:t>
          </a:r>
        </a:p>
      </dgm:t>
    </dgm:pt>
    <dgm:pt modelId="{90336105-1034-454D-B460-FF121F3C3517}" type="parTrans" cxnId="{BD7740E4-45B5-4FC6-95CC-C2251D497DBB}">
      <dgm:prSet/>
      <dgm:spPr/>
      <dgm:t>
        <a:bodyPr/>
        <a:lstStyle/>
        <a:p>
          <a:endParaRPr lang="en-US"/>
        </a:p>
      </dgm:t>
    </dgm:pt>
    <dgm:pt modelId="{7CF8150D-ECE3-48DC-97F6-6CDBA19D0018}" type="sibTrans" cxnId="{BD7740E4-45B5-4FC6-95CC-C2251D497DBB}">
      <dgm:prSet/>
      <dgm:spPr/>
      <dgm:t>
        <a:bodyPr/>
        <a:lstStyle/>
        <a:p>
          <a:endParaRPr lang="en-US"/>
        </a:p>
      </dgm:t>
    </dgm:pt>
    <dgm:pt modelId="{A246C1C0-F6FA-464E-8304-CD6B58A153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Crop rotation patterns</a:t>
          </a:r>
        </a:p>
      </dgm:t>
    </dgm:pt>
    <dgm:pt modelId="{4B6B357A-4247-4CDF-BE1B-E485129C0A23}" type="parTrans" cxnId="{D186F452-C948-4368-AF24-8A59ED2C43D0}">
      <dgm:prSet/>
      <dgm:spPr/>
      <dgm:t>
        <a:bodyPr/>
        <a:lstStyle/>
        <a:p>
          <a:endParaRPr lang="en-US"/>
        </a:p>
      </dgm:t>
    </dgm:pt>
    <dgm:pt modelId="{85D11007-DB85-400A-911C-5EA25718AEFC}" type="sibTrans" cxnId="{D186F452-C948-4368-AF24-8A59ED2C43D0}">
      <dgm:prSet/>
      <dgm:spPr/>
      <dgm:t>
        <a:bodyPr/>
        <a:lstStyle/>
        <a:p>
          <a:endParaRPr lang="en-US"/>
        </a:p>
      </dgm:t>
    </dgm:pt>
    <dgm:pt modelId="{67BA6BD1-B45C-4821-8E6A-34E280B0FB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Terrain and elevation data</a:t>
          </a:r>
        </a:p>
      </dgm:t>
    </dgm:pt>
    <dgm:pt modelId="{66F27296-EC9F-4079-8E39-D3B1B160B77B}" type="parTrans" cxnId="{8135E167-A3DD-4B0B-80E2-0966041BB3E4}">
      <dgm:prSet/>
      <dgm:spPr/>
      <dgm:t>
        <a:bodyPr/>
        <a:lstStyle/>
        <a:p>
          <a:endParaRPr lang="en-US"/>
        </a:p>
      </dgm:t>
    </dgm:pt>
    <dgm:pt modelId="{18861856-9FE3-4556-8F5D-FBEB9BC15EA1}" type="sibTrans" cxnId="{8135E167-A3DD-4B0B-80E2-0966041BB3E4}">
      <dgm:prSet/>
      <dgm:spPr/>
      <dgm:t>
        <a:bodyPr/>
        <a:lstStyle/>
        <a:p>
          <a:endParaRPr lang="en-US"/>
        </a:p>
      </dgm:t>
    </dgm:pt>
    <dgm:pt modelId="{21FD99BF-F594-4655-9978-C46E56CC91E1}" type="pres">
      <dgm:prSet presAssocID="{833A24FF-B973-4141-826B-646AFE1CE3A1}" presName="root" presStyleCnt="0">
        <dgm:presLayoutVars>
          <dgm:dir/>
          <dgm:resizeHandles val="exact"/>
        </dgm:presLayoutVars>
      </dgm:prSet>
      <dgm:spPr/>
    </dgm:pt>
    <dgm:pt modelId="{059AA827-DF46-47E9-8D21-9A2F0F393E2B}" type="pres">
      <dgm:prSet presAssocID="{9289E485-C7C1-4404-AF59-1FDB33AEB1A1}" presName="compNode" presStyleCnt="0"/>
      <dgm:spPr/>
    </dgm:pt>
    <dgm:pt modelId="{56C5F42D-9B18-4447-9AEE-46AE9D93AE42}" type="pres">
      <dgm:prSet presAssocID="{9289E485-C7C1-4404-AF59-1FDB33AEB1A1}" presName="iconBgRect" presStyleLbl="bgShp" presStyleIdx="0" presStyleCnt="4"/>
      <dgm:spPr/>
    </dgm:pt>
    <dgm:pt modelId="{B3190D54-29DC-4B02-A3FF-34967B768FDA}" type="pres">
      <dgm:prSet presAssocID="{9289E485-C7C1-4404-AF59-1FDB33AEB1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18290BDE-0442-4584-A363-E0C84441EFEF}" type="pres">
      <dgm:prSet presAssocID="{9289E485-C7C1-4404-AF59-1FDB33AEB1A1}" presName="spaceRect" presStyleCnt="0"/>
      <dgm:spPr/>
    </dgm:pt>
    <dgm:pt modelId="{873A6E41-C211-4D63-822E-B6F23B98F337}" type="pres">
      <dgm:prSet presAssocID="{9289E485-C7C1-4404-AF59-1FDB33AEB1A1}" presName="textRect" presStyleLbl="revTx" presStyleIdx="0" presStyleCnt="4">
        <dgm:presLayoutVars>
          <dgm:chMax val="1"/>
          <dgm:chPref val="1"/>
        </dgm:presLayoutVars>
      </dgm:prSet>
      <dgm:spPr/>
    </dgm:pt>
    <dgm:pt modelId="{608A9115-D681-44CE-BD9C-448DBF8C31F8}" type="pres">
      <dgm:prSet presAssocID="{19EA8A23-1544-457C-8CEA-01D805DDA49C}" presName="sibTrans" presStyleCnt="0"/>
      <dgm:spPr/>
    </dgm:pt>
    <dgm:pt modelId="{ECBD8815-BA73-4E53-8752-B224D807AF8D}" type="pres">
      <dgm:prSet presAssocID="{4B772760-2EDC-4BE4-99AE-007F6D2CE169}" presName="compNode" presStyleCnt="0"/>
      <dgm:spPr/>
    </dgm:pt>
    <dgm:pt modelId="{8CDC790D-1947-4CDB-A42B-1784801FAB7F}" type="pres">
      <dgm:prSet presAssocID="{4B772760-2EDC-4BE4-99AE-007F6D2CE169}" presName="iconBgRect" presStyleLbl="bgShp" presStyleIdx="1" presStyleCnt="4"/>
      <dgm:spPr/>
    </dgm:pt>
    <dgm:pt modelId="{CB2A88EC-A9D2-4A37-A42B-150269FD5F2B}" type="pres">
      <dgm:prSet presAssocID="{4B772760-2EDC-4BE4-99AE-007F6D2CE1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576385-3E74-4042-986B-AC7FAB16BC70}" type="pres">
      <dgm:prSet presAssocID="{4B772760-2EDC-4BE4-99AE-007F6D2CE169}" presName="spaceRect" presStyleCnt="0"/>
      <dgm:spPr/>
    </dgm:pt>
    <dgm:pt modelId="{783C8AF5-82D6-441A-9153-7B8150B0A540}" type="pres">
      <dgm:prSet presAssocID="{4B772760-2EDC-4BE4-99AE-007F6D2CE169}" presName="textRect" presStyleLbl="revTx" presStyleIdx="1" presStyleCnt="4">
        <dgm:presLayoutVars>
          <dgm:chMax val="1"/>
          <dgm:chPref val="1"/>
        </dgm:presLayoutVars>
      </dgm:prSet>
      <dgm:spPr/>
    </dgm:pt>
    <dgm:pt modelId="{829ABEEA-47AB-46F3-B359-50AD56E4D83B}" type="pres">
      <dgm:prSet presAssocID="{7CF8150D-ECE3-48DC-97F6-6CDBA19D0018}" presName="sibTrans" presStyleCnt="0"/>
      <dgm:spPr/>
    </dgm:pt>
    <dgm:pt modelId="{3DB084BD-0DF2-4935-A3CD-7B3F1B7C4FF7}" type="pres">
      <dgm:prSet presAssocID="{A246C1C0-F6FA-464E-8304-CD6B58A15341}" presName="compNode" presStyleCnt="0"/>
      <dgm:spPr/>
    </dgm:pt>
    <dgm:pt modelId="{ED88C6BB-0462-4321-B816-DA576F70CCFC}" type="pres">
      <dgm:prSet presAssocID="{A246C1C0-F6FA-464E-8304-CD6B58A15341}" presName="iconBgRect" presStyleLbl="bgShp" presStyleIdx="2" presStyleCnt="4"/>
      <dgm:spPr/>
    </dgm:pt>
    <dgm:pt modelId="{D116502B-103B-458B-B138-8A4F5A444225}" type="pres">
      <dgm:prSet presAssocID="{A246C1C0-F6FA-464E-8304-CD6B58A153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D14996E-030A-48D7-87A3-415DC79D656C}" type="pres">
      <dgm:prSet presAssocID="{A246C1C0-F6FA-464E-8304-CD6B58A15341}" presName="spaceRect" presStyleCnt="0"/>
      <dgm:spPr/>
    </dgm:pt>
    <dgm:pt modelId="{2527D20E-D961-42D5-B9DD-F40EEACAB965}" type="pres">
      <dgm:prSet presAssocID="{A246C1C0-F6FA-464E-8304-CD6B58A15341}" presName="textRect" presStyleLbl="revTx" presStyleIdx="2" presStyleCnt="4">
        <dgm:presLayoutVars>
          <dgm:chMax val="1"/>
          <dgm:chPref val="1"/>
        </dgm:presLayoutVars>
      </dgm:prSet>
      <dgm:spPr/>
    </dgm:pt>
    <dgm:pt modelId="{706FAC4E-8C1F-4E35-8598-95817D4196A2}" type="pres">
      <dgm:prSet presAssocID="{85D11007-DB85-400A-911C-5EA25718AEFC}" presName="sibTrans" presStyleCnt="0"/>
      <dgm:spPr/>
    </dgm:pt>
    <dgm:pt modelId="{5BC6A3EC-5AC5-4DA6-8182-088D1AF9D25C}" type="pres">
      <dgm:prSet presAssocID="{67BA6BD1-B45C-4821-8E6A-34E280B0FB0C}" presName="compNode" presStyleCnt="0"/>
      <dgm:spPr/>
    </dgm:pt>
    <dgm:pt modelId="{CC8F62F7-0A32-4F21-AA1E-74F2F2FB4E9B}" type="pres">
      <dgm:prSet presAssocID="{67BA6BD1-B45C-4821-8E6A-34E280B0FB0C}" presName="iconBgRect" presStyleLbl="bgShp" presStyleIdx="3" presStyleCnt="4"/>
      <dgm:spPr/>
    </dgm:pt>
    <dgm:pt modelId="{FB5E510B-F887-4006-91FB-198428546357}" type="pres">
      <dgm:prSet presAssocID="{67BA6BD1-B45C-4821-8E6A-34E280B0FB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8B23157F-F2B5-4E50-AFD1-66F1577713DB}" type="pres">
      <dgm:prSet presAssocID="{67BA6BD1-B45C-4821-8E6A-34E280B0FB0C}" presName="spaceRect" presStyleCnt="0"/>
      <dgm:spPr/>
    </dgm:pt>
    <dgm:pt modelId="{00041518-B0DA-406F-A533-7790F56DD321}" type="pres">
      <dgm:prSet presAssocID="{67BA6BD1-B45C-4821-8E6A-34E280B0FB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9EB608-9B3F-47D1-9BAC-E74E299B1417}" type="presOf" srcId="{A246C1C0-F6FA-464E-8304-CD6B58A15341}" destId="{2527D20E-D961-42D5-B9DD-F40EEACAB965}" srcOrd="0" destOrd="0" presId="urn:microsoft.com/office/officeart/2018/5/layout/IconCircleLabelList"/>
    <dgm:cxn modelId="{8135E167-A3DD-4B0B-80E2-0966041BB3E4}" srcId="{833A24FF-B973-4141-826B-646AFE1CE3A1}" destId="{67BA6BD1-B45C-4821-8E6A-34E280B0FB0C}" srcOrd="3" destOrd="0" parTransId="{66F27296-EC9F-4079-8E39-D3B1B160B77B}" sibTransId="{18861856-9FE3-4556-8F5D-FBEB9BC15EA1}"/>
    <dgm:cxn modelId="{5C8C076B-ECA3-4330-8453-1138C423B67E}" type="presOf" srcId="{9289E485-C7C1-4404-AF59-1FDB33AEB1A1}" destId="{873A6E41-C211-4D63-822E-B6F23B98F337}" srcOrd="0" destOrd="0" presId="urn:microsoft.com/office/officeart/2018/5/layout/IconCircleLabelList"/>
    <dgm:cxn modelId="{CB72E76E-7836-44BE-BD02-B4EC30BE05AA}" type="presOf" srcId="{67BA6BD1-B45C-4821-8E6A-34E280B0FB0C}" destId="{00041518-B0DA-406F-A533-7790F56DD321}" srcOrd="0" destOrd="0" presId="urn:microsoft.com/office/officeart/2018/5/layout/IconCircleLabelList"/>
    <dgm:cxn modelId="{D186F452-C948-4368-AF24-8A59ED2C43D0}" srcId="{833A24FF-B973-4141-826B-646AFE1CE3A1}" destId="{A246C1C0-F6FA-464E-8304-CD6B58A15341}" srcOrd="2" destOrd="0" parTransId="{4B6B357A-4247-4CDF-BE1B-E485129C0A23}" sibTransId="{85D11007-DB85-400A-911C-5EA25718AEFC}"/>
    <dgm:cxn modelId="{43153C81-1761-4CCA-853E-56D800590BC2}" type="presOf" srcId="{833A24FF-B973-4141-826B-646AFE1CE3A1}" destId="{21FD99BF-F594-4655-9978-C46E56CC91E1}" srcOrd="0" destOrd="0" presId="urn:microsoft.com/office/officeart/2018/5/layout/IconCircleLabelList"/>
    <dgm:cxn modelId="{60D738A7-62A6-475F-AD8B-601DB3568404}" srcId="{833A24FF-B973-4141-826B-646AFE1CE3A1}" destId="{9289E485-C7C1-4404-AF59-1FDB33AEB1A1}" srcOrd="0" destOrd="0" parTransId="{727197BE-075A-4390-8B58-4F86B196DD82}" sibTransId="{19EA8A23-1544-457C-8CEA-01D805DDA49C}"/>
    <dgm:cxn modelId="{3AA5D3BB-90A9-494D-A27E-044576B6062C}" type="presOf" srcId="{4B772760-2EDC-4BE4-99AE-007F6D2CE169}" destId="{783C8AF5-82D6-441A-9153-7B8150B0A540}" srcOrd="0" destOrd="0" presId="urn:microsoft.com/office/officeart/2018/5/layout/IconCircleLabelList"/>
    <dgm:cxn modelId="{BD7740E4-45B5-4FC6-95CC-C2251D497DBB}" srcId="{833A24FF-B973-4141-826B-646AFE1CE3A1}" destId="{4B772760-2EDC-4BE4-99AE-007F6D2CE169}" srcOrd="1" destOrd="0" parTransId="{90336105-1034-454D-B460-FF121F3C3517}" sibTransId="{7CF8150D-ECE3-48DC-97F6-6CDBA19D0018}"/>
    <dgm:cxn modelId="{BC47FA6C-9E03-4B1A-B6F7-46DC074CE4A5}" type="presParOf" srcId="{21FD99BF-F594-4655-9978-C46E56CC91E1}" destId="{059AA827-DF46-47E9-8D21-9A2F0F393E2B}" srcOrd="0" destOrd="0" presId="urn:microsoft.com/office/officeart/2018/5/layout/IconCircleLabelList"/>
    <dgm:cxn modelId="{5FC4203C-8D27-4436-BFF9-49025787D9BF}" type="presParOf" srcId="{059AA827-DF46-47E9-8D21-9A2F0F393E2B}" destId="{56C5F42D-9B18-4447-9AEE-46AE9D93AE42}" srcOrd="0" destOrd="0" presId="urn:microsoft.com/office/officeart/2018/5/layout/IconCircleLabelList"/>
    <dgm:cxn modelId="{53BD507B-1BC5-43BB-AADD-C2EC6F7CFBCA}" type="presParOf" srcId="{059AA827-DF46-47E9-8D21-9A2F0F393E2B}" destId="{B3190D54-29DC-4B02-A3FF-34967B768FDA}" srcOrd="1" destOrd="0" presId="urn:microsoft.com/office/officeart/2018/5/layout/IconCircleLabelList"/>
    <dgm:cxn modelId="{219A16F5-4E84-4663-B4C0-7E0F5822BBD0}" type="presParOf" srcId="{059AA827-DF46-47E9-8D21-9A2F0F393E2B}" destId="{18290BDE-0442-4584-A363-E0C84441EFEF}" srcOrd="2" destOrd="0" presId="urn:microsoft.com/office/officeart/2018/5/layout/IconCircleLabelList"/>
    <dgm:cxn modelId="{DAED5B94-A7A8-452A-B4CC-E823F64DA672}" type="presParOf" srcId="{059AA827-DF46-47E9-8D21-9A2F0F393E2B}" destId="{873A6E41-C211-4D63-822E-B6F23B98F337}" srcOrd="3" destOrd="0" presId="urn:microsoft.com/office/officeart/2018/5/layout/IconCircleLabelList"/>
    <dgm:cxn modelId="{C2832FEA-05A0-4EB4-87C2-913FF450B6C6}" type="presParOf" srcId="{21FD99BF-F594-4655-9978-C46E56CC91E1}" destId="{608A9115-D681-44CE-BD9C-448DBF8C31F8}" srcOrd="1" destOrd="0" presId="urn:microsoft.com/office/officeart/2018/5/layout/IconCircleLabelList"/>
    <dgm:cxn modelId="{1158A58E-CB18-4AEC-8C14-D7868E8C99DA}" type="presParOf" srcId="{21FD99BF-F594-4655-9978-C46E56CC91E1}" destId="{ECBD8815-BA73-4E53-8752-B224D807AF8D}" srcOrd="2" destOrd="0" presId="urn:microsoft.com/office/officeart/2018/5/layout/IconCircleLabelList"/>
    <dgm:cxn modelId="{B43001E7-5F25-484B-BDCD-2C67A29F96E2}" type="presParOf" srcId="{ECBD8815-BA73-4E53-8752-B224D807AF8D}" destId="{8CDC790D-1947-4CDB-A42B-1784801FAB7F}" srcOrd="0" destOrd="0" presId="urn:microsoft.com/office/officeart/2018/5/layout/IconCircleLabelList"/>
    <dgm:cxn modelId="{EBE4E95A-C9B0-41CB-B20E-260C31D2C0D1}" type="presParOf" srcId="{ECBD8815-BA73-4E53-8752-B224D807AF8D}" destId="{CB2A88EC-A9D2-4A37-A42B-150269FD5F2B}" srcOrd="1" destOrd="0" presId="urn:microsoft.com/office/officeart/2018/5/layout/IconCircleLabelList"/>
    <dgm:cxn modelId="{2DC7B3B3-E866-4CB3-B318-E1CE56C9A464}" type="presParOf" srcId="{ECBD8815-BA73-4E53-8752-B224D807AF8D}" destId="{9D576385-3E74-4042-986B-AC7FAB16BC70}" srcOrd="2" destOrd="0" presId="urn:microsoft.com/office/officeart/2018/5/layout/IconCircleLabelList"/>
    <dgm:cxn modelId="{453F42FB-9A4A-4818-8BD9-CFA0561BC321}" type="presParOf" srcId="{ECBD8815-BA73-4E53-8752-B224D807AF8D}" destId="{783C8AF5-82D6-441A-9153-7B8150B0A540}" srcOrd="3" destOrd="0" presId="urn:microsoft.com/office/officeart/2018/5/layout/IconCircleLabelList"/>
    <dgm:cxn modelId="{1A5693F8-3EB3-42B7-8458-210A9A624C02}" type="presParOf" srcId="{21FD99BF-F594-4655-9978-C46E56CC91E1}" destId="{829ABEEA-47AB-46F3-B359-50AD56E4D83B}" srcOrd="3" destOrd="0" presId="urn:microsoft.com/office/officeart/2018/5/layout/IconCircleLabelList"/>
    <dgm:cxn modelId="{7DC6CD78-BFB3-4848-BFDC-B54A8B2CD636}" type="presParOf" srcId="{21FD99BF-F594-4655-9978-C46E56CC91E1}" destId="{3DB084BD-0DF2-4935-A3CD-7B3F1B7C4FF7}" srcOrd="4" destOrd="0" presId="urn:microsoft.com/office/officeart/2018/5/layout/IconCircleLabelList"/>
    <dgm:cxn modelId="{D462BB43-790D-48CE-B54D-34B0011E08FB}" type="presParOf" srcId="{3DB084BD-0DF2-4935-A3CD-7B3F1B7C4FF7}" destId="{ED88C6BB-0462-4321-B816-DA576F70CCFC}" srcOrd="0" destOrd="0" presId="urn:microsoft.com/office/officeart/2018/5/layout/IconCircleLabelList"/>
    <dgm:cxn modelId="{2FF607AF-7A5E-4257-9EE4-1E31C0904819}" type="presParOf" srcId="{3DB084BD-0DF2-4935-A3CD-7B3F1B7C4FF7}" destId="{D116502B-103B-458B-B138-8A4F5A444225}" srcOrd="1" destOrd="0" presId="urn:microsoft.com/office/officeart/2018/5/layout/IconCircleLabelList"/>
    <dgm:cxn modelId="{967F8C66-ACB6-4028-91DC-8EE04AE83CF4}" type="presParOf" srcId="{3DB084BD-0DF2-4935-A3CD-7B3F1B7C4FF7}" destId="{6D14996E-030A-48D7-87A3-415DC79D656C}" srcOrd="2" destOrd="0" presId="urn:microsoft.com/office/officeart/2018/5/layout/IconCircleLabelList"/>
    <dgm:cxn modelId="{690AF482-BB37-4918-B947-305694401112}" type="presParOf" srcId="{3DB084BD-0DF2-4935-A3CD-7B3F1B7C4FF7}" destId="{2527D20E-D961-42D5-B9DD-F40EEACAB965}" srcOrd="3" destOrd="0" presId="urn:microsoft.com/office/officeart/2018/5/layout/IconCircleLabelList"/>
    <dgm:cxn modelId="{84F3B133-7CB0-4A06-BC88-A451615713C3}" type="presParOf" srcId="{21FD99BF-F594-4655-9978-C46E56CC91E1}" destId="{706FAC4E-8C1F-4E35-8598-95817D4196A2}" srcOrd="5" destOrd="0" presId="urn:microsoft.com/office/officeart/2018/5/layout/IconCircleLabelList"/>
    <dgm:cxn modelId="{31B28B38-C8FE-400A-9280-0D64D9611AF8}" type="presParOf" srcId="{21FD99BF-F594-4655-9978-C46E56CC91E1}" destId="{5BC6A3EC-5AC5-4DA6-8182-088D1AF9D25C}" srcOrd="6" destOrd="0" presId="urn:microsoft.com/office/officeart/2018/5/layout/IconCircleLabelList"/>
    <dgm:cxn modelId="{F84379AB-A675-4199-BA13-3650D82E4894}" type="presParOf" srcId="{5BC6A3EC-5AC5-4DA6-8182-088D1AF9D25C}" destId="{CC8F62F7-0A32-4F21-AA1E-74F2F2FB4E9B}" srcOrd="0" destOrd="0" presId="urn:microsoft.com/office/officeart/2018/5/layout/IconCircleLabelList"/>
    <dgm:cxn modelId="{C339EB4D-9465-430C-BE5B-C2840F1B1821}" type="presParOf" srcId="{5BC6A3EC-5AC5-4DA6-8182-088D1AF9D25C}" destId="{FB5E510B-F887-4006-91FB-198428546357}" srcOrd="1" destOrd="0" presId="urn:microsoft.com/office/officeart/2018/5/layout/IconCircleLabelList"/>
    <dgm:cxn modelId="{14FB8CE4-2A19-4076-A096-ECFD10272B0E}" type="presParOf" srcId="{5BC6A3EC-5AC5-4DA6-8182-088D1AF9D25C}" destId="{8B23157F-F2B5-4E50-AFD1-66F1577713DB}" srcOrd="2" destOrd="0" presId="urn:microsoft.com/office/officeart/2018/5/layout/IconCircleLabelList"/>
    <dgm:cxn modelId="{681F0CC3-EDC3-48FD-9DD7-0F91C215EC15}" type="presParOf" srcId="{5BC6A3EC-5AC5-4DA6-8182-088D1AF9D25C}" destId="{00041518-B0DA-406F-A533-7790F56DD3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5091C-A96F-4DF2-BDD4-B56B9403C27F}">
      <dsp:nvSpPr>
        <dsp:cNvPr id="0" name=""/>
        <dsp:cNvSpPr/>
      </dsp:nvSpPr>
      <dsp:spPr>
        <a:xfrm>
          <a:off x="2856407" y="80602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848489"/>
        <a:ext cx="32574" cy="6514"/>
      </dsp:txXfrm>
    </dsp:sp>
    <dsp:sp modelId="{18A21702-22CE-4238-8122-20FA64701545}">
      <dsp:nvSpPr>
        <dsp:cNvPr id="0" name=""/>
        <dsp:cNvSpPr/>
      </dsp:nvSpPr>
      <dsp:spPr>
        <a:xfrm>
          <a:off x="25605" y="1966"/>
          <a:ext cx="2832601" cy="16995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1.Extracted the VV and VH values which were our predictor variables from the Sentinel -1 dataset.</a:t>
          </a:r>
        </a:p>
      </dsp:txBody>
      <dsp:txXfrm>
        <a:off x="25605" y="1966"/>
        <a:ext cx="2832601" cy="1699561"/>
      </dsp:txXfrm>
    </dsp:sp>
    <dsp:sp modelId="{83FCC460-B90A-4E00-8DF0-5F7B68D44E48}">
      <dsp:nvSpPr>
        <dsp:cNvPr id="0" name=""/>
        <dsp:cNvSpPr/>
      </dsp:nvSpPr>
      <dsp:spPr>
        <a:xfrm>
          <a:off x="1441906" y="169972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2006919"/>
        <a:ext cx="177224" cy="6514"/>
      </dsp:txXfrm>
    </dsp:sp>
    <dsp:sp modelId="{2D7E025D-5DB6-4D6B-BDBE-28B4159A4C8D}">
      <dsp:nvSpPr>
        <dsp:cNvPr id="0" name=""/>
        <dsp:cNvSpPr/>
      </dsp:nvSpPr>
      <dsp:spPr>
        <a:xfrm>
          <a:off x="3509705" y="1966"/>
          <a:ext cx="2832601" cy="16995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D0D0D"/>
            </a:buClr>
            <a:buFont typeface="Segoe UI" panose="020B0502040204020203" pitchFamily="34" charset="0"/>
            <a:buNone/>
          </a:pPr>
          <a:r>
            <a:rPr lang="en-US" sz="1700" kern="1200" dirty="0"/>
            <a:t>2.Extracted the RVI (Radar Vegetation Index) from the mean VV and VH values.</a:t>
          </a:r>
        </a:p>
      </dsp:txBody>
      <dsp:txXfrm>
        <a:off x="3509705" y="1966"/>
        <a:ext cx="2832601" cy="1699561"/>
      </dsp:txXfrm>
    </dsp:sp>
    <dsp:sp modelId="{E8BABD41-10A3-4809-8F0D-B93C2312507A}">
      <dsp:nvSpPr>
        <dsp:cNvPr id="0" name=""/>
        <dsp:cNvSpPr/>
      </dsp:nvSpPr>
      <dsp:spPr>
        <a:xfrm>
          <a:off x="2856407" y="315708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3199549"/>
        <a:ext cx="32574" cy="6514"/>
      </dsp:txXfrm>
    </dsp:sp>
    <dsp:sp modelId="{77D6131D-91BE-44FB-9769-A0DCC26C1100}">
      <dsp:nvSpPr>
        <dsp:cNvPr id="0" name=""/>
        <dsp:cNvSpPr/>
      </dsp:nvSpPr>
      <dsp:spPr>
        <a:xfrm>
          <a:off x="25605" y="2353025"/>
          <a:ext cx="2832601" cy="16995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3.Use of min-max scaling for scaling of independent variables</a:t>
          </a:r>
        </a:p>
      </dsp:txBody>
      <dsp:txXfrm>
        <a:off x="25605" y="2353025"/>
        <a:ext cx="2832601" cy="1699561"/>
      </dsp:txXfrm>
    </dsp:sp>
    <dsp:sp modelId="{1F6CBD72-BA13-4968-93D8-8D74EDF423D6}">
      <dsp:nvSpPr>
        <dsp:cNvPr id="0" name=""/>
        <dsp:cNvSpPr/>
      </dsp:nvSpPr>
      <dsp:spPr>
        <a:xfrm>
          <a:off x="1441906" y="4050787"/>
          <a:ext cx="3484100" cy="620898"/>
        </a:xfrm>
        <a:custGeom>
          <a:avLst/>
          <a:gdLst/>
          <a:ahLst/>
          <a:cxnLst/>
          <a:rect l="0" t="0" r="0" b="0"/>
          <a:pathLst>
            <a:path>
              <a:moveTo>
                <a:pt x="3484100" y="0"/>
              </a:moveTo>
              <a:lnTo>
                <a:pt x="3484100" y="327549"/>
              </a:lnTo>
              <a:lnTo>
                <a:pt x="0" y="327549"/>
              </a:lnTo>
              <a:lnTo>
                <a:pt x="0" y="62089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5344" y="4357978"/>
        <a:ext cx="177224" cy="6514"/>
      </dsp:txXfrm>
    </dsp:sp>
    <dsp:sp modelId="{61DDF768-EB78-43B7-BA87-8C149811A231}">
      <dsp:nvSpPr>
        <dsp:cNvPr id="0" name=""/>
        <dsp:cNvSpPr/>
      </dsp:nvSpPr>
      <dsp:spPr>
        <a:xfrm>
          <a:off x="3509705" y="2353025"/>
          <a:ext cx="2832601" cy="16995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4.Training and Testing the model(Several models such as Random Forest, Decision Tree, XG Boost, SVM and KNN were utilized)</a:t>
          </a:r>
        </a:p>
      </dsp:txBody>
      <dsp:txXfrm>
        <a:off x="3509705" y="2353025"/>
        <a:ext cx="2832601" cy="1699561"/>
      </dsp:txXfrm>
    </dsp:sp>
    <dsp:sp modelId="{1A0DCFB0-D385-4D92-98EB-1D4A3E3EB2B9}">
      <dsp:nvSpPr>
        <dsp:cNvPr id="0" name=""/>
        <dsp:cNvSpPr/>
      </dsp:nvSpPr>
      <dsp:spPr>
        <a:xfrm>
          <a:off x="2856407" y="5508146"/>
          <a:ext cx="620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89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569" y="5550608"/>
        <a:ext cx="32574" cy="6514"/>
      </dsp:txXfrm>
    </dsp:sp>
    <dsp:sp modelId="{8AE01C0F-C9D7-4E6F-80EA-FDD9E3F261DB}">
      <dsp:nvSpPr>
        <dsp:cNvPr id="0" name=""/>
        <dsp:cNvSpPr/>
      </dsp:nvSpPr>
      <dsp:spPr>
        <a:xfrm>
          <a:off x="25605" y="4704085"/>
          <a:ext cx="2832601" cy="1699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5.Hyperparameters tuning to find the best set of parameters</a:t>
          </a:r>
        </a:p>
      </dsp:txBody>
      <dsp:txXfrm>
        <a:off x="25605" y="4704085"/>
        <a:ext cx="2832601" cy="1699561"/>
      </dsp:txXfrm>
    </dsp:sp>
    <dsp:sp modelId="{569C90FD-9C77-496B-9F92-8526327E5C81}">
      <dsp:nvSpPr>
        <dsp:cNvPr id="0" name=""/>
        <dsp:cNvSpPr/>
      </dsp:nvSpPr>
      <dsp:spPr>
        <a:xfrm>
          <a:off x="3509705" y="4704085"/>
          <a:ext cx="2832601" cy="16995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00" tIns="145695" rIns="138800" bIns="1456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6.Training the model with the best parameters</a:t>
          </a:r>
        </a:p>
      </dsp:txBody>
      <dsp:txXfrm>
        <a:off x="3509705" y="4704085"/>
        <a:ext cx="2832601" cy="1699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C380A-B62B-46FD-94F0-FD977747A316}">
      <dsp:nvSpPr>
        <dsp:cNvPr id="0" name=""/>
        <dsp:cNvSpPr/>
      </dsp:nvSpPr>
      <dsp:spPr>
        <a:xfrm>
          <a:off x="2790029" y="1492839"/>
          <a:ext cx="1133493" cy="11334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Data/ML Model</a:t>
          </a:r>
        </a:p>
      </dsp:txBody>
      <dsp:txXfrm>
        <a:off x="2956025" y="1658835"/>
        <a:ext cx="801501" cy="801501"/>
      </dsp:txXfrm>
    </dsp:sp>
    <dsp:sp modelId="{C8B5C826-7443-495C-975D-C1CB74F98FC5}">
      <dsp:nvSpPr>
        <dsp:cNvPr id="0" name=""/>
        <dsp:cNvSpPr/>
      </dsp:nvSpPr>
      <dsp:spPr>
        <a:xfrm rot="16200000">
          <a:off x="3185533" y="1306401"/>
          <a:ext cx="342485" cy="30390"/>
        </a:xfrm>
        <a:custGeom>
          <a:avLst/>
          <a:gdLst/>
          <a:ahLst/>
          <a:cxnLst/>
          <a:rect l="0" t="0" r="0" b="0"/>
          <a:pathLst>
            <a:path>
              <a:moveTo>
                <a:pt x="0" y="15195"/>
              </a:moveTo>
              <a:lnTo>
                <a:pt x="342485" y="1519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8213" y="1313034"/>
        <a:ext cx="17124" cy="17124"/>
      </dsp:txXfrm>
    </dsp:sp>
    <dsp:sp modelId="{4C4F6FC2-A9B1-44BA-B79C-B8C47E85D056}">
      <dsp:nvSpPr>
        <dsp:cNvPr id="0" name=""/>
        <dsp:cNvSpPr/>
      </dsp:nvSpPr>
      <dsp:spPr>
        <a:xfrm>
          <a:off x="2790029" y="16860"/>
          <a:ext cx="1133493" cy="11334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Farmers</a:t>
          </a:r>
        </a:p>
      </dsp:txBody>
      <dsp:txXfrm>
        <a:off x="2956025" y="182856"/>
        <a:ext cx="801501" cy="801501"/>
      </dsp:txXfrm>
    </dsp:sp>
    <dsp:sp modelId="{026C1C6F-C6CB-4F6F-B7A0-9CD823A763F3}">
      <dsp:nvSpPr>
        <dsp:cNvPr id="0" name=""/>
        <dsp:cNvSpPr/>
      </dsp:nvSpPr>
      <dsp:spPr>
        <a:xfrm>
          <a:off x="3923522" y="2044390"/>
          <a:ext cx="342485" cy="30390"/>
        </a:xfrm>
        <a:custGeom>
          <a:avLst/>
          <a:gdLst/>
          <a:ahLst/>
          <a:cxnLst/>
          <a:rect l="0" t="0" r="0" b="0"/>
          <a:pathLst>
            <a:path>
              <a:moveTo>
                <a:pt x="0" y="15195"/>
              </a:moveTo>
              <a:lnTo>
                <a:pt x="342485" y="1519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6203" y="2051023"/>
        <a:ext cx="17124" cy="17124"/>
      </dsp:txXfrm>
    </dsp:sp>
    <dsp:sp modelId="{C141EA27-6126-4961-ABD9-7DB8D199016C}">
      <dsp:nvSpPr>
        <dsp:cNvPr id="0" name=""/>
        <dsp:cNvSpPr/>
      </dsp:nvSpPr>
      <dsp:spPr>
        <a:xfrm>
          <a:off x="4266007" y="1492839"/>
          <a:ext cx="1133493" cy="11334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Large Suppliers</a:t>
          </a:r>
        </a:p>
      </dsp:txBody>
      <dsp:txXfrm>
        <a:off x="4432003" y="1658835"/>
        <a:ext cx="801501" cy="801501"/>
      </dsp:txXfrm>
    </dsp:sp>
    <dsp:sp modelId="{2EEF60F8-C804-4D3F-8F6E-EB9AFDBAC1EB}">
      <dsp:nvSpPr>
        <dsp:cNvPr id="0" name=""/>
        <dsp:cNvSpPr/>
      </dsp:nvSpPr>
      <dsp:spPr>
        <a:xfrm rot="5400000">
          <a:off x="3185533" y="2782379"/>
          <a:ext cx="342485" cy="30390"/>
        </a:xfrm>
        <a:custGeom>
          <a:avLst/>
          <a:gdLst/>
          <a:ahLst/>
          <a:cxnLst/>
          <a:rect l="0" t="0" r="0" b="0"/>
          <a:pathLst>
            <a:path>
              <a:moveTo>
                <a:pt x="0" y="15195"/>
              </a:moveTo>
              <a:lnTo>
                <a:pt x="342485" y="1519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8213" y="2789013"/>
        <a:ext cx="17124" cy="17124"/>
      </dsp:txXfrm>
    </dsp:sp>
    <dsp:sp modelId="{AB8517D7-B021-4F14-9FAE-F7D113C415AE}">
      <dsp:nvSpPr>
        <dsp:cNvPr id="0" name=""/>
        <dsp:cNvSpPr/>
      </dsp:nvSpPr>
      <dsp:spPr>
        <a:xfrm>
          <a:off x="2790029" y="2968817"/>
          <a:ext cx="1133493" cy="11334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Government and Non-Government Organizations</a:t>
          </a:r>
        </a:p>
      </dsp:txBody>
      <dsp:txXfrm>
        <a:off x="2956025" y="3134813"/>
        <a:ext cx="801501" cy="801501"/>
      </dsp:txXfrm>
    </dsp:sp>
    <dsp:sp modelId="{BBD945F0-7497-4370-BD57-6B0A5FAF61E9}">
      <dsp:nvSpPr>
        <dsp:cNvPr id="0" name=""/>
        <dsp:cNvSpPr/>
      </dsp:nvSpPr>
      <dsp:spPr>
        <a:xfrm rot="10800000">
          <a:off x="2447544" y="2044390"/>
          <a:ext cx="342485" cy="30390"/>
        </a:xfrm>
        <a:custGeom>
          <a:avLst/>
          <a:gdLst/>
          <a:ahLst/>
          <a:cxnLst/>
          <a:rect l="0" t="0" r="0" b="0"/>
          <a:pathLst>
            <a:path>
              <a:moveTo>
                <a:pt x="0" y="15195"/>
              </a:moveTo>
              <a:lnTo>
                <a:pt x="342485" y="1519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10224" y="2051023"/>
        <a:ext cx="17124" cy="17124"/>
      </dsp:txXfrm>
    </dsp:sp>
    <dsp:sp modelId="{4D4C69B2-DF11-4B81-8459-B26EF1A0708C}">
      <dsp:nvSpPr>
        <dsp:cNvPr id="0" name=""/>
        <dsp:cNvSpPr/>
      </dsp:nvSpPr>
      <dsp:spPr>
        <a:xfrm>
          <a:off x="1314050" y="1492839"/>
          <a:ext cx="1133493" cy="11334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Agricultural Companies</a:t>
          </a:r>
        </a:p>
      </dsp:txBody>
      <dsp:txXfrm>
        <a:off x="1480046" y="1658835"/>
        <a:ext cx="801501" cy="801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9EE08-7027-4E34-A191-1485CAFC5C47}">
      <dsp:nvSpPr>
        <dsp:cNvPr id="0" name=""/>
        <dsp:cNvSpPr/>
      </dsp:nvSpPr>
      <dsp:spPr>
        <a:xfrm>
          <a:off x="0" y="378"/>
          <a:ext cx="7731125" cy="8860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24A33-279A-4649-91C0-0280934BCB58}">
      <dsp:nvSpPr>
        <dsp:cNvPr id="0" name=""/>
        <dsp:cNvSpPr/>
      </dsp:nvSpPr>
      <dsp:spPr>
        <a:xfrm>
          <a:off x="268033" y="199742"/>
          <a:ext cx="487334" cy="487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C0E4C-B33D-43AA-998E-906E1743D545}">
      <dsp:nvSpPr>
        <dsp:cNvPr id="0" name=""/>
        <dsp:cNvSpPr/>
      </dsp:nvSpPr>
      <dsp:spPr>
        <a:xfrm>
          <a:off x="1023401" y="378"/>
          <a:ext cx="6707723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Value Proposition: </a:t>
          </a:r>
          <a:r>
            <a:rPr lang="en-US" sz="1500" kern="1200" dirty="0"/>
            <a:t>Clearly articulate the value proposition of the rice field prediction data, emphasizing its role in optimizing agricultural practices</a:t>
          </a:r>
        </a:p>
      </dsp:txBody>
      <dsp:txXfrm>
        <a:off x="1023401" y="378"/>
        <a:ext cx="6707723" cy="886062"/>
      </dsp:txXfrm>
    </dsp:sp>
    <dsp:sp modelId="{76FD8B64-B031-4906-897E-90269638D252}">
      <dsp:nvSpPr>
        <dsp:cNvPr id="0" name=""/>
        <dsp:cNvSpPr/>
      </dsp:nvSpPr>
      <dsp:spPr>
        <a:xfrm>
          <a:off x="0" y="1107956"/>
          <a:ext cx="7731125" cy="8860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E7A3E-E6B6-4E61-9393-507913E6F4EB}">
      <dsp:nvSpPr>
        <dsp:cNvPr id="0" name=""/>
        <dsp:cNvSpPr/>
      </dsp:nvSpPr>
      <dsp:spPr>
        <a:xfrm>
          <a:off x="268033" y="1307320"/>
          <a:ext cx="487334" cy="487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9E979-1E4B-49BC-ABAB-ADBA696D6A4A}">
      <dsp:nvSpPr>
        <dsp:cNvPr id="0" name=""/>
        <dsp:cNvSpPr/>
      </dsp:nvSpPr>
      <dsp:spPr>
        <a:xfrm>
          <a:off x="1023401" y="1107956"/>
          <a:ext cx="6707723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Demonstration and Education: </a:t>
          </a:r>
          <a:r>
            <a:rPr lang="en-US" sz="1500" kern="1200" dirty="0"/>
            <a:t>Provide demonstrations and educational content to showcase the accuracy and reliability of the predictions and educate potential or target customer</a:t>
          </a:r>
        </a:p>
      </dsp:txBody>
      <dsp:txXfrm>
        <a:off x="1023401" y="1107956"/>
        <a:ext cx="6707723" cy="886062"/>
      </dsp:txXfrm>
    </dsp:sp>
    <dsp:sp modelId="{F290DB85-E1FB-466A-A716-A9B4E76C1E90}">
      <dsp:nvSpPr>
        <dsp:cNvPr id="0" name=""/>
        <dsp:cNvSpPr/>
      </dsp:nvSpPr>
      <dsp:spPr>
        <a:xfrm>
          <a:off x="0" y="2215534"/>
          <a:ext cx="7731125" cy="8860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5B6B-656A-4CEC-9A8E-D13C9C76FC34}">
      <dsp:nvSpPr>
        <dsp:cNvPr id="0" name=""/>
        <dsp:cNvSpPr/>
      </dsp:nvSpPr>
      <dsp:spPr>
        <a:xfrm>
          <a:off x="268033" y="2414898"/>
          <a:ext cx="487334" cy="487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B202-ED3A-457F-94C0-7D7939D2459C}">
      <dsp:nvSpPr>
        <dsp:cNvPr id="0" name=""/>
        <dsp:cNvSpPr/>
      </dsp:nvSpPr>
      <dsp:spPr>
        <a:xfrm>
          <a:off x="1023401" y="2215534"/>
          <a:ext cx="6707723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Tailored Offerings: </a:t>
          </a:r>
          <a:r>
            <a:rPr lang="en-US" sz="1500" kern="1200" dirty="0"/>
            <a:t>Tailored offerings involve customizing the products or services to meet the unique needs and preferences of different customer segments. </a:t>
          </a:r>
        </a:p>
      </dsp:txBody>
      <dsp:txXfrm>
        <a:off x="1023401" y="2215534"/>
        <a:ext cx="6707723" cy="886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5F42D-9B18-4447-9AEE-46AE9D93AE42}">
      <dsp:nvSpPr>
        <dsp:cNvPr id="0" name=""/>
        <dsp:cNvSpPr/>
      </dsp:nvSpPr>
      <dsp:spPr>
        <a:xfrm>
          <a:off x="1219250" y="9943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90D54-29DC-4B02-A3FF-34967B768FDA}">
      <dsp:nvSpPr>
        <dsp:cNvPr id="0" name=""/>
        <dsp:cNvSpPr/>
      </dsp:nvSpPr>
      <dsp:spPr>
        <a:xfrm>
          <a:off x="1453250" y="33343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A6E41-C211-4D63-822E-B6F23B98F337}">
      <dsp:nvSpPr>
        <dsp:cNvPr id="0" name=""/>
        <dsp:cNvSpPr/>
      </dsp:nvSpPr>
      <dsp:spPr>
        <a:xfrm>
          <a:off x="868250" y="15394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High-resolution imagery</a:t>
          </a:r>
        </a:p>
      </dsp:txBody>
      <dsp:txXfrm>
        <a:off x="868250" y="1539437"/>
        <a:ext cx="1800000" cy="720000"/>
      </dsp:txXfrm>
    </dsp:sp>
    <dsp:sp modelId="{8CDC790D-1947-4CDB-A42B-1784801FAB7F}">
      <dsp:nvSpPr>
        <dsp:cNvPr id="0" name=""/>
        <dsp:cNvSpPr/>
      </dsp:nvSpPr>
      <dsp:spPr>
        <a:xfrm>
          <a:off x="3334250" y="9943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A88EC-A9D2-4A37-A42B-150269FD5F2B}">
      <dsp:nvSpPr>
        <dsp:cNvPr id="0" name=""/>
        <dsp:cNvSpPr/>
      </dsp:nvSpPr>
      <dsp:spPr>
        <a:xfrm>
          <a:off x="3568250" y="33343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C8AF5-82D6-441A-9153-7B8150B0A540}">
      <dsp:nvSpPr>
        <dsp:cNvPr id="0" name=""/>
        <dsp:cNvSpPr/>
      </dsp:nvSpPr>
      <dsp:spPr>
        <a:xfrm>
          <a:off x="2983250" y="15394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Ground truth data</a:t>
          </a:r>
        </a:p>
      </dsp:txBody>
      <dsp:txXfrm>
        <a:off x="2983250" y="1539437"/>
        <a:ext cx="1800000" cy="720000"/>
      </dsp:txXfrm>
    </dsp:sp>
    <dsp:sp modelId="{ED88C6BB-0462-4321-B816-DA576F70CCFC}">
      <dsp:nvSpPr>
        <dsp:cNvPr id="0" name=""/>
        <dsp:cNvSpPr/>
      </dsp:nvSpPr>
      <dsp:spPr>
        <a:xfrm>
          <a:off x="1219250" y="270943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502B-103B-458B-B138-8A4F5A444225}">
      <dsp:nvSpPr>
        <dsp:cNvPr id="0" name=""/>
        <dsp:cNvSpPr/>
      </dsp:nvSpPr>
      <dsp:spPr>
        <a:xfrm>
          <a:off x="1453250" y="294343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D20E-D961-42D5-B9DD-F40EEACAB965}">
      <dsp:nvSpPr>
        <dsp:cNvPr id="0" name=""/>
        <dsp:cNvSpPr/>
      </dsp:nvSpPr>
      <dsp:spPr>
        <a:xfrm>
          <a:off x="868250" y="41494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Crop rotation patterns</a:t>
          </a:r>
        </a:p>
      </dsp:txBody>
      <dsp:txXfrm>
        <a:off x="868250" y="4149437"/>
        <a:ext cx="1800000" cy="720000"/>
      </dsp:txXfrm>
    </dsp:sp>
    <dsp:sp modelId="{CC8F62F7-0A32-4F21-AA1E-74F2F2FB4E9B}">
      <dsp:nvSpPr>
        <dsp:cNvPr id="0" name=""/>
        <dsp:cNvSpPr/>
      </dsp:nvSpPr>
      <dsp:spPr>
        <a:xfrm>
          <a:off x="3334250" y="270943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510B-F887-4006-91FB-198428546357}">
      <dsp:nvSpPr>
        <dsp:cNvPr id="0" name=""/>
        <dsp:cNvSpPr/>
      </dsp:nvSpPr>
      <dsp:spPr>
        <a:xfrm>
          <a:off x="3568250" y="294343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41518-B0DA-406F-A533-7790F56DD321}">
      <dsp:nvSpPr>
        <dsp:cNvPr id="0" name=""/>
        <dsp:cNvSpPr/>
      </dsp:nvSpPr>
      <dsp:spPr>
        <a:xfrm>
          <a:off x="2983250" y="41494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Terrain and elevation data</a:t>
          </a:r>
        </a:p>
      </dsp:txBody>
      <dsp:txXfrm>
        <a:off x="2983250" y="414943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62F27-A787-4A23-BCCC-3D698CC303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E8965-119E-4B61-94E2-EBF61B2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E8965-119E-4B61-94E2-EBF61B219B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6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B92855-D3B1-4918-A8CA-1CEEB34FF6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B449AC-E233-4123-BCBE-24EACBDE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74B3-72E7-61F7-4D57-5296A1A5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effectLst/>
              </a:rPr>
              <a:t>Rice Cultivation Monitoring in Vietnam 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Picture 6" descr="Aerial view of valley map">
            <a:extLst>
              <a:ext uri="{FF2B5EF4-FFF2-40B4-BE49-F238E27FC236}">
                <a16:creationId xmlns:a16="http://schemas.microsoft.com/office/drawing/2014/main" id="{C80615CA-719C-011A-1D69-CF3835C98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7" b="25631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5F6629-4658-CCC0-BE09-A0A6963AE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VALUE CASE PRESENTATION</a:t>
            </a:r>
          </a:p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Group 10: </a:t>
            </a:r>
          </a:p>
          <a:p>
            <a:pPr marR="0">
              <a:lnSpc>
                <a:spcPct val="90000"/>
              </a:lnSpc>
              <a:spcAft>
                <a:spcPts val="0"/>
              </a:spcAft>
            </a:pPr>
            <a:r>
              <a:rPr lang="en-US" sz="7200" dirty="0">
                <a:solidFill>
                  <a:schemeClr val="bg1"/>
                </a:solidFill>
                <a:effectLst/>
              </a:rPr>
              <a:t>Alina Adhikari</a:t>
            </a:r>
          </a:p>
          <a:p>
            <a:pPr marR="0">
              <a:lnSpc>
                <a:spcPct val="90000"/>
              </a:lnSpc>
              <a:spcAft>
                <a:spcPts val="0"/>
              </a:spcAft>
            </a:pPr>
            <a:r>
              <a:rPr lang="en-US" sz="7200" dirty="0" err="1">
                <a:solidFill>
                  <a:schemeClr val="bg1"/>
                </a:solidFill>
                <a:effectLst/>
              </a:rPr>
              <a:t>Mohanish</a:t>
            </a:r>
            <a:r>
              <a:rPr lang="en-US" sz="7200" dirty="0">
                <a:solidFill>
                  <a:schemeClr val="bg1"/>
                </a:solidFill>
                <a:effectLst/>
              </a:rPr>
              <a:t> Pradeep</a:t>
            </a:r>
          </a:p>
          <a:p>
            <a:pPr marR="0">
              <a:lnSpc>
                <a:spcPct val="90000"/>
              </a:lnSpc>
              <a:spcAft>
                <a:spcPts val="0"/>
              </a:spcAft>
            </a:pPr>
            <a:r>
              <a:rPr lang="en-US" sz="7200" dirty="0">
                <a:solidFill>
                  <a:schemeClr val="bg1"/>
                </a:solidFill>
                <a:effectLst/>
              </a:rPr>
              <a:t>Nathan Vaz</a:t>
            </a:r>
          </a:p>
          <a:p>
            <a:pPr marR="0">
              <a:lnSpc>
                <a:spcPct val="90000"/>
              </a:lnSpc>
              <a:spcAft>
                <a:spcPts val="0"/>
              </a:spcAft>
            </a:pPr>
            <a:r>
              <a:rPr lang="en-US" sz="7200" dirty="0" err="1">
                <a:solidFill>
                  <a:schemeClr val="bg1"/>
                </a:solidFill>
                <a:effectLst/>
              </a:rPr>
              <a:t>Shriyansh</a:t>
            </a:r>
            <a:r>
              <a:rPr lang="en-US" sz="7200" dirty="0">
                <a:solidFill>
                  <a:schemeClr val="bg1"/>
                </a:solidFill>
                <a:effectLst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/>
              </a:rPr>
              <a:t>Urvishkumar</a:t>
            </a:r>
            <a:endParaRPr lang="en-US" sz="7200" dirty="0">
              <a:solidFill>
                <a:schemeClr val="bg1"/>
              </a:solidFill>
              <a:effectLst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E44A-AB64-2EE4-366A-FF49F2C8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49" y="84286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In sample accuracy: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85.48%   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0701DFB-FBA7-E118-2E31-1B9F590D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44" y="2114817"/>
            <a:ext cx="4792980" cy="342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67F69B-339F-8CC9-6D82-EDF2E024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93852"/>
            <a:ext cx="5135217" cy="2863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9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6D51-7925-1C62-34EE-E57990A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78" y="888757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err="1"/>
              <a:t>Outsample</a:t>
            </a:r>
            <a:r>
              <a:rPr lang="en-US" sz="2400" b="1" dirty="0"/>
              <a:t> –Accuracy: 83.89%</a:t>
            </a:r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37B23-B87D-FF12-689A-77AAAFE3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3" y="1888987"/>
            <a:ext cx="5422624" cy="406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8FFC965C-7586-A596-C148-51A78E254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4" y="2802835"/>
            <a:ext cx="5561565" cy="2236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42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F182A-C19F-423D-4B55-B44C1031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Stacked Model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BE153E7-9859-4A78-D480-CBE00A000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011109"/>
            <a:ext cx="6257544" cy="4521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352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6BE6-5F8B-76E3-48AC-5A4259A7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1187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Real time applications of the Data and Model</a:t>
            </a:r>
          </a:p>
        </p:txBody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14CCCD70-389F-7412-0BB8-68CFD07E1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27" b="4780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F20C-6408-1BFB-FAAE-E02E37C6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59" y="194020"/>
            <a:ext cx="10887324" cy="108654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Applications of the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D90DB8-B8E2-EA07-E310-D6328570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808" y="2312642"/>
            <a:ext cx="787888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392E4CC-5311-8C65-DEBD-B74E9838E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891523"/>
              </p:ext>
            </p:extLst>
          </p:nvPr>
        </p:nvGraphicFramePr>
        <p:xfrm>
          <a:off x="2431308" y="2753529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0B13EAA-09CC-882D-CF30-20D8993C9064}"/>
              </a:ext>
            </a:extLst>
          </p:cNvPr>
          <p:cNvGrpSpPr/>
          <p:nvPr/>
        </p:nvGrpSpPr>
        <p:grpSpPr>
          <a:xfrm>
            <a:off x="50689" y="1480353"/>
            <a:ext cx="12062128" cy="1258447"/>
            <a:chOff x="838201" y="1421295"/>
            <a:chExt cx="8360467" cy="20872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2E921-6BD4-A84B-EA41-8C8CAD75A286}"/>
                </a:ext>
              </a:extLst>
            </p:cNvPr>
            <p:cNvSpPr/>
            <p:nvPr/>
          </p:nvSpPr>
          <p:spPr>
            <a:xfrm>
              <a:off x="838201" y="1421296"/>
              <a:ext cx="2486440" cy="2087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kern="100" dirty="0">
                  <a:solidFill>
                    <a:srgbClr val="0F476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Precision Agriculture for farmers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E92868-148B-5824-DE5D-734898A10273}"/>
                </a:ext>
              </a:extLst>
            </p:cNvPr>
            <p:cNvSpPr/>
            <p:nvPr/>
          </p:nvSpPr>
          <p:spPr>
            <a:xfrm>
              <a:off x="3324641" y="1421296"/>
              <a:ext cx="1958009" cy="20872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kern="100" dirty="0">
                  <a:solidFill>
                    <a:srgbClr val="0F4761"/>
                  </a:solidFill>
                  <a:highlight>
                    <a:srgbClr val="FFFFFF"/>
                  </a:highlight>
                  <a:latin typeface="Calibri" panose="020F0502020204030204" pitchFamily="34" charset="0"/>
                  <a:cs typeface="Times New Roman" panose="02020603050405020304" pitchFamily="18" charset="0"/>
                </a:rPr>
                <a:t>Land Use Planning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EC1D77-7C61-E587-2E79-13B21C18F441}"/>
                </a:ext>
              </a:extLst>
            </p:cNvPr>
            <p:cNvSpPr/>
            <p:nvPr/>
          </p:nvSpPr>
          <p:spPr>
            <a:xfrm>
              <a:off x="5282650" y="1421296"/>
              <a:ext cx="1958009" cy="20872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kern="100" dirty="0">
                  <a:solidFill>
                    <a:srgbClr val="0F4761"/>
                  </a:solidFill>
                  <a:highlight>
                    <a:srgbClr val="FFFFFF"/>
                  </a:highlight>
                  <a:latin typeface="Calibri" panose="020F0502020204030204" pitchFamily="34" charset="0"/>
                  <a:cs typeface="Times New Roman" panose="02020603050405020304" pitchFamily="18" charset="0"/>
                </a:rPr>
                <a:t>Policy Making and Governance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BD902E-6D05-032E-B3F5-C36A597A8885}"/>
                </a:ext>
              </a:extLst>
            </p:cNvPr>
            <p:cNvSpPr/>
            <p:nvPr/>
          </p:nvSpPr>
          <p:spPr>
            <a:xfrm>
              <a:off x="7240659" y="1421295"/>
              <a:ext cx="1958009" cy="2087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kern="100" dirty="0">
                  <a:solidFill>
                    <a:srgbClr val="0F4761"/>
                  </a:solidFill>
                  <a:highlight>
                    <a:srgbClr val="FFFFFF"/>
                  </a:highlight>
                  <a:latin typeface="Calibri" panose="020F0502020204030204" pitchFamily="34" charset="0"/>
                  <a:cs typeface="Times New Roman" panose="02020603050405020304" pitchFamily="18" charset="0"/>
                </a:rPr>
                <a:t>Enhancing Food security by optimizing rice cultivation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5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E3C-1D11-FF38-AEF4-0B0075B6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Capitalizing the information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3242AF-040C-F409-56C1-0BE2F8969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170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32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8621-2E06-361A-4F0A-78EDD8C6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61941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F1C2-DC45-8790-93DB-C068D27F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17643"/>
            <a:ext cx="6044182" cy="368741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Cost Savings: </a:t>
            </a:r>
            <a:r>
              <a:rPr lang="en-US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 a farmer can precisely target irrigation to rice fields only, they can reduce water usage by 15%.</a:t>
            </a:r>
          </a:p>
          <a:p>
            <a:pPr>
              <a:lnSpc>
                <a:spcPct val="90000"/>
              </a:lnSpc>
            </a:pPr>
            <a:endParaRPr lang="en-US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Reduced Input Costs: </a:t>
            </a:r>
            <a:r>
              <a:rPr lang="en-US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farmer can reduce fertilizer usage by 10% through precise application in rice fields</a:t>
            </a:r>
          </a:p>
          <a:p>
            <a:pPr>
              <a:lnSpc>
                <a:spcPct val="90000"/>
              </a:lnSpc>
            </a:pPr>
            <a:endParaRPr lang="en-US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Enhanced Decision-Making: </a:t>
            </a:r>
            <a:r>
              <a:rPr lang="en-US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Improved crop management and risk reduction.</a:t>
            </a:r>
          </a:p>
          <a:p>
            <a:pPr>
              <a:lnSpc>
                <a:spcPct val="90000"/>
              </a:lnSpc>
            </a:pPr>
            <a:endParaRPr lang="en-U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Environmental Benefits: </a:t>
            </a:r>
            <a:r>
              <a:rPr lang="en-US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Contribute to ecosystem conservation and water conservation. If farmers can avoid over-irrigating non-rice areas, they can conserve water for other uses.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lose up of Barley in the wild">
            <a:extLst>
              <a:ext uri="{FF2B5EF4-FFF2-40B4-BE49-F238E27FC236}">
                <a16:creationId xmlns:a16="http://schemas.microsoft.com/office/drawing/2014/main" id="{AAFE22CB-00B4-B43C-F00E-B342529D2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0" r="40909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7E3-E66C-1B2F-5247-28AE0FA6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IMPROVING THE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268773-B888-0115-E39A-E896F8F93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142539"/>
              </p:ext>
            </p:extLst>
          </p:nvPr>
        </p:nvGraphicFramePr>
        <p:xfrm>
          <a:off x="871054" y="1412461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B0A60A-E42B-13DB-4799-B29F13932E6E}"/>
              </a:ext>
            </a:extLst>
          </p:cNvPr>
          <p:cNvSpPr txBox="1"/>
          <p:nvPr/>
        </p:nvSpPr>
        <p:spPr>
          <a:xfrm>
            <a:off x="238539" y="427383"/>
            <a:ext cx="710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additional data or information could help to improve the results further?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060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349-3E40-1083-3BDB-3CB3F1CA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overall Learnings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1DEA0A-E57D-36FF-B563-A0B2405D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Understanding Satellite Data and Leveraging Satellite Data for ML Model Development</a:t>
            </a:r>
          </a:p>
          <a:p>
            <a:r>
              <a:rPr lang="en-US" dirty="0"/>
              <a:t>Stacking Models for Enhanced Predictions</a:t>
            </a:r>
          </a:p>
          <a:p>
            <a:r>
              <a:rPr lang="en-US" dirty="0"/>
              <a:t>Commercializing Data-Driven Insights</a:t>
            </a:r>
          </a:p>
          <a:p>
            <a:r>
              <a:rPr lang="en-US" dirty="0"/>
              <a:t>Beyond Business: Social Impact of ML in Agriculture</a:t>
            </a:r>
          </a:p>
          <a:p>
            <a:r>
              <a:rPr lang="en-US" dirty="0"/>
              <a:t>Fostering Effective Teamwork and Communication within </a:t>
            </a:r>
            <a:r>
              <a:rPr lang="en-US" dirty="0" err="1"/>
              <a:t>Teammembers</a:t>
            </a: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C6F523D-D42C-20FF-6997-C18952B12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0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5E151DC7-D8EF-0866-E90B-B9A360657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2" r="12078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83B1FC-5936-BE21-4309-6C41B07A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       QUESTIONS??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6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E899E-79B4-FBB6-32FC-3ABC4D4B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NEED FOR SATELLITE BASED CROP DETECTION</a:t>
            </a:r>
          </a:p>
        </p:txBody>
      </p:sp>
      <p:pic>
        <p:nvPicPr>
          <p:cNvPr id="7" name="Picture 6" descr="Green and dry land">
            <a:extLst>
              <a:ext uri="{FF2B5EF4-FFF2-40B4-BE49-F238E27FC236}">
                <a16:creationId xmlns:a16="http://schemas.microsoft.com/office/drawing/2014/main" id="{1E7B9D6E-5987-1318-904B-84BE8FA8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9" r="32205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460D-606F-0752-F77F-24D2F055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389239"/>
            <a:ext cx="4486656" cy="3923071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 recent years, we have been seeing several challenges in Agriculture:</a:t>
            </a:r>
          </a:p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latin typeface="+mj-lt"/>
                <a:cs typeface="Times New Roman" panose="02020603050405020304" pitchFamily="18" charset="0"/>
              </a:rPr>
              <a:t>Climate change, unsustainable land management, and increasing food demand are posing unprecedented challenges to global agriculture.</a:t>
            </a:r>
          </a:p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1300" kern="100" dirty="0">
              <a:latin typeface="+mj-lt"/>
              <a:cs typeface="Times New Roman" panose="02020603050405020304" pitchFamily="18" charset="0"/>
            </a:endParaRPr>
          </a:p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latin typeface="+mj-lt"/>
                <a:cs typeface="Times New Roman" panose="02020603050405020304" pitchFamily="18" charset="0"/>
              </a:rPr>
              <a:t>Soil health is crucial for sustainable agriculture and food security, but it's under threat due to erosion, nutrient depletion, and loss of organic matter.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300" kern="1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latin typeface="+mj-lt"/>
                <a:cs typeface="Times New Roman" panose="02020603050405020304" pitchFamily="18" charset="0"/>
              </a:rPr>
              <a:t>Urgency for Technical Projects:</a:t>
            </a:r>
          </a:p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latin typeface="+mj-lt"/>
                <a:cs typeface="Times New Roman" panose="02020603050405020304" pitchFamily="18" charset="0"/>
              </a:rPr>
              <a:t>Technical projects utilizing advanced technologies are indispensable for combatting soil degradation .</a:t>
            </a:r>
          </a:p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1300" kern="100" dirty="0">
              <a:latin typeface="+mj-lt"/>
              <a:cs typeface="Times New Roman" panose="02020603050405020304" pitchFamily="18" charset="0"/>
            </a:endParaRPr>
          </a:p>
          <a:p>
            <a:pPr marL="0" lv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latin typeface="+mj-lt"/>
                <a:cs typeface="Times New Roman" panose="02020603050405020304" pitchFamily="18" charset="0"/>
              </a:rPr>
              <a:t>By integrating satellite data, remote sensing, and data analytics, these projects enable real-time monitoring of soil conditions and crop dynamics.</a:t>
            </a:r>
          </a:p>
          <a:p>
            <a:pPr>
              <a:lnSpc>
                <a:spcPct val="90000"/>
              </a:lnSpc>
            </a:pPr>
            <a:endParaRPr 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53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BEF1-2BB6-9821-EBB3-DECDF762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569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ECD6-E7C3-5C85-18E8-A59C8744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 to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D026-B369-2B4C-20E0-39761CDE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EY data challenge phage 1; rice field identification [rice or non-rice field]</a:t>
            </a:r>
          </a:p>
          <a:p>
            <a:r>
              <a:rPr lang="en-US" sz="2000" dirty="0"/>
              <a:t>Datasets used</a:t>
            </a:r>
          </a:p>
          <a:p>
            <a:r>
              <a:rPr lang="en-US" sz="2000" dirty="0"/>
              <a:t>What kind of model was built?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6" name="Picture 25" descr="Rice fields on terraced of Mu Cang Chai  YenBai  in Vietnam">
            <a:extLst>
              <a:ext uri="{FF2B5EF4-FFF2-40B4-BE49-F238E27FC236}">
                <a16:creationId xmlns:a16="http://schemas.microsoft.com/office/drawing/2014/main" id="{D97D3CE8-BB0B-42B0-65C7-91743709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0" r="2381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DC3-DE07-0EFD-A8CA-228552E7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ML MODEL DEVELOPMENT</a:t>
            </a:r>
            <a:endParaRPr lang="en-US" sz="3600"/>
          </a:p>
        </p:txBody>
      </p:sp>
      <p:pic>
        <p:nvPicPr>
          <p:cNvPr id="4" name="Picture 3" descr="A crystal lattice grid">
            <a:extLst>
              <a:ext uri="{FF2B5EF4-FFF2-40B4-BE49-F238E27FC236}">
                <a16:creationId xmlns:a16="http://schemas.microsoft.com/office/drawing/2014/main" id="{A9AB0B57-7492-D5ED-8759-2AD198E7D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8" b="11835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6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E248-61CE-D2C0-3A8D-18551829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 to building the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B9919B-1FEB-469A-2FCF-12863B263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2059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85F-1AAC-D88E-44F4-494D1A21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59" y="284191"/>
            <a:ext cx="3455821" cy="1616203"/>
          </a:xfrm>
        </p:spPr>
        <p:txBody>
          <a:bodyPr anchor="b">
            <a:noAutofit/>
          </a:bodyPr>
          <a:lstStyle/>
          <a:p>
            <a:r>
              <a:rPr lang="en-US" sz="2400" dirty="0"/>
              <a:t>Key Methodologies used to improve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55A9-F068-979B-6C99-103CACC0D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2276061"/>
            <a:ext cx="4403034" cy="4124739"/>
          </a:xfrm>
        </p:spPr>
        <p:txBody>
          <a:bodyPr anchor="t">
            <a:normAutofit fontScale="92500"/>
          </a:bodyPr>
          <a:lstStyle/>
          <a:p>
            <a:r>
              <a:rPr lang="en-US" sz="1800" b="1" dirty="0"/>
              <a:t>Phase 1:Feature Engineering (VV-VH Ratios/</a:t>
            </a:r>
            <a:r>
              <a:rPr lang="en-US" sz="1800" b="1" dirty="0" err="1"/>
              <a:t>Differences</a:t>
            </a:r>
            <a:r>
              <a:rPr lang="en-US" sz="1800" b="1" dirty="0" err="1">
                <a:effectLst/>
                <a:highlight>
                  <a:srgbClr val="FFFFFF"/>
                </a:highlight>
                <a:ea typeface="Aptos" panose="020B0004020202020204" pitchFamily="34" charset="0"/>
              </a:rPr>
              <a:t>VV</a:t>
            </a:r>
            <a:r>
              <a:rPr lang="en-US" sz="1800" b="1" dirty="0">
                <a:effectLst/>
                <a:highlight>
                  <a:srgbClr val="FFFFFF"/>
                </a:highlight>
                <a:ea typeface="Aptos" panose="020B0004020202020204" pitchFamily="34" charset="0"/>
              </a:rPr>
              <a:t>-VH ratio can help distinguish between different crop types or assess crop health and biomass</a:t>
            </a:r>
          </a:p>
          <a:p>
            <a:pPr lvl="1"/>
            <a:r>
              <a:rPr lang="en-US" sz="1800" dirty="0">
                <a:effectLst/>
                <a:highlight>
                  <a:srgbClr val="FFFFFF"/>
                </a:highlight>
                <a:ea typeface="Aptos" panose="020B0004020202020204" pitchFamily="34" charset="0"/>
              </a:rPr>
              <a:t>VV-VH difference can help discriminate between different crop types or detect changes in crop structure or moisture content</a:t>
            </a:r>
            <a:endParaRPr lang="en-US" sz="1800" dirty="0">
              <a:highlight>
                <a:srgbClr val="FFFFFF"/>
              </a:highlight>
              <a:ea typeface="Aptos" panose="020B0004020202020204" pitchFamily="34" charset="0"/>
            </a:endParaRPr>
          </a:p>
          <a:p>
            <a:pPr lvl="1"/>
            <a:r>
              <a:rPr lang="en-US" sz="1800" kern="100" dirty="0"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We experimented with multiple feature selection methodologies, including PCA and Ridge regression, in an effort to enhance the robustness of our model.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/>
              <a:t>Phase 2: </a:t>
            </a:r>
            <a:r>
              <a:rPr lang="en-US" sz="1800" b="1" kern="100" dirty="0">
                <a:cs typeface="Times New Roman" panose="02020603050405020304" pitchFamily="18" charset="0"/>
              </a:rPr>
              <a:t>sentinel-1 significance of mean RVI values (Radar vegetation Index)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F1733-5AF7-F36F-768C-FAE5D4C6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205371"/>
            <a:ext cx="6389346" cy="44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F998-A217-B9AE-B501-1069A71E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62828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Phase 3: Bounding Box Approach</a:t>
            </a:r>
          </a:p>
          <a:p>
            <a:pPr marL="0" indent="0">
              <a:buNone/>
            </a:pPr>
            <a:endParaRPr lang="en-US" sz="17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Phase 4: Time Period Consideration (1 year)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377D4-8DF5-AB99-6FEF-7DB7F1F5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4" y="860970"/>
            <a:ext cx="9844549" cy="2448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369F1-830E-6B67-83C2-BF12DA4DB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4086235"/>
            <a:ext cx="9414085" cy="1714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99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79F0-453F-7092-F9B1-7B6B2C4D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r>
              <a:rPr lang="en-US" sz="1700" b="1" dirty="0"/>
              <a:t>Phase 5: Implement speckle filters for noise reduction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0F85DE-D661-DBD2-B4BD-2C0EFA8C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65" y="986360"/>
            <a:ext cx="7491608" cy="5086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31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1A637-3ED5-1622-0B80-84D7F849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Best Performing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477F-8C67-3D6C-0060-5CBA5520D236}"/>
              </a:ext>
            </a:extLst>
          </p:cNvPr>
          <p:cNvSpPr>
            <a:spLocks/>
          </p:cNvSpPr>
          <p:nvPr/>
        </p:nvSpPr>
        <p:spPr>
          <a:xfrm>
            <a:off x="6774858" y="3019409"/>
            <a:ext cx="3552066" cy="142546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6837" lvl="1" defTabSz="206837">
              <a:lnSpc>
                <a:spcPct val="90000"/>
              </a:lnSpc>
              <a:spcAft>
                <a:spcPts val="468"/>
              </a:spcAft>
            </a:pPr>
            <a:r>
              <a:rPr lang="en-US" sz="1404" b="1" kern="1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Random Forest model accuracy = 85 %</a:t>
            </a:r>
          </a:p>
          <a:p>
            <a:pPr marL="206837" lvl="1" defTabSz="206837">
              <a:lnSpc>
                <a:spcPct val="90000"/>
              </a:lnSpc>
              <a:spcAft>
                <a:spcPts val="468"/>
              </a:spcAft>
            </a:pPr>
            <a:r>
              <a:rPr lang="en-US" sz="1404" b="1" kern="1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on the scaled data = 83.33%</a:t>
            </a: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r>
              <a:rPr lang="en-US" sz="1404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Decision:</a:t>
            </a:r>
            <a:r>
              <a:rPr lang="en-US" sz="140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Development of a Stacking model comprising of the base models (Random forest, Gradient Boosting, Logistic Regression, KNN and </a:t>
            </a:r>
            <a:r>
              <a:rPr lang="en-US" sz="1404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XGBoost</a:t>
            </a:r>
            <a:r>
              <a:rPr lang="en-US" sz="140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classifier) </a:t>
            </a:r>
            <a:endParaRPr lang="en-US" sz="1404" kern="1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06837">
              <a:lnSpc>
                <a:spcPct val="90000"/>
              </a:lnSpc>
              <a:spcAft>
                <a:spcPts val="468"/>
              </a:spcAft>
            </a:pPr>
            <a:endParaRPr lang="en-US" sz="140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37704-0BA9-D8A8-9079-79BA9F63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413125"/>
            <a:ext cx="5607050" cy="3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858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713</TotalTime>
  <Words>699</Words>
  <Application>Microsoft Office PowerPoint</Application>
  <PresentationFormat>Widescreen</PresentationFormat>
  <Paragraphs>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Gill Sans MT</vt:lpstr>
      <vt:lpstr>Segoe UI</vt:lpstr>
      <vt:lpstr>Times New Roman</vt:lpstr>
      <vt:lpstr>Parcel</vt:lpstr>
      <vt:lpstr>Rice Cultivation Monitoring in Vietnam </vt:lpstr>
      <vt:lpstr>NEED FOR SATELLITE BASED CROP DETECTION</vt:lpstr>
      <vt:lpstr>Introduction to Challenge</vt:lpstr>
      <vt:lpstr>ML MODEL DEVELOPMENT</vt:lpstr>
      <vt:lpstr>Approach to building the model</vt:lpstr>
      <vt:lpstr>Key Methodologies used to improve results</vt:lpstr>
      <vt:lpstr>PowerPoint Presentation</vt:lpstr>
      <vt:lpstr>PowerPoint Presentation</vt:lpstr>
      <vt:lpstr>Best Performing Model:</vt:lpstr>
      <vt:lpstr>PowerPoint Presentation</vt:lpstr>
      <vt:lpstr>PowerPoint Presentation</vt:lpstr>
      <vt:lpstr>Stacked Model</vt:lpstr>
      <vt:lpstr>Real time applications of the Data and Model</vt:lpstr>
      <vt:lpstr>Applications of the data</vt:lpstr>
      <vt:lpstr>Capitalizing the information</vt:lpstr>
      <vt:lpstr>RETURN ON Investment</vt:lpstr>
      <vt:lpstr>IMPROVING THE RESULTS</vt:lpstr>
      <vt:lpstr>overall Learnings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Adhikari, Alina</dc:creator>
  <cp:lastModifiedBy>Pradeep, Mohanish</cp:lastModifiedBy>
  <cp:revision>107</cp:revision>
  <dcterms:created xsi:type="dcterms:W3CDTF">2024-04-22T05:04:02Z</dcterms:created>
  <dcterms:modified xsi:type="dcterms:W3CDTF">2024-04-22T21:13:22Z</dcterms:modified>
</cp:coreProperties>
</file>