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D208-988D-4355-A3AC-20228FDD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9869-7938-4C56-841B-08377B222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9F91-B2B3-4E8D-889F-A29B76DE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A986-386B-4A06-9CAB-21A25B9F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84A7-25EA-480E-AED6-D8AC4442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5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9DB-F5B5-4629-91E2-737778D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74D0-A0F0-44CA-8D74-DB135DE4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DCF0-0DCD-4B70-AB9D-1531C4FE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2FF5-CB4A-4C5F-8283-50F0CB0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47B2-039B-4E68-B8CF-DE2F5A50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62764-760C-4DBD-90E7-B3A1D779E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F4AB-E7DF-4C65-9A9D-007CB6E3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F829-EE94-4B75-B522-D5A7FFFC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ADBE-7741-48F1-95CA-1A67893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8FC8-95C6-49C3-9DD0-FE1E76F1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9854-3DFE-46FC-AE35-9451EBDE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0D4-40E8-4F29-BA6F-1D26E820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FB96-A5DF-4A02-A60C-0CFACBA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D32D-F607-4513-B392-36217598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C660-2109-4C37-89E0-44654644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5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42AA-0CFB-4F0A-A317-A6C33ED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51D72-50BC-4F87-80B3-936E6E41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29A5-7034-4D6C-A804-7ECDB2DD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BE35-F99E-43AB-A40A-F773C38F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8904-EE34-443E-B1BA-DB473BA7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E63-D75A-44B0-8A28-FD29CA98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359C-1485-4603-B36E-ED2F54006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BB68-72CB-4B7D-BA49-32288C03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CF923-6163-4B6F-88F8-FC407C4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5097-F3D0-43A8-B9FC-596AD837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A3DC-6E39-469C-9527-A566383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8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DBD0-2BA7-490D-B3AD-A4A24DBE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BF7F-83C8-4259-AB59-55303C1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A889-657D-4458-BB13-EBA67B70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496D4-DBEB-41A8-B6C2-19D80A44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FEBB8-2C5A-41FB-A607-F37DA7571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DDA77-1E5D-4304-BB00-ECE24892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D8476-4CFB-4004-A9C6-76AF9F7F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B49BE-6836-4096-8943-8A4F657B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6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695E-0570-402D-B7A7-44DD08F4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86577-4AB8-402F-A20A-86132251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E1ED-CF73-4E08-81B1-CA80EFF3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8E44A-2FD6-49CF-843A-F3AB98E2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70527-5738-42AC-A632-577F7242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30174-2691-4797-A9D5-BB7B39D2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87B0-F9B1-46A1-9A5B-FFE8A9DF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CD12-4AE3-4510-832D-7099168F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3632-BE0D-44BF-BE5E-0F9C5131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CCB05-4749-4944-B1A3-44F3E590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4F47-2DD2-4388-BF6C-8CA6F6A0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CD682-E188-44C8-AFA6-2C71BC45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CD447-D24D-4A67-BC80-0CEC97AA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12C-E17B-41CF-B385-1DE5BD03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CAA2-6A25-43B4-AC7B-CC2EF955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EE83B-8EF0-4C9F-8710-8DB6E7B4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C360C-1569-4AC2-8C4B-4B7C3988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3211-9C68-442B-9473-F33C3CDE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DEB98-4232-459B-A402-371F0BE0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D9CD-FD57-45FE-A8D2-D1DEC3FE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F4A5E-FA18-40B0-BC19-A01AE248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6BAF-B5B2-4BB7-9029-CFF738E3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BCC7-C00C-47FD-B06A-727F954A9B5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514B-9186-4F95-89A1-D3BF1ACBF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D871-229C-43C6-8ACE-9E341C0E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970D-257D-4228-818D-C14D36186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812-42F7-4609-9ED8-F2EC380B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96250-83D1-48E6-AF8C-46424C4B1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76027-88F8-46CC-8AEC-A925D88C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BE8E-F809-4860-9626-5A37055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3534-AC7E-47C7-A53D-01E37B9A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ECE9E-9353-43FF-8F1C-D935D19A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358-8D4F-422F-BF6B-C3A00A3F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1331-8719-4482-82F6-70EA4A44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FF32-8809-45D6-A01C-B6E8363B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FF21-D687-418C-918F-A14E019A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D8D2-5242-44D8-B1E7-AE78F68A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Mohankumar M C</dc:creator>
  <cp:lastModifiedBy>Mohankumar M C</cp:lastModifiedBy>
  <cp:revision>1</cp:revision>
  <dcterms:created xsi:type="dcterms:W3CDTF">2022-02-15T18:28:15Z</dcterms:created>
  <dcterms:modified xsi:type="dcterms:W3CDTF">2022-02-15T18:28:39Z</dcterms:modified>
</cp:coreProperties>
</file>