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M</a:t>
            </a:r>
            <a:r>
              <a:rPr dirty="0" sz="2400" lang="en-US"/>
              <a:t>O</a:t>
            </a:r>
            <a:r>
              <a:rPr dirty="0" sz="2400" lang="en-US"/>
              <a:t>H</a:t>
            </a:r>
            <a:r>
              <a:rPr dirty="0" sz="2400" lang="en-US"/>
              <a:t>AN </a:t>
            </a:r>
            <a:r>
              <a:rPr dirty="0" sz="2400" lang="en-US"/>
              <a:t>KUMAR </a:t>
            </a:r>
            <a:r>
              <a:rPr dirty="0" sz="2400" lang="en-US"/>
              <a:t>V </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2</a:t>
            </a:r>
            <a:r>
              <a:rPr dirty="0" sz="2400" lang="en-US"/>
              <a:t>9</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2024-03-27T08:07:22Z</dcterms:created>
  <dcterms:modified xsi:type="dcterms:W3CDTF">2024-09-07T17:04:25Z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68fe968d51d34b229a7e400f85095772</vt:lpwstr>
  </property>
</Properties>
</file>