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M</a:t>
            </a:r>
            <a:r>
              <a:rPr b="0" sz="2400" lang="en-US"/>
              <a:t>O</a:t>
            </a:r>
            <a:r>
              <a:rPr b="0" sz="2400" lang="en-US"/>
              <a:t>H</a:t>
            </a:r>
            <a:r>
              <a:rPr b="0" sz="2400" lang="en-US"/>
              <a:t>A</a:t>
            </a:r>
            <a:r>
              <a:rPr b="0" sz="2400" lang="en-US"/>
              <a:t>N</a:t>
            </a:r>
            <a:r>
              <a:rPr b="0" sz="2400" lang="en-US"/>
              <a:t> </a:t>
            </a:r>
            <a:r>
              <a:rPr b="0" sz="2400" lang="en-US"/>
              <a:t>E</a:t>
            </a:r>
            <a:endParaRPr b="0" dirty="0" sz="2400" lang="en-US"/>
          </a:p>
          <a:p>
            <a:r>
              <a:rPr b="0" dirty="0" sz="2400" lang="en-US"/>
              <a:t>REGISTER NO:asunm1611d22cm</a:t>
            </a:r>
            <a:r>
              <a:rPr b="0" dirty="0" sz="2400" lang="en-US"/>
              <a:t>1</a:t>
            </a:r>
            <a:r>
              <a:rPr b="0" dirty="0" sz="2400" lang="en-US"/>
              <a:t>1</a:t>
            </a:r>
            <a:r>
              <a:rPr b="0" dirty="0" sz="2400" lang="en-US"/>
              <a:t>3</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2024-03-26T10:07:00Z</dcterms:created>
  <dcterms:modified xsi:type="dcterms:W3CDTF">2024-09-10T04:14:00Z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