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36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69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65" r:id="rId88"/>
    <p:sldId id="343" r:id="rId89"/>
    <p:sldId id="344" r:id="rId90"/>
    <p:sldId id="345" r:id="rId91"/>
    <p:sldId id="366" r:id="rId92"/>
    <p:sldId id="367" r:id="rId93"/>
    <p:sldId id="368" r:id="rId94"/>
    <p:sldId id="370" r:id="rId95"/>
    <p:sldId id="371" r:id="rId96"/>
    <p:sldId id="373" r:id="rId97"/>
    <p:sldId id="372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  <p:sldId id="357" r:id="rId118"/>
    <p:sldId id="358" r:id="rId119"/>
    <p:sldId id="363" r:id="rId120"/>
  </p:sldIdLst>
  <p:sldSz cx="9144000" cy="5143500" type="screen16x9"/>
  <p:notesSz cx="6858000" cy="9144000"/>
  <p:embeddedFontLst>
    <p:embeddedFont>
      <p:font typeface="Lato" panose="020B0604020202020204" pitchFamily="34" charset="0"/>
      <p:regular r:id="rId122"/>
      <p:bold r:id="rId123"/>
      <p:italic r:id="rId124"/>
      <p:boldItalic r:id="rId125"/>
    </p:embeddedFont>
    <p:embeddedFont>
      <p:font typeface="Montserrat" panose="020B0604020202020204" pitchFamily="2" charset="0"/>
      <p:regular r:id="rId126"/>
      <p:bold r:id="rId127"/>
      <p:italic r:id="rId128"/>
      <p:boldItalic r:id="rId129"/>
    </p:embeddedFont>
    <p:embeddedFont>
      <p:font typeface="Roboto Mono" panose="00000009000000000000" pitchFamily="49" charset="0"/>
      <p:regular r:id="rId130"/>
      <p:bold r:id="rId131"/>
      <p:italic r:id="rId132"/>
      <p:boldItalic r:id="rId133"/>
    </p:embeddedFont>
    <p:embeddedFont>
      <p:font typeface="Roboto Mono SemiBold" panose="020B060402020202020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13.fntdata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9.fntdata"/><Relationship Id="rId135" Type="http://schemas.openxmlformats.org/officeDocument/2006/relationships/font" Target="fonts/font14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font" Target="fonts/font1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2.fntdata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4043db6a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4043db6a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53890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4007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0207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1392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4153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7467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6240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g2f4158153a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4" name="Google Shape;3144;g2f4158153a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2f4043db6a5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2f4043db6a5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2f4043db6a5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2f4043db6a5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4043db6a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4043db6a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g2f4158153a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Google Shape;3162;g2f4158153a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a dummy code for memory leakage, dangling pointers</a:t>
            </a:r>
            <a:endParaRPr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2f4043db6a5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Google Shape;3169;g2f4043db6a5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2f4158153a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2f4158153a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g2f4158153a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2" name="Google Shape;3182;g2f4158153a9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2f4043db6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2f4043db6a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2f4158153a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2f4158153a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2f4043db6a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2f4043db6a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g2f4043db6a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4" name="Google Shape;3214;g2f4043db6a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2f4158153a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0" name="Google Shape;3220;g2f4158153a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g2f4043db6a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4" name="Google Shape;3214;g2f4043db6a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 for sticking with me, keep in touch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271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043db6a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4043db6a5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4043db6a5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4043db6a5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043db6a5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4043db6a5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new test file and start to write from scratch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4043db6a5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4043db6a5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4043db6a5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4043db6a5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 creating the list, size = garbage, head and tail are garbage (open debugger)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4043db6a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4043db6a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node has to things to allocate memory for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4043db6a5_5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4043db6a5_5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Parameters, how many tings have to change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4043db6a5_5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4043db6a5_5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82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fd48774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fd48774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What I’m doing?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4043db6a5_5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f4043db6a5_5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4043db6a5_5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4043db6a5_5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4043db6a5_5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f4043db6a5_5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f4043db6a5_5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f4043db6a5_5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f4043db6a5_5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f4043db6a5_5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f4043db6a5_5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f4043db6a5_5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f4043db6a5_5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f4043db6a5_5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f4043db6a5_5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f4043db6a5_5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f4043db6a5_5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f4043db6a5_5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f4043db6a5_5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f4043db6a5_5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043db6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4043db6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beginner level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f4043db6a5_5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f4043db6a5_5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f4043db6a5_5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f4043db6a5_5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f4043db6a5_5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f4043db6a5_5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f4043db6a5_5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f4043db6a5_5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f4043db6a5_5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f4043db6a5_5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f4043db6a5_5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f4043db6a5_5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Prototype, what it’s supposed to do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f4043db6a5_5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f4043db6a5_5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head or tail, negative is just mod the size,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f4043db6a5_5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f4043db6a5_5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f4043db6a5_5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f4043db6a5_5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smaller than 0, not greater or smaller than the size, closer to the tail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f4043db6a5_5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f4043db6a5_5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than 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4043db6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4043db6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stamps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f4043db6a5_5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f4043db6a5_5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to the head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f4043db6a5_5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f4043db6a5_5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will fail the test and return NULL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f4043db6a5_5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f4043db6a5_5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many pointers involved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f4043db6a5_5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2f4043db6a5_5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f4043db6a5_5_1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f4043db6a5_5_1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f4043db6a5_5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f4043db6a5_5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f4043db6a5_5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f4043db6a5_5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f4043db6a5_5_1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f4043db6a5_5_1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</a:t>
            </a:r>
            <a:r>
              <a:rPr lang="en" dirty="0"/>
              <a:t>anual insertion in the drawing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f4043db6a5_5_1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f4043db6a5_5_1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head and tail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f4043db6a5_5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f4043db6a5_5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4043db6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4043db6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f4043db6a5_5_1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f4043db6a5_5_1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head or tail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f4043db6a5_5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f4043db6a5_5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f4043db6a5_5_1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f4043db6a5_5_1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2f4043db6a5_5_1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2f4043db6a5_5_1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2f4043db6a5_5_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2f4043db6a5_5_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f4043db6a5_5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f4043db6a5_5_2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2f4043db6a5_5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2f4043db6a5_5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2f4043db6a5_5_2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2f4043db6a5_5_2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2f4043db6a5_5_2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2f4043db6a5_5_2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2f4043db6a5_5_2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2f4043db6a5_5_2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4043db6a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4043db6a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f4043db6a5_5_2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f4043db6a5_5_2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f4043db6a5_5_2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2f4043db6a5_5_2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2f4043db6a5_5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2f4043db6a5_5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2f4043db6a5_5_2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2f4043db6a5_5_2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f4043db6a5_5_2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f4043db6a5_5_2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f4043db6a5_5_2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f4043db6a5_5_2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f4043db6a5_5_2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f4043db6a5_5_2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4133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2f4043db6a5_5_2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2f4043db6a5_5_2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2f4043db6a5_5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2f4043db6a5_5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2f4043db6a5_5_2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2f4043db6a5_5_2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4043db6a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4043db6a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2f4043db6a5_5_2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2f4043db6a5_5_2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2f4043db6a5_5_2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2f4043db6a5_5_2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2f4043db6a5_5_2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2f4043db6a5_5_2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2f4043db6a5_5_2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2f4043db6a5_5_2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2f4043db6a5_5_2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2f4043db6a5_5_2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2f4043db6a5_5_2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2f4043db6a5_5_2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2f4043db6a5_5_2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2f4043db6a5_5_2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2f4043db6a5_5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2f4043db6a5_5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g2f4043db6a5_5_2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0" name="Google Shape;2660;g2f4043db6a5_5_2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2f4043db6a5_5_3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2f4043db6a5_5_3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4043db6a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4043db6a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f4043db6a5_5_3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f4043db6a5_5_3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2f4043db6a5_5_3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2f4043db6a5_5_3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2f4043db6a5_5_3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2f4043db6a5_5_3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2f4043db6a5_5_3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2f4043db6a5_5_3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2f4043db6a5_5_3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2f4043db6a5_5_3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2f4043db6a5_5_3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2f4043db6a5_5_3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definition, prototype, signature</a:t>
            </a:r>
            <a:endParaRPr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2f4043db6a5_5_3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2f4043db6a5_5_3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2f4043db6a5_5_3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2f4043db6a5_5_3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226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2f4158153a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2f4158153a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2f4158153a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2f4158153a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Unordered, linear search only, two pointers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043db6a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4043db6a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try -&gt; download from github and use it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58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744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994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Find less than or equal, count less than only to avoid over counting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272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7326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110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243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0900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f4158153a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f4158153a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7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270600" y="1065350"/>
            <a:ext cx="5284200" cy="20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58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E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58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E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569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EC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1F1F1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Mono SemiBold"/>
              <a:buNone/>
              <a:defRPr sz="25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ono"/>
              <a:buChar char="●"/>
              <a:defRPr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■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●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■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●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■"/>
              <a:defRPr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sera.org/course/data-structures-audit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nnad-Elsayed/doubly-linked_list_in_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-vU8VZ5uk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-vU8VZ5uk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70600" y="1065350"/>
            <a:ext cx="5284200" cy="209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Doubly linked list in </a:t>
            </a:r>
            <a:r>
              <a:rPr lang="en" dirty="0">
                <a:solidFill>
                  <a:srgbClr val="CE9178"/>
                </a:solidFill>
              </a:rPr>
              <a:t>C</a:t>
            </a:r>
            <a:endParaRPr dirty="0">
              <a:solidFill>
                <a:srgbClr val="CE9178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Level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</a:rPr>
              <a:t>Before getting into the code </a:t>
            </a:r>
            <a:r>
              <a:rPr lang="en" sz="1033" dirty="0">
                <a:solidFill>
                  <a:srgbClr val="C586C0"/>
                </a:solidFill>
              </a:rPr>
              <a:t>(Skip safely)</a:t>
            </a:r>
            <a:endParaRPr sz="100" dirty="0">
              <a:solidFill>
                <a:srgbClr val="C586C0"/>
              </a:solidFill>
            </a:endParaRPr>
          </a:p>
        </p:txBody>
      </p: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2815703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4884347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572;p36">
            <a:extLst>
              <a:ext uri="{FF2B5EF4-FFF2-40B4-BE49-F238E27FC236}">
                <a16:creationId xmlns:a16="http://schemas.microsoft.com/office/drawing/2014/main" id="{F8D04D2A-CCDC-879F-4DD8-BE482B6C6353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576;p36">
            <a:extLst>
              <a:ext uri="{FF2B5EF4-FFF2-40B4-BE49-F238E27FC236}">
                <a16:creationId xmlns:a16="http://schemas.microsoft.com/office/drawing/2014/main" id="{00131B89-4092-A1BB-A16F-46DB0A7AC79E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578;p36">
            <a:extLst>
              <a:ext uri="{FF2B5EF4-FFF2-40B4-BE49-F238E27FC236}">
                <a16:creationId xmlns:a16="http://schemas.microsoft.com/office/drawing/2014/main" id="{B3B1ED31-B7C7-89E8-F7C9-92F443FCDBA7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4C1AA899-1A19-B635-9DCA-F60FE7B0708C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0FDF0-3E68-C015-2F1D-98D340238EEE}"/>
              </a:ext>
            </a:extLst>
          </p:cNvPr>
          <p:cNvCxnSpPr>
            <a:endCxn id="11" idx="0"/>
          </p:cNvCxnSpPr>
          <p:nvPr/>
        </p:nvCxnSpPr>
        <p:spPr>
          <a:xfrm>
            <a:off x="1269018" y="2979683"/>
            <a:ext cx="6089242" cy="14919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8A968A-A64E-CAC7-57AB-9FF913D6E724}"/>
              </a:ext>
            </a:extLst>
          </p:cNvPr>
          <p:cNvCxnSpPr>
            <a:endCxn id="3" idx="0"/>
          </p:cNvCxnSpPr>
          <p:nvPr/>
        </p:nvCxnSpPr>
        <p:spPr>
          <a:xfrm flipH="1">
            <a:off x="1280222" y="2829910"/>
            <a:ext cx="6078038" cy="164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" name="Google Shape;571;p36">
            <a:extLst>
              <a:ext uri="{FF2B5EF4-FFF2-40B4-BE49-F238E27FC236}">
                <a16:creationId xmlns:a16="http://schemas.microsoft.com/office/drawing/2014/main" id="{401490B0-A625-76A4-9EA7-F05FC1F477E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7219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" name="Google Shape;573;p36">
            <a:extLst>
              <a:ext uri="{FF2B5EF4-FFF2-40B4-BE49-F238E27FC236}">
                <a16:creationId xmlns:a16="http://schemas.microsoft.com/office/drawing/2014/main" id="{E8ADD208-DE2D-D242-23B2-1E7F8BC10E9B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49407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576;p36">
            <a:extLst>
              <a:ext uri="{FF2B5EF4-FFF2-40B4-BE49-F238E27FC236}">
                <a16:creationId xmlns:a16="http://schemas.microsoft.com/office/drawing/2014/main" id="{13F1AC63-3C36-A551-31DC-F2AEB32ECBB8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D643DC8-F986-12E8-A711-8D06BCFEE00F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2497941" y="2879910"/>
            <a:ext cx="3651544" cy="159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707AA7-69E2-54E6-BE6D-650687875E3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515147" y="2894016"/>
            <a:ext cx="3632813" cy="1577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470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5187232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2461431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572;p36">
            <a:extLst>
              <a:ext uri="{FF2B5EF4-FFF2-40B4-BE49-F238E27FC236}">
                <a16:creationId xmlns:a16="http://schemas.microsoft.com/office/drawing/2014/main" id="{F8D04D2A-CCDC-879F-4DD8-BE482B6C6353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576;p36">
            <a:extLst>
              <a:ext uri="{FF2B5EF4-FFF2-40B4-BE49-F238E27FC236}">
                <a16:creationId xmlns:a16="http://schemas.microsoft.com/office/drawing/2014/main" id="{00131B89-4092-A1BB-A16F-46DB0A7AC79E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578;p36">
            <a:extLst>
              <a:ext uri="{FF2B5EF4-FFF2-40B4-BE49-F238E27FC236}">
                <a16:creationId xmlns:a16="http://schemas.microsoft.com/office/drawing/2014/main" id="{B3B1ED31-B7C7-89E8-F7C9-92F443FCDBA7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4C1AA899-1A19-B635-9DCA-F60FE7B0708C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0FDF0-3E68-C015-2F1D-98D340238EEE}"/>
              </a:ext>
            </a:extLst>
          </p:cNvPr>
          <p:cNvCxnSpPr>
            <a:endCxn id="11" idx="0"/>
          </p:cNvCxnSpPr>
          <p:nvPr/>
        </p:nvCxnSpPr>
        <p:spPr>
          <a:xfrm>
            <a:off x="1269018" y="2979683"/>
            <a:ext cx="6089242" cy="14919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8A968A-A64E-CAC7-57AB-9FF913D6E724}"/>
              </a:ext>
            </a:extLst>
          </p:cNvPr>
          <p:cNvCxnSpPr>
            <a:endCxn id="3" idx="0"/>
          </p:cNvCxnSpPr>
          <p:nvPr/>
        </p:nvCxnSpPr>
        <p:spPr>
          <a:xfrm flipH="1">
            <a:off x="1280222" y="2829910"/>
            <a:ext cx="6078038" cy="164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" name="Google Shape;571;p36">
            <a:extLst>
              <a:ext uri="{FF2B5EF4-FFF2-40B4-BE49-F238E27FC236}">
                <a16:creationId xmlns:a16="http://schemas.microsoft.com/office/drawing/2014/main" id="{401490B0-A625-76A4-9EA7-F05FC1F477E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7219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" name="Google Shape;573;p36">
            <a:extLst>
              <a:ext uri="{FF2B5EF4-FFF2-40B4-BE49-F238E27FC236}">
                <a16:creationId xmlns:a16="http://schemas.microsoft.com/office/drawing/2014/main" id="{E8ADD208-DE2D-D242-23B2-1E7F8BC10E9B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49407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576;p36">
            <a:extLst>
              <a:ext uri="{FF2B5EF4-FFF2-40B4-BE49-F238E27FC236}">
                <a16:creationId xmlns:a16="http://schemas.microsoft.com/office/drawing/2014/main" id="{13F1AC63-3C36-A551-31DC-F2AEB32ECBB8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D643DC8-F986-12E8-A711-8D06BCFEE00F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2497941" y="2879910"/>
            <a:ext cx="3651544" cy="159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707AA7-69E2-54E6-BE6D-650687875E3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515147" y="2894016"/>
            <a:ext cx="3632813" cy="1577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827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5187232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2461431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572;p36">
            <a:extLst>
              <a:ext uri="{FF2B5EF4-FFF2-40B4-BE49-F238E27FC236}">
                <a16:creationId xmlns:a16="http://schemas.microsoft.com/office/drawing/2014/main" id="{F8D04D2A-CCDC-879F-4DD8-BE482B6C6353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576;p36">
            <a:extLst>
              <a:ext uri="{FF2B5EF4-FFF2-40B4-BE49-F238E27FC236}">
                <a16:creationId xmlns:a16="http://schemas.microsoft.com/office/drawing/2014/main" id="{00131B89-4092-A1BB-A16F-46DB0A7AC79E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578;p36">
            <a:extLst>
              <a:ext uri="{FF2B5EF4-FFF2-40B4-BE49-F238E27FC236}">
                <a16:creationId xmlns:a16="http://schemas.microsoft.com/office/drawing/2014/main" id="{B3B1ED31-B7C7-89E8-F7C9-92F443FCDBA7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4C1AA899-1A19-B635-9DCA-F60FE7B0708C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0FDF0-3E68-C015-2F1D-98D340238EEE}"/>
              </a:ext>
            </a:extLst>
          </p:cNvPr>
          <p:cNvCxnSpPr>
            <a:endCxn id="11" idx="0"/>
          </p:cNvCxnSpPr>
          <p:nvPr/>
        </p:nvCxnSpPr>
        <p:spPr>
          <a:xfrm>
            <a:off x="1269018" y="2979683"/>
            <a:ext cx="6089242" cy="14919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8A968A-A64E-CAC7-57AB-9FF913D6E724}"/>
              </a:ext>
            </a:extLst>
          </p:cNvPr>
          <p:cNvCxnSpPr>
            <a:endCxn id="3" idx="0"/>
          </p:cNvCxnSpPr>
          <p:nvPr/>
        </p:nvCxnSpPr>
        <p:spPr>
          <a:xfrm flipH="1">
            <a:off x="1280222" y="2829910"/>
            <a:ext cx="6078038" cy="164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576;p36">
            <a:extLst>
              <a:ext uri="{FF2B5EF4-FFF2-40B4-BE49-F238E27FC236}">
                <a16:creationId xmlns:a16="http://schemas.microsoft.com/office/drawing/2014/main" id="{13F1AC63-3C36-A551-31DC-F2AEB32ECBB8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D643DC8-F986-12E8-A711-8D06BCFEE00F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2497941" y="2879910"/>
            <a:ext cx="3651544" cy="159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707AA7-69E2-54E6-BE6D-650687875E3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515147" y="2894016"/>
            <a:ext cx="3632813" cy="1577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4DFF3C-463A-B9AC-69ED-49AF1BD300D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721922" y="2894016"/>
            <a:ext cx="1191744" cy="1577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357654-AE3C-61C2-C4F3-D67432543EDB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3721922" y="2894016"/>
            <a:ext cx="1218800" cy="1577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527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5187232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2461431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572;p36">
            <a:extLst>
              <a:ext uri="{FF2B5EF4-FFF2-40B4-BE49-F238E27FC236}">
                <a16:creationId xmlns:a16="http://schemas.microsoft.com/office/drawing/2014/main" id="{F8D04D2A-CCDC-879F-4DD8-BE482B6C6353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576;p36">
            <a:extLst>
              <a:ext uri="{FF2B5EF4-FFF2-40B4-BE49-F238E27FC236}">
                <a16:creationId xmlns:a16="http://schemas.microsoft.com/office/drawing/2014/main" id="{00131B89-4092-A1BB-A16F-46DB0A7AC79E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578;p36">
            <a:extLst>
              <a:ext uri="{FF2B5EF4-FFF2-40B4-BE49-F238E27FC236}">
                <a16:creationId xmlns:a16="http://schemas.microsoft.com/office/drawing/2014/main" id="{B3B1ED31-B7C7-89E8-F7C9-92F443FCDBA7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4C1AA899-1A19-B635-9DCA-F60FE7B0708C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0FDF0-3E68-C015-2F1D-98D340238EEE}"/>
              </a:ext>
            </a:extLst>
          </p:cNvPr>
          <p:cNvCxnSpPr>
            <a:endCxn id="11" idx="0"/>
          </p:cNvCxnSpPr>
          <p:nvPr/>
        </p:nvCxnSpPr>
        <p:spPr>
          <a:xfrm>
            <a:off x="1269018" y="2979683"/>
            <a:ext cx="6089242" cy="14919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8A968A-A64E-CAC7-57AB-9FF913D6E724}"/>
              </a:ext>
            </a:extLst>
          </p:cNvPr>
          <p:cNvCxnSpPr>
            <a:endCxn id="3" idx="0"/>
          </p:cNvCxnSpPr>
          <p:nvPr/>
        </p:nvCxnSpPr>
        <p:spPr>
          <a:xfrm flipH="1">
            <a:off x="1280222" y="2829910"/>
            <a:ext cx="6078038" cy="16417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576;p36">
            <a:extLst>
              <a:ext uri="{FF2B5EF4-FFF2-40B4-BE49-F238E27FC236}">
                <a16:creationId xmlns:a16="http://schemas.microsoft.com/office/drawing/2014/main" id="{13F1AC63-3C36-A551-31DC-F2AEB32ECBB8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D643DC8-F986-12E8-A711-8D06BCFEE00F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2497941" y="2879910"/>
            <a:ext cx="3651544" cy="159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707AA7-69E2-54E6-BE6D-650687875E3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515147" y="2894016"/>
            <a:ext cx="3632813" cy="15776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4DFF3C-463A-B9AC-69ED-49AF1BD300D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721922" y="2894016"/>
            <a:ext cx="1191744" cy="15776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357654-AE3C-61C2-C4F3-D67432543EDB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3721922" y="2894016"/>
            <a:ext cx="1218800" cy="1577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542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5187232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2461431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6957699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5752944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4538389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3330036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957514-D86F-08F3-2D53-AB0F62AC8E58}"/>
              </a:ext>
            </a:extLst>
          </p:cNvPr>
          <p:cNvCxnSpPr>
            <a:cxnSpLocks/>
            <a:endCxn id="3141" idx="0"/>
          </p:cNvCxnSpPr>
          <p:nvPr/>
        </p:nvCxnSpPr>
        <p:spPr>
          <a:xfrm>
            <a:off x="1269018" y="2979683"/>
            <a:ext cx="11204" cy="14919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4D06D7-C689-8EB1-0412-09733F7501E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355199" y="2829910"/>
            <a:ext cx="3062" cy="16417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328489-123B-BB78-9C5D-E6BF7A872AE2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2497941" y="2879910"/>
            <a:ext cx="17206" cy="159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1B64E9-8380-A5EA-1ADF-5570F2BCC502}"/>
              </a:ext>
            </a:extLst>
          </p:cNvPr>
          <p:cNvCxnSpPr>
            <a:cxnSpLocks/>
          </p:cNvCxnSpPr>
          <p:nvPr/>
        </p:nvCxnSpPr>
        <p:spPr>
          <a:xfrm>
            <a:off x="6147960" y="2894016"/>
            <a:ext cx="0" cy="15776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AC0084-7D9B-37A6-35F8-27D78D97AA4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913666" y="2894016"/>
            <a:ext cx="22223" cy="15776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321E7-257B-0FB7-5560-E677E2EB5C50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3721922" y="2894016"/>
            <a:ext cx="5614" cy="1577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744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6133577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2144453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565744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1800669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548956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4C1AA899-1A19-B635-9DCA-F60FE7B0708C}"/>
              </a:ext>
            </a:extLst>
          </p:cNvPr>
          <p:cNvSpPr/>
          <p:nvPr/>
        </p:nvSpPr>
        <p:spPr>
          <a:xfrm>
            <a:off x="790710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461392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131564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233720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7904043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1696317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398650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2907758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468731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680086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5382548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5052720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6154875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6593989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6264162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7366317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7805448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7475620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8577775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446840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7803038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6691971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5484734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3013058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1800669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565744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468644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957514-D86F-08F3-2D53-AB0F62AC8E58}"/>
              </a:ext>
            </a:extLst>
          </p:cNvPr>
          <p:cNvCxnSpPr>
            <a:cxnSpLocks/>
            <a:endCxn id="3141" idx="0"/>
          </p:cNvCxnSpPr>
          <p:nvPr/>
        </p:nvCxnSpPr>
        <p:spPr>
          <a:xfrm>
            <a:off x="952040" y="2979683"/>
            <a:ext cx="11204" cy="14919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4D06D7-C689-8EB1-0412-09733F7501E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301543" y="2829910"/>
            <a:ext cx="3062" cy="16417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328489-123B-BB78-9C5D-E6BF7A872AE2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2180963" y="2879910"/>
            <a:ext cx="17206" cy="159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1B64E9-8380-A5EA-1ADF-5570F2BCC502}"/>
              </a:ext>
            </a:extLst>
          </p:cNvPr>
          <p:cNvCxnSpPr>
            <a:cxnSpLocks/>
          </p:cNvCxnSpPr>
          <p:nvPr/>
        </p:nvCxnSpPr>
        <p:spPr>
          <a:xfrm>
            <a:off x="7094305" y="2894016"/>
            <a:ext cx="0" cy="15776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AC0084-7D9B-37A6-35F8-27D78D97AA4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60011" y="2894016"/>
            <a:ext cx="22223" cy="15776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321E7-257B-0FB7-5560-E677E2EB5C50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3404944" y="2894016"/>
            <a:ext cx="5614" cy="1577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555;p36">
            <a:extLst>
              <a:ext uri="{FF2B5EF4-FFF2-40B4-BE49-F238E27FC236}">
                <a16:creationId xmlns:a16="http://schemas.microsoft.com/office/drawing/2014/main" id="{CD6B8F62-B9C0-36E1-31CE-BBC4E1B0B4B6}"/>
              </a:ext>
            </a:extLst>
          </p:cNvPr>
          <p:cNvSpPr/>
          <p:nvPr/>
        </p:nvSpPr>
        <p:spPr>
          <a:xfrm>
            <a:off x="4187416" y="223436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Nod_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" name="Google Shape;556;p36">
            <a:extLst>
              <a:ext uri="{FF2B5EF4-FFF2-40B4-BE49-F238E27FC236}">
                <a16:creationId xmlns:a16="http://schemas.microsoft.com/office/drawing/2014/main" id="{D5866B74-AEDF-2AAD-2422-6AAC892A777F}"/>
              </a:ext>
            </a:extLst>
          </p:cNvPr>
          <p:cNvCxnSpPr>
            <a:stCxn id="2" idx="2"/>
          </p:cNvCxnSpPr>
          <p:nvPr/>
        </p:nvCxnSpPr>
        <p:spPr>
          <a:xfrm rot="10800000">
            <a:off x="3748389" y="3091162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557;p36">
            <a:extLst>
              <a:ext uri="{FF2B5EF4-FFF2-40B4-BE49-F238E27FC236}">
                <a16:creationId xmlns:a16="http://schemas.microsoft.com/office/drawing/2014/main" id="{01090D10-439A-7B28-57AF-D61922E52A33}"/>
              </a:ext>
            </a:extLst>
          </p:cNvPr>
          <p:cNvCxnSpPr>
            <a:stCxn id="2" idx="5"/>
          </p:cNvCxnSpPr>
          <p:nvPr/>
        </p:nvCxnSpPr>
        <p:spPr>
          <a:xfrm>
            <a:off x="4959744" y="223436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74;p36">
            <a:extLst>
              <a:ext uri="{FF2B5EF4-FFF2-40B4-BE49-F238E27FC236}">
                <a16:creationId xmlns:a16="http://schemas.microsoft.com/office/drawing/2014/main" id="{08F34C3B-D3DF-DB10-560C-0D4A01BF8384}"/>
              </a:ext>
            </a:extLst>
          </p:cNvPr>
          <p:cNvSpPr/>
          <p:nvPr/>
        </p:nvSpPr>
        <p:spPr>
          <a:xfrm>
            <a:off x="4292716" y="4488038"/>
            <a:ext cx="795000" cy="4563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Data_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A1DE8-C4BE-E35C-1184-386344653B5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684602" y="2910394"/>
            <a:ext cx="5614" cy="1577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695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02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Other functions...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4882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103"/>
          <p:cNvSpPr txBox="1">
            <a:spLocks noGrp="1"/>
          </p:cNvSpPr>
          <p:nvPr>
            <p:ph type="title" idx="4294967295"/>
          </p:nvPr>
        </p:nvSpPr>
        <p:spPr>
          <a:xfrm>
            <a:off x="1586100" y="1561800"/>
            <a:ext cx="5971800" cy="20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EC9B0"/>
                </a:solidFill>
              </a:rPr>
              <a:t>Important part is done</a:t>
            </a:r>
            <a:endParaRPr sz="6000">
              <a:solidFill>
                <a:srgbClr val="4EC9B0"/>
              </a:solidFill>
            </a:endParaRPr>
          </a:p>
        </p:txBody>
      </p:sp>
      <p:sp>
        <p:nvSpPr>
          <p:cNvPr id="3147" name="Google Shape;3147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10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EC9B0"/>
                </a:solidFill>
              </a:rPr>
              <a:t>Example walkthrough</a:t>
            </a:r>
            <a:endParaRPr dirty="0">
              <a:solidFill>
                <a:srgbClr val="4EC9B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586C0"/>
                </a:solidFill>
              </a:rPr>
              <a:t>e</a:t>
            </a:r>
            <a:r>
              <a:rPr lang="en" sz="1200" dirty="0">
                <a:solidFill>
                  <a:srgbClr val="C586C0"/>
                </a:solidFill>
              </a:rPr>
              <a:t>xample.c</a:t>
            </a:r>
            <a:br>
              <a:rPr lang="en" sz="1200" dirty="0">
                <a:solidFill>
                  <a:srgbClr val="C586C0"/>
                </a:solidFill>
              </a:rPr>
            </a:br>
            <a:r>
              <a:rPr lang="en" sz="1200" dirty="0">
                <a:solidFill>
                  <a:srgbClr val="C586C0"/>
                </a:solidFill>
              </a:rPr>
              <a:t>string-palindrome</a:t>
            </a:r>
            <a:endParaRPr sz="1200" dirty="0">
              <a:solidFill>
                <a:srgbClr val="C586C0"/>
              </a:solidFill>
            </a:endParaRPr>
          </a:p>
        </p:txBody>
      </p:sp>
      <p:sp>
        <p:nvSpPr>
          <p:cNvPr id="3153" name="Google Shape;3153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10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</a:rPr>
              <a:t>Test walkthrough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3159" name="Google Shape;3159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>
                <a:solidFill>
                  <a:schemeClr val="bg1"/>
                </a:solidFill>
              </a:rPr>
              <a:t>Before getting into the code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Preprocessor directives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Macros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Header guards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Type definitions: Why and how?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What do you need to declare before using the list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 structures and pointers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10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walkthrough	</a:t>
            </a:r>
            <a:endParaRPr/>
          </a:p>
        </p:txBody>
      </p:sp>
      <p:sp>
        <p:nvSpPr>
          <p:cNvPr id="3165" name="Google Shape;3165;p10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What to test?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Functionality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Return type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chemeClr val="accent6"/>
                </a:solidFill>
              </a:rPr>
              <a:t>Memory leakage</a:t>
            </a:r>
            <a:r>
              <a:rPr lang="en" dirty="0"/>
              <a:t> (for dynamic allocation)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D</a:t>
            </a:r>
            <a:r>
              <a:rPr lang="en" dirty="0"/>
              <a:t>angling pointers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What is valgrind?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Profiling	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Test memory leak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Actual test file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Assertions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3166" name="Google Shape;3166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10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</a:rPr>
              <a:t>Challenges</a:t>
            </a:r>
            <a:endParaRPr>
              <a:solidFill>
                <a:srgbClr val="4EC9B0"/>
              </a:solidFill>
            </a:endParaRPr>
          </a:p>
        </p:txBody>
      </p:sp>
      <p:sp>
        <p:nvSpPr>
          <p:cNvPr id="3172" name="Google Shape;317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10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178" name="Google Shape;3178;p10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one type allowed in the program.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circular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Lacking sort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fully generic, can't use multiple lists of different data types in one program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implementation exists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name it...</a:t>
            </a:r>
            <a:endParaRPr/>
          </a:p>
        </p:txBody>
      </p:sp>
      <p:sp>
        <p:nvSpPr>
          <p:cNvPr id="3179" name="Google Shape;317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112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p10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How to modify?</a:t>
            </a:r>
            <a:endParaRPr/>
          </a:p>
        </p:txBody>
      </p:sp>
      <p:sp>
        <p:nvSpPr>
          <p:cNvPr id="3185" name="Google Shape;3185;p10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 download the repo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your modifications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a pull request</a:t>
            </a:r>
            <a:endParaRPr/>
          </a:p>
        </p:txBody>
      </p:sp>
      <p:sp>
        <p:nvSpPr>
          <p:cNvPr id="3186" name="Google Shape;3186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113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11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</a:rPr>
              <a:t>Discussion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3192" name="Google Shape;3192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1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198" name="Google Shape;3198;p11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Let’s make a 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Challenges, refactoring, github history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your own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Best way to learn coding is to code!</a:t>
            </a:r>
            <a:endParaRPr/>
          </a:p>
        </p:txBody>
      </p:sp>
      <p:sp>
        <p:nvSpPr>
          <p:cNvPr id="3199" name="Google Shape;3199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115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11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EC9B0"/>
                </a:solidFill>
              </a:rPr>
              <a:t>What’s next?</a:t>
            </a:r>
            <a:endParaRPr dirty="0">
              <a:solidFill>
                <a:srgbClr val="4EC9B0"/>
              </a:solidFill>
            </a:endParaRPr>
          </a:p>
        </p:txBody>
      </p:sp>
      <p:sp>
        <p:nvSpPr>
          <p:cNvPr id="3205" name="Google Shape;3205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116</a:t>
            </a:fld>
            <a:endParaRPr/>
          </a:p>
        </p:txBody>
      </p:sp>
      <p:sp>
        <p:nvSpPr>
          <p:cNvPr id="2" name="Google Shape;3204;p112">
            <a:extLst>
              <a:ext uri="{FF2B5EF4-FFF2-40B4-BE49-F238E27FC236}">
                <a16:creationId xmlns:a16="http://schemas.microsoft.com/office/drawing/2014/main" id="{DACC9AD9-88E7-E055-CB22-01CA41C69ED6}"/>
              </a:ext>
            </a:extLst>
          </p:cNvPr>
          <p:cNvSpPr txBox="1">
            <a:spLocks/>
          </p:cNvSpPr>
          <p:nvPr/>
        </p:nvSpPr>
        <p:spPr>
          <a:xfrm>
            <a:off x="823850" y="2875433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Mono SemiBold"/>
              <a:buNone/>
              <a:defRPr sz="3000" b="0" i="0" u="none" strike="noStrike" cap="none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>
                <a:solidFill>
                  <a:srgbClr val="4EC9B0"/>
                </a:solidFill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1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</a:rPr>
              <a:t>Acknowledgement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3217" name="Google Shape;3217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1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Acknowledgement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3" name="Google Shape;3223;p1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>
                <a:hlinkClick r:id="rId3"/>
              </a:rPr>
              <a:t>Walid Youssef (Data structures in C)</a:t>
            </a: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Mostafa Saad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Check other repos and projects</a:t>
            </a:r>
            <a:endParaRPr dirty="0"/>
          </a:p>
        </p:txBody>
      </p:sp>
      <p:sp>
        <p:nvSpPr>
          <p:cNvPr id="3224" name="Google Shape;3224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p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119</a:t>
            </a:fld>
            <a:endParaRPr/>
          </a:p>
        </p:txBody>
      </p:sp>
      <p:sp>
        <p:nvSpPr>
          <p:cNvPr id="3216" name="Google Shape;3216;p1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2085400"/>
          </a:xfrm>
          <a:prstGeom prst="rect">
            <a:avLst/>
          </a:prstGeom>
          <a:ln w="3175">
            <a:solidFill>
              <a:schemeClr val="accent6">
                <a:lumMod val="20000"/>
                <a:lumOff val="80000"/>
              </a:schemeClr>
            </a:solidFill>
            <a:prstDash val="lgDashDot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6"/>
                </a:solidFill>
              </a:rPr>
              <a:t>Thanks &lt;3</a:t>
            </a:r>
            <a:endParaRPr sz="8000" dirty="0">
              <a:solidFill>
                <a:schemeClr val="accent6"/>
              </a:solidFill>
            </a:endParaRPr>
          </a:p>
        </p:txBody>
      </p:sp>
      <p:sp>
        <p:nvSpPr>
          <p:cNvPr id="3" name="Google Shape;3223;p115">
            <a:extLst>
              <a:ext uri="{FF2B5EF4-FFF2-40B4-BE49-F238E27FC236}">
                <a16:creationId xmlns:a16="http://schemas.microsoft.com/office/drawing/2014/main" id="{5F8296AB-7E58-F160-13B7-C7B1E130A680}"/>
              </a:ext>
            </a:extLst>
          </p:cNvPr>
          <p:cNvSpPr txBox="1">
            <a:spLocks/>
          </p:cNvSpPr>
          <p:nvPr/>
        </p:nvSpPr>
        <p:spPr>
          <a:xfrm>
            <a:off x="1052550" y="2571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GB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- Don’t forget the challenges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GB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- Keep in touch (</a:t>
            </a:r>
            <a:r>
              <a:rPr lang="en-GB" dirty="0">
                <a:solidFill>
                  <a:schemeClr val="accent4">
                    <a:lumMod val="9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mhnd01s</a:t>
            </a:r>
            <a:r>
              <a:rPr lang="en-GB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on discord)</a:t>
            </a:r>
          </a:p>
        </p:txBody>
      </p:sp>
    </p:spTree>
    <p:extLst>
      <p:ext uri="{BB962C8B-B14F-4D97-AF65-F5344CB8AC3E}">
        <p14:creationId xmlns:p14="http://schemas.microsoft.com/office/powerpoint/2010/main" val="342767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</a:rPr>
              <a:t>Implementation structure</a:t>
            </a:r>
            <a:endParaRPr>
              <a:solidFill>
                <a:srgbClr val="4EC9B0"/>
              </a:solidFill>
            </a:endParaRPr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linked-list visuals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4795602" y="171494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3" name="Google Shape;233;p25"/>
          <p:cNvCxnSpPr>
            <a:stCxn id="232" idx="2"/>
          </p:cNvCxnSpPr>
          <p:nvPr/>
        </p:nvCxnSpPr>
        <p:spPr>
          <a:xfrm rot="10800000">
            <a:off x="4465774" y="257174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5"/>
          <p:cNvCxnSpPr>
            <a:stCxn id="232" idx="5"/>
          </p:cNvCxnSpPr>
          <p:nvPr/>
        </p:nvCxnSpPr>
        <p:spPr>
          <a:xfrm>
            <a:off x="5567930" y="171494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5"/>
          <p:cNvSpPr/>
          <p:nvPr/>
        </p:nvSpPr>
        <p:spPr>
          <a:xfrm>
            <a:off x="5949852" y="171494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6" name="Google Shape;236;p25"/>
          <p:cNvCxnSpPr>
            <a:stCxn id="235" idx="2"/>
          </p:cNvCxnSpPr>
          <p:nvPr/>
        </p:nvCxnSpPr>
        <p:spPr>
          <a:xfrm rot="10800000">
            <a:off x="5620024" y="257174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5"/>
          <p:cNvCxnSpPr>
            <a:stCxn id="235" idx="5"/>
          </p:cNvCxnSpPr>
          <p:nvPr/>
        </p:nvCxnSpPr>
        <p:spPr>
          <a:xfrm>
            <a:off x="6722179" y="171494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5"/>
          <p:cNvSpPr/>
          <p:nvPr/>
        </p:nvSpPr>
        <p:spPr>
          <a:xfrm>
            <a:off x="7161310" y="171495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9" name="Google Shape;239;p25"/>
          <p:cNvCxnSpPr>
            <a:cxnSpLocks/>
            <a:stCxn id="238" idx="2"/>
          </p:cNvCxnSpPr>
          <p:nvPr/>
        </p:nvCxnSpPr>
        <p:spPr>
          <a:xfrm flipH="1">
            <a:off x="6831483" y="2571750"/>
            <a:ext cx="5630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5"/>
          <p:cNvCxnSpPr>
            <a:stCxn id="238" idx="5"/>
          </p:cNvCxnSpPr>
          <p:nvPr/>
        </p:nvCxnSpPr>
        <p:spPr>
          <a:xfrm>
            <a:off x="7933638" y="1714950"/>
            <a:ext cx="538800" cy="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5"/>
          <p:cNvSpPr/>
          <p:nvPr/>
        </p:nvSpPr>
        <p:spPr>
          <a:xfrm>
            <a:off x="4793200" y="81806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158900" y="81807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87775" y="661125"/>
            <a:ext cx="3978000" cy="3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ElementTypePtr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_val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_next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_prev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_head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_tail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ListSize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_size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6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" name="Google Shape;3299;p118">
            <a:extLst>
              <a:ext uri="{FF2B5EF4-FFF2-40B4-BE49-F238E27FC236}">
                <a16:creationId xmlns:a16="http://schemas.microsoft.com/office/drawing/2014/main" id="{33092C55-2A70-37A4-30DE-5FE52587B678}"/>
              </a:ext>
            </a:extLst>
          </p:cNvPr>
          <p:cNvCxnSpPr>
            <a:endCxn id="3" idx="0"/>
          </p:cNvCxnSpPr>
          <p:nvPr/>
        </p:nvCxnSpPr>
        <p:spPr>
          <a:xfrm>
            <a:off x="5312570" y="2314639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300;p118">
            <a:extLst>
              <a:ext uri="{FF2B5EF4-FFF2-40B4-BE49-F238E27FC236}">
                <a16:creationId xmlns:a16="http://schemas.microsoft.com/office/drawing/2014/main" id="{8112844D-D49F-F71B-8D2D-004957597650}"/>
              </a:ext>
            </a:extLst>
          </p:cNvPr>
          <p:cNvSpPr/>
          <p:nvPr/>
        </p:nvSpPr>
        <p:spPr>
          <a:xfrm>
            <a:off x="4915070" y="2972239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" name="Google Shape;3299;p118">
            <a:extLst>
              <a:ext uri="{FF2B5EF4-FFF2-40B4-BE49-F238E27FC236}">
                <a16:creationId xmlns:a16="http://schemas.microsoft.com/office/drawing/2014/main" id="{57DE789D-C205-66B2-33B4-3C9361DCAD19}"/>
              </a:ext>
            </a:extLst>
          </p:cNvPr>
          <p:cNvCxnSpPr>
            <a:endCxn id="5" idx="0"/>
          </p:cNvCxnSpPr>
          <p:nvPr/>
        </p:nvCxnSpPr>
        <p:spPr>
          <a:xfrm>
            <a:off x="6433983" y="2314639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3300;p118">
            <a:extLst>
              <a:ext uri="{FF2B5EF4-FFF2-40B4-BE49-F238E27FC236}">
                <a16:creationId xmlns:a16="http://schemas.microsoft.com/office/drawing/2014/main" id="{3FBE624A-E609-4918-B528-F7464995FACE}"/>
              </a:ext>
            </a:extLst>
          </p:cNvPr>
          <p:cNvSpPr/>
          <p:nvPr/>
        </p:nvSpPr>
        <p:spPr>
          <a:xfrm>
            <a:off x="6036483" y="2972239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" name="Google Shape;3299;p118">
            <a:extLst>
              <a:ext uri="{FF2B5EF4-FFF2-40B4-BE49-F238E27FC236}">
                <a16:creationId xmlns:a16="http://schemas.microsoft.com/office/drawing/2014/main" id="{277C6631-7FA2-B7AB-01D0-AC86AF0F7143}"/>
              </a:ext>
            </a:extLst>
          </p:cNvPr>
          <p:cNvCxnSpPr>
            <a:cxnSpLocks/>
          </p:cNvCxnSpPr>
          <p:nvPr/>
        </p:nvCxnSpPr>
        <p:spPr>
          <a:xfrm>
            <a:off x="7664110" y="2314639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3300;p118">
            <a:extLst>
              <a:ext uri="{FF2B5EF4-FFF2-40B4-BE49-F238E27FC236}">
                <a16:creationId xmlns:a16="http://schemas.microsoft.com/office/drawing/2014/main" id="{241396B0-4CB2-09B1-4F06-D1B250700FDB}"/>
              </a:ext>
            </a:extLst>
          </p:cNvPr>
          <p:cNvSpPr/>
          <p:nvPr/>
        </p:nvSpPr>
        <p:spPr>
          <a:xfrm>
            <a:off x="7266610" y="2972239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</a:rPr>
              <a:t>Quick test</a:t>
            </a:r>
            <a:br>
              <a:rPr lang="en" dirty="0">
                <a:solidFill>
                  <a:srgbClr val="569CD6"/>
                </a:solidFill>
              </a:rPr>
            </a:br>
            <a:r>
              <a:rPr lang="en" sz="1200" dirty="0">
                <a:solidFill>
                  <a:srgbClr val="569CD6"/>
                </a:solidFill>
              </a:rPr>
              <a:t>(Actual code)</a:t>
            </a:r>
            <a:endParaRPr sz="100" dirty="0">
              <a:solidFill>
                <a:srgbClr val="C586C0"/>
              </a:solidFill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</a:rPr>
              <a:t>Implementation details</a:t>
            </a:r>
            <a:endParaRPr>
              <a:solidFill>
                <a:srgbClr val="4EC9B0"/>
              </a:solidFill>
            </a:endParaRPr>
          </a:p>
        </p:txBody>
      </p:sp>
      <p:sp>
        <p:nvSpPr>
          <p:cNvPr id="255" name="Google Shape;25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19101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create();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313750" y="347400"/>
            <a:ext cx="30000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_list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_list 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_head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_list 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_tail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_list 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_size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13750" y="15711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90050" y="2935900"/>
            <a:ext cx="1120500" cy="1064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8"/>
          <p:cNvSpPr/>
          <p:nvPr/>
        </p:nvSpPr>
        <p:spPr>
          <a:xfrm flipH="1">
            <a:off x="2496450" y="2935900"/>
            <a:ext cx="1120500" cy="1064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566050" y="3322600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5445550" y="2935900"/>
            <a:ext cx="1120500" cy="1064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28"/>
          <p:cNvSpPr/>
          <p:nvPr/>
        </p:nvSpPr>
        <p:spPr>
          <a:xfrm flipH="1">
            <a:off x="7351950" y="2935900"/>
            <a:ext cx="1120500" cy="1064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7060650" y="3322600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B2342-CE81-427C-A022-3810866C87B9}"/>
              </a:ext>
            </a:extLst>
          </p:cNvPr>
          <p:cNvSpPr txBox="1"/>
          <p:nvPr/>
        </p:nvSpPr>
        <p:spPr>
          <a:xfrm>
            <a:off x="590050" y="4237779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Size = 22372837328 (garbage)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4D94A-322D-ED93-C6EC-D7F27551F208}"/>
              </a:ext>
            </a:extLst>
          </p:cNvPr>
          <p:cNvSpPr txBox="1"/>
          <p:nvPr/>
        </p:nvSpPr>
        <p:spPr>
          <a:xfrm>
            <a:off x="6449871" y="425383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Size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_makeNode();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854240" y="1893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7" name="Google Shape;277;p29"/>
          <p:cNvCxnSpPr>
            <a:stCxn id="276" idx="2"/>
          </p:cNvCxnSpPr>
          <p:nvPr/>
        </p:nvCxnSpPr>
        <p:spPr>
          <a:xfrm rot="10800000">
            <a:off x="524412" y="1046175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9"/>
          <p:cNvCxnSpPr>
            <a:stCxn id="276" idx="5"/>
          </p:cNvCxnSpPr>
          <p:nvPr/>
        </p:nvCxnSpPr>
        <p:spPr>
          <a:xfrm>
            <a:off x="1626567" y="189375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9"/>
          <p:cNvCxnSpPr>
            <a:endCxn id="280" idx="0"/>
          </p:cNvCxnSpPr>
          <p:nvPr/>
        </p:nvCxnSpPr>
        <p:spPr>
          <a:xfrm>
            <a:off x="1357050" y="8968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9"/>
          <p:cNvSpPr/>
          <p:nvPr/>
        </p:nvSpPr>
        <p:spPr>
          <a:xfrm>
            <a:off x="959550" y="15544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54240" y="275745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2" name="Google Shape;282;p29"/>
          <p:cNvCxnSpPr>
            <a:stCxn id="281" idx="2"/>
          </p:cNvCxnSpPr>
          <p:nvPr/>
        </p:nvCxnSpPr>
        <p:spPr>
          <a:xfrm rot="10800000">
            <a:off x="524412" y="361425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9"/>
          <p:cNvCxnSpPr>
            <a:stCxn id="281" idx="5"/>
          </p:cNvCxnSpPr>
          <p:nvPr/>
        </p:nvCxnSpPr>
        <p:spPr>
          <a:xfrm>
            <a:off x="1626567" y="2757450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9"/>
          <p:cNvCxnSpPr/>
          <p:nvPr/>
        </p:nvCxnSpPr>
        <p:spPr>
          <a:xfrm>
            <a:off x="1357050" y="346495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9"/>
          <p:cNvSpPr/>
          <p:nvPr/>
        </p:nvSpPr>
        <p:spPr>
          <a:xfrm>
            <a:off x="4234115" y="241685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6" name="Google Shape;286;p29"/>
          <p:cNvCxnSpPr>
            <a:stCxn id="285" idx="2"/>
          </p:cNvCxnSpPr>
          <p:nvPr/>
        </p:nvCxnSpPr>
        <p:spPr>
          <a:xfrm rot="10800000">
            <a:off x="3904287" y="327365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29"/>
          <p:cNvCxnSpPr>
            <a:stCxn id="285" idx="5"/>
          </p:cNvCxnSpPr>
          <p:nvPr/>
        </p:nvCxnSpPr>
        <p:spPr>
          <a:xfrm>
            <a:off x="5006442" y="2416850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9"/>
          <p:cNvCxnSpPr>
            <a:endCxn id="289" idx="0"/>
          </p:cNvCxnSpPr>
          <p:nvPr/>
        </p:nvCxnSpPr>
        <p:spPr>
          <a:xfrm>
            <a:off x="4736925" y="312435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4339425" y="378195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348850" y="2992350"/>
            <a:ext cx="1243500" cy="621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80" grpId="0" animBg="1"/>
      <p:bldP spid="281" grpId="0" animBg="1"/>
      <p:bldP spid="285" grpId="0" animBg="1"/>
      <p:bldP spid="289" grpId="0" animBg="1"/>
      <p:bldP spid="2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8" name="Google Shape;37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79" name="Google Shape;379;p32"/>
          <p:cNvGrpSpPr/>
          <p:nvPr/>
        </p:nvGrpSpPr>
        <p:grpSpPr>
          <a:xfrm>
            <a:off x="976687" y="1894800"/>
            <a:ext cx="1640955" cy="1821400"/>
            <a:chOff x="119687" y="3183925"/>
            <a:chExt cx="1640955" cy="1821400"/>
          </a:xfrm>
        </p:grpSpPr>
        <p:sp>
          <p:nvSpPr>
            <p:cNvPr id="380" name="Google Shape;380;p32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81" name="Google Shape;381;p32"/>
            <p:cNvCxnSpPr>
              <a:stCxn id="380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2" name="Google Shape;382;p32"/>
            <p:cNvCxnSpPr>
              <a:stCxn id="380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3" name="Google Shape;383;p32"/>
            <p:cNvCxnSpPr>
              <a:endCxn id="384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4" name="Google Shape;384;p32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85" name="Google Shape;385;p32"/>
          <p:cNvSpPr/>
          <p:nvPr/>
        </p:nvSpPr>
        <p:spPr>
          <a:xfrm>
            <a:off x="2541440" y="18948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6" name="Google Shape;386;p32"/>
          <p:cNvCxnSpPr>
            <a:stCxn id="385" idx="2"/>
          </p:cNvCxnSpPr>
          <p:nvPr/>
        </p:nvCxnSpPr>
        <p:spPr>
          <a:xfrm rot="10800000">
            <a:off x="2211612" y="2751600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32"/>
          <p:cNvSpPr/>
          <p:nvPr/>
        </p:nvSpPr>
        <p:spPr>
          <a:xfrm>
            <a:off x="3752881" y="1894791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8" name="Google Shape;388;p32"/>
          <p:cNvCxnSpPr>
            <a:stCxn id="387" idx="2"/>
            <a:endCxn id="385" idx="1"/>
          </p:cNvCxnSpPr>
          <p:nvPr/>
        </p:nvCxnSpPr>
        <p:spPr>
          <a:xfrm rot="10800000">
            <a:off x="3313854" y="2751591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2"/>
          <p:cNvCxnSpPr>
            <a:stCxn id="387" idx="5"/>
          </p:cNvCxnSpPr>
          <p:nvPr/>
        </p:nvCxnSpPr>
        <p:spPr>
          <a:xfrm>
            <a:off x="4525209" y="189479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2"/>
          <p:cNvSpPr/>
          <p:nvPr/>
        </p:nvSpPr>
        <p:spPr>
          <a:xfrm>
            <a:off x="49643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1" name="Google Shape;391;p32"/>
          <p:cNvCxnSpPr>
            <a:stCxn id="390" idx="2"/>
          </p:cNvCxnSpPr>
          <p:nvPr/>
        </p:nvCxnSpPr>
        <p:spPr>
          <a:xfrm rot="10800000">
            <a:off x="46345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32"/>
          <p:cNvCxnSpPr>
            <a:stCxn id="390" idx="5"/>
          </p:cNvCxnSpPr>
          <p:nvPr/>
        </p:nvCxnSpPr>
        <p:spPr>
          <a:xfrm>
            <a:off x="57366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32"/>
          <p:cNvSpPr/>
          <p:nvPr/>
        </p:nvSpPr>
        <p:spPr>
          <a:xfrm>
            <a:off x="6175789" y="1894799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4" name="Google Shape;394;p32"/>
          <p:cNvCxnSpPr>
            <a:stCxn id="393" idx="2"/>
          </p:cNvCxnSpPr>
          <p:nvPr/>
        </p:nvCxnSpPr>
        <p:spPr>
          <a:xfrm rot="10800000">
            <a:off x="5845962" y="2751599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32"/>
          <p:cNvCxnSpPr>
            <a:stCxn id="393" idx="5"/>
          </p:cNvCxnSpPr>
          <p:nvPr/>
        </p:nvCxnSpPr>
        <p:spPr>
          <a:xfrm>
            <a:off x="6948117" y="1894799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32"/>
          <p:cNvSpPr/>
          <p:nvPr/>
        </p:nvSpPr>
        <p:spPr>
          <a:xfrm>
            <a:off x="73872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7" name="Google Shape;397;p32"/>
          <p:cNvCxnSpPr>
            <a:stCxn id="396" idx="2"/>
          </p:cNvCxnSpPr>
          <p:nvPr/>
        </p:nvCxnSpPr>
        <p:spPr>
          <a:xfrm rot="10800000">
            <a:off x="70574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2"/>
          <p:cNvCxnSpPr>
            <a:stCxn id="396" idx="5"/>
          </p:cNvCxnSpPr>
          <p:nvPr/>
        </p:nvCxnSpPr>
        <p:spPr>
          <a:xfrm>
            <a:off x="81595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32"/>
          <p:cNvSpPr/>
          <p:nvPr/>
        </p:nvSpPr>
        <p:spPr>
          <a:xfrm>
            <a:off x="2539050" y="1051824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7384838" y="9979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1" name="Google Shape;401;p32"/>
          <p:cNvCxnSpPr>
            <a:endCxn id="402" idx="0"/>
          </p:cNvCxnSpPr>
          <p:nvPr/>
        </p:nvCxnSpPr>
        <p:spPr>
          <a:xfrm>
            <a:off x="3044250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32"/>
          <p:cNvSpPr/>
          <p:nvPr/>
        </p:nvSpPr>
        <p:spPr>
          <a:xfrm>
            <a:off x="2646750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3" name="Google Shape;403;p32"/>
          <p:cNvCxnSpPr>
            <a:endCxn id="404" idx="0"/>
          </p:cNvCxnSpPr>
          <p:nvPr/>
        </p:nvCxnSpPr>
        <p:spPr>
          <a:xfrm>
            <a:off x="42510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2"/>
          <p:cNvSpPr/>
          <p:nvPr/>
        </p:nvSpPr>
        <p:spPr>
          <a:xfrm>
            <a:off x="38535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5" name="Google Shape;405;p32"/>
          <p:cNvCxnSpPr>
            <a:endCxn id="406" idx="0"/>
          </p:cNvCxnSpPr>
          <p:nvPr/>
        </p:nvCxnSpPr>
        <p:spPr>
          <a:xfrm>
            <a:off x="54698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Google Shape;406;p32"/>
          <p:cNvSpPr/>
          <p:nvPr/>
        </p:nvSpPr>
        <p:spPr>
          <a:xfrm>
            <a:off x="50723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7" name="Google Shape;407;p32"/>
          <p:cNvCxnSpPr/>
          <p:nvPr/>
        </p:nvCxnSpPr>
        <p:spPr>
          <a:xfrm>
            <a:off x="6677066" y="2602291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Google Shape;408;p32"/>
          <p:cNvSpPr/>
          <p:nvPr/>
        </p:nvSpPr>
        <p:spPr>
          <a:xfrm>
            <a:off x="62795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9" name="Google Shape;409;p32"/>
          <p:cNvCxnSpPr>
            <a:endCxn id="410" idx="0"/>
          </p:cNvCxnSpPr>
          <p:nvPr/>
        </p:nvCxnSpPr>
        <p:spPr>
          <a:xfrm>
            <a:off x="6678588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Google Shape;410;p32"/>
          <p:cNvSpPr/>
          <p:nvPr/>
        </p:nvSpPr>
        <p:spPr>
          <a:xfrm>
            <a:off x="6281088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32"/>
          <p:cNvCxnSpPr>
            <a:endCxn id="412" idx="0"/>
          </p:cNvCxnSpPr>
          <p:nvPr/>
        </p:nvCxnSpPr>
        <p:spPr>
          <a:xfrm>
            <a:off x="7887363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32"/>
          <p:cNvSpPr/>
          <p:nvPr/>
        </p:nvSpPr>
        <p:spPr>
          <a:xfrm>
            <a:off x="74898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3" name="Google Shape;413;p32"/>
          <p:cNvCxnSpPr>
            <a:stCxn id="385" idx="5"/>
          </p:cNvCxnSpPr>
          <p:nvPr/>
        </p:nvCxnSpPr>
        <p:spPr>
          <a:xfrm rot="10800000" flipH="1">
            <a:off x="3313767" y="1892700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8" name="Google Shape;37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79" name="Google Shape;379;p32"/>
          <p:cNvGrpSpPr/>
          <p:nvPr/>
        </p:nvGrpSpPr>
        <p:grpSpPr>
          <a:xfrm>
            <a:off x="976687" y="1894800"/>
            <a:ext cx="1640955" cy="1821400"/>
            <a:chOff x="119687" y="3183925"/>
            <a:chExt cx="1640955" cy="1821400"/>
          </a:xfrm>
        </p:grpSpPr>
        <p:sp>
          <p:nvSpPr>
            <p:cNvPr id="380" name="Google Shape;380;p32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81" name="Google Shape;381;p32"/>
            <p:cNvCxnSpPr>
              <a:stCxn id="380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2" name="Google Shape;382;p32"/>
            <p:cNvCxnSpPr>
              <a:stCxn id="380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3" name="Google Shape;383;p32"/>
            <p:cNvCxnSpPr>
              <a:endCxn id="384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4" name="Google Shape;384;p32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85" name="Google Shape;385;p32"/>
          <p:cNvSpPr/>
          <p:nvPr/>
        </p:nvSpPr>
        <p:spPr>
          <a:xfrm>
            <a:off x="2541440" y="18948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6" name="Google Shape;386;p32"/>
          <p:cNvCxnSpPr>
            <a:stCxn id="385" idx="2"/>
          </p:cNvCxnSpPr>
          <p:nvPr/>
        </p:nvCxnSpPr>
        <p:spPr>
          <a:xfrm rot="10800000">
            <a:off x="2211612" y="2751600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32"/>
          <p:cNvSpPr/>
          <p:nvPr/>
        </p:nvSpPr>
        <p:spPr>
          <a:xfrm>
            <a:off x="3752881" y="1894791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8" name="Google Shape;388;p32"/>
          <p:cNvCxnSpPr>
            <a:stCxn id="387" idx="2"/>
            <a:endCxn id="385" idx="1"/>
          </p:cNvCxnSpPr>
          <p:nvPr/>
        </p:nvCxnSpPr>
        <p:spPr>
          <a:xfrm rot="10800000">
            <a:off x="3313854" y="2751591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2"/>
          <p:cNvCxnSpPr>
            <a:stCxn id="387" idx="5"/>
          </p:cNvCxnSpPr>
          <p:nvPr/>
        </p:nvCxnSpPr>
        <p:spPr>
          <a:xfrm>
            <a:off x="4525209" y="189479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2"/>
          <p:cNvSpPr/>
          <p:nvPr/>
        </p:nvSpPr>
        <p:spPr>
          <a:xfrm>
            <a:off x="49643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1" name="Google Shape;391;p32"/>
          <p:cNvCxnSpPr>
            <a:stCxn id="390" idx="2"/>
          </p:cNvCxnSpPr>
          <p:nvPr/>
        </p:nvCxnSpPr>
        <p:spPr>
          <a:xfrm rot="10800000">
            <a:off x="46345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32"/>
          <p:cNvCxnSpPr>
            <a:stCxn id="390" idx="5"/>
          </p:cNvCxnSpPr>
          <p:nvPr/>
        </p:nvCxnSpPr>
        <p:spPr>
          <a:xfrm>
            <a:off x="57366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32"/>
          <p:cNvSpPr/>
          <p:nvPr/>
        </p:nvSpPr>
        <p:spPr>
          <a:xfrm>
            <a:off x="6175789" y="1894799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4" name="Google Shape;394;p32"/>
          <p:cNvCxnSpPr>
            <a:stCxn id="393" idx="2"/>
          </p:cNvCxnSpPr>
          <p:nvPr/>
        </p:nvCxnSpPr>
        <p:spPr>
          <a:xfrm rot="10800000">
            <a:off x="5845962" y="2751599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32"/>
          <p:cNvCxnSpPr>
            <a:stCxn id="393" idx="5"/>
          </p:cNvCxnSpPr>
          <p:nvPr/>
        </p:nvCxnSpPr>
        <p:spPr>
          <a:xfrm>
            <a:off x="6948117" y="1894799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32"/>
          <p:cNvSpPr/>
          <p:nvPr/>
        </p:nvSpPr>
        <p:spPr>
          <a:xfrm>
            <a:off x="73872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7" name="Google Shape;397;p32"/>
          <p:cNvCxnSpPr>
            <a:stCxn id="396" idx="2"/>
          </p:cNvCxnSpPr>
          <p:nvPr/>
        </p:nvCxnSpPr>
        <p:spPr>
          <a:xfrm rot="10800000">
            <a:off x="70574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2"/>
          <p:cNvCxnSpPr>
            <a:stCxn id="396" idx="5"/>
          </p:cNvCxnSpPr>
          <p:nvPr/>
        </p:nvCxnSpPr>
        <p:spPr>
          <a:xfrm>
            <a:off x="81595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32"/>
          <p:cNvSpPr/>
          <p:nvPr/>
        </p:nvSpPr>
        <p:spPr>
          <a:xfrm>
            <a:off x="2539050" y="1051824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7384838" y="9979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1" name="Google Shape;401;p32"/>
          <p:cNvCxnSpPr>
            <a:endCxn id="402" idx="0"/>
          </p:cNvCxnSpPr>
          <p:nvPr/>
        </p:nvCxnSpPr>
        <p:spPr>
          <a:xfrm>
            <a:off x="3044250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32"/>
          <p:cNvSpPr/>
          <p:nvPr/>
        </p:nvSpPr>
        <p:spPr>
          <a:xfrm>
            <a:off x="2646750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3" name="Google Shape;403;p32"/>
          <p:cNvCxnSpPr>
            <a:endCxn id="404" idx="0"/>
          </p:cNvCxnSpPr>
          <p:nvPr/>
        </p:nvCxnSpPr>
        <p:spPr>
          <a:xfrm>
            <a:off x="42510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2"/>
          <p:cNvSpPr/>
          <p:nvPr/>
        </p:nvSpPr>
        <p:spPr>
          <a:xfrm>
            <a:off x="38535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5" name="Google Shape;405;p32"/>
          <p:cNvCxnSpPr>
            <a:endCxn id="406" idx="0"/>
          </p:cNvCxnSpPr>
          <p:nvPr/>
        </p:nvCxnSpPr>
        <p:spPr>
          <a:xfrm>
            <a:off x="54698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Google Shape;406;p32"/>
          <p:cNvSpPr/>
          <p:nvPr/>
        </p:nvSpPr>
        <p:spPr>
          <a:xfrm>
            <a:off x="50723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7" name="Google Shape;407;p32"/>
          <p:cNvCxnSpPr/>
          <p:nvPr/>
        </p:nvCxnSpPr>
        <p:spPr>
          <a:xfrm>
            <a:off x="6677066" y="2602291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Google Shape;408;p32"/>
          <p:cNvSpPr/>
          <p:nvPr/>
        </p:nvSpPr>
        <p:spPr>
          <a:xfrm>
            <a:off x="62795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9" name="Google Shape;409;p32"/>
          <p:cNvCxnSpPr>
            <a:endCxn id="410" idx="0"/>
          </p:cNvCxnSpPr>
          <p:nvPr/>
        </p:nvCxnSpPr>
        <p:spPr>
          <a:xfrm>
            <a:off x="6678588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Google Shape;410;p32"/>
          <p:cNvSpPr/>
          <p:nvPr/>
        </p:nvSpPr>
        <p:spPr>
          <a:xfrm>
            <a:off x="6281088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32"/>
          <p:cNvCxnSpPr>
            <a:endCxn id="412" idx="0"/>
          </p:cNvCxnSpPr>
          <p:nvPr/>
        </p:nvCxnSpPr>
        <p:spPr>
          <a:xfrm>
            <a:off x="7887363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32"/>
          <p:cNvSpPr/>
          <p:nvPr/>
        </p:nvSpPr>
        <p:spPr>
          <a:xfrm>
            <a:off x="74898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3" name="Google Shape;413;p32"/>
          <p:cNvCxnSpPr>
            <a:stCxn id="385" idx="5"/>
          </p:cNvCxnSpPr>
          <p:nvPr/>
        </p:nvCxnSpPr>
        <p:spPr>
          <a:xfrm rot="10800000" flipH="1">
            <a:off x="3313767" y="1892700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32"/>
          <p:cNvCxnSpPr>
            <a:endCxn id="385" idx="5"/>
          </p:cNvCxnSpPr>
          <p:nvPr/>
        </p:nvCxnSpPr>
        <p:spPr>
          <a:xfrm flipH="1">
            <a:off x="3313767" y="1096500"/>
            <a:ext cx="2330100" cy="7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08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</a:rPr>
              <a:t>Introduction</a:t>
            </a:r>
            <a:endParaRPr>
              <a:solidFill>
                <a:srgbClr val="569CD6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190625" y="3132025"/>
            <a:ext cx="422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 Explaining the </a:t>
            </a: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repo</a:t>
            </a: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0" name="Google Shape;4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21" name="Google Shape;421;p33"/>
          <p:cNvGrpSpPr/>
          <p:nvPr/>
        </p:nvGrpSpPr>
        <p:grpSpPr>
          <a:xfrm>
            <a:off x="976687" y="1894800"/>
            <a:ext cx="1640955" cy="1821400"/>
            <a:chOff x="119687" y="3183925"/>
            <a:chExt cx="1640955" cy="1821400"/>
          </a:xfrm>
        </p:grpSpPr>
        <p:sp>
          <p:nvSpPr>
            <p:cNvPr id="422" name="Google Shape;422;p33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23" name="Google Shape;423;p33"/>
            <p:cNvCxnSpPr>
              <a:stCxn id="422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33"/>
            <p:cNvCxnSpPr>
              <a:stCxn id="422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5" name="Google Shape;425;p33"/>
            <p:cNvCxnSpPr>
              <a:endCxn id="426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6" name="Google Shape;426;p33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27" name="Google Shape;427;p33"/>
          <p:cNvSpPr/>
          <p:nvPr/>
        </p:nvSpPr>
        <p:spPr>
          <a:xfrm>
            <a:off x="2541440" y="18948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8" name="Google Shape;428;p33"/>
          <p:cNvCxnSpPr>
            <a:stCxn id="427" idx="2"/>
          </p:cNvCxnSpPr>
          <p:nvPr/>
        </p:nvCxnSpPr>
        <p:spPr>
          <a:xfrm rot="10800000">
            <a:off x="2211612" y="2751600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p33"/>
          <p:cNvSpPr/>
          <p:nvPr/>
        </p:nvSpPr>
        <p:spPr>
          <a:xfrm>
            <a:off x="3752881" y="1894791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0" name="Google Shape;430;p33"/>
          <p:cNvCxnSpPr>
            <a:stCxn id="429" idx="2"/>
            <a:endCxn id="427" idx="1"/>
          </p:cNvCxnSpPr>
          <p:nvPr/>
        </p:nvCxnSpPr>
        <p:spPr>
          <a:xfrm rot="10800000">
            <a:off x="3313854" y="2751591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33"/>
          <p:cNvCxnSpPr>
            <a:stCxn id="429" idx="5"/>
          </p:cNvCxnSpPr>
          <p:nvPr/>
        </p:nvCxnSpPr>
        <p:spPr>
          <a:xfrm>
            <a:off x="4525209" y="189479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33"/>
          <p:cNvSpPr/>
          <p:nvPr/>
        </p:nvSpPr>
        <p:spPr>
          <a:xfrm>
            <a:off x="49643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3" name="Google Shape;433;p33"/>
          <p:cNvCxnSpPr>
            <a:stCxn id="432" idx="2"/>
          </p:cNvCxnSpPr>
          <p:nvPr/>
        </p:nvCxnSpPr>
        <p:spPr>
          <a:xfrm rot="10800000">
            <a:off x="46345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33"/>
          <p:cNvCxnSpPr>
            <a:stCxn id="432" idx="5"/>
          </p:cNvCxnSpPr>
          <p:nvPr/>
        </p:nvCxnSpPr>
        <p:spPr>
          <a:xfrm>
            <a:off x="57366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p33"/>
          <p:cNvSpPr/>
          <p:nvPr/>
        </p:nvSpPr>
        <p:spPr>
          <a:xfrm>
            <a:off x="6175789" y="1894799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6" name="Google Shape;436;p33"/>
          <p:cNvCxnSpPr>
            <a:stCxn id="435" idx="2"/>
          </p:cNvCxnSpPr>
          <p:nvPr/>
        </p:nvCxnSpPr>
        <p:spPr>
          <a:xfrm rot="10800000">
            <a:off x="5845962" y="2751599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33"/>
          <p:cNvCxnSpPr>
            <a:stCxn id="435" idx="5"/>
          </p:cNvCxnSpPr>
          <p:nvPr/>
        </p:nvCxnSpPr>
        <p:spPr>
          <a:xfrm>
            <a:off x="6948117" y="1894799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Google Shape;438;p33"/>
          <p:cNvSpPr/>
          <p:nvPr/>
        </p:nvSpPr>
        <p:spPr>
          <a:xfrm>
            <a:off x="73872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9" name="Google Shape;439;p33"/>
          <p:cNvCxnSpPr>
            <a:stCxn id="438" idx="2"/>
          </p:cNvCxnSpPr>
          <p:nvPr/>
        </p:nvCxnSpPr>
        <p:spPr>
          <a:xfrm rot="10800000">
            <a:off x="70574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33"/>
          <p:cNvCxnSpPr>
            <a:stCxn id="438" idx="5"/>
          </p:cNvCxnSpPr>
          <p:nvPr/>
        </p:nvCxnSpPr>
        <p:spPr>
          <a:xfrm>
            <a:off x="81595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33"/>
          <p:cNvSpPr/>
          <p:nvPr/>
        </p:nvSpPr>
        <p:spPr>
          <a:xfrm>
            <a:off x="1291963" y="1051824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7384838" y="9979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3" name="Google Shape;443;p33"/>
          <p:cNvCxnSpPr>
            <a:endCxn id="444" idx="0"/>
          </p:cNvCxnSpPr>
          <p:nvPr/>
        </p:nvCxnSpPr>
        <p:spPr>
          <a:xfrm>
            <a:off x="3044250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33"/>
          <p:cNvSpPr/>
          <p:nvPr/>
        </p:nvSpPr>
        <p:spPr>
          <a:xfrm>
            <a:off x="2646750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5" name="Google Shape;445;p33"/>
          <p:cNvCxnSpPr>
            <a:endCxn id="446" idx="0"/>
          </p:cNvCxnSpPr>
          <p:nvPr/>
        </p:nvCxnSpPr>
        <p:spPr>
          <a:xfrm>
            <a:off x="42510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33"/>
          <p:cNvSpPr/>
          <p:nvPr/>
        </p:nvSpPr>
        <p:spPr>
          <a:xfrm>
            <a:off x="38535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7" name="Google Shape;447;p33"/>
          <p:cNvCxnSpPr>
            <a:endCxn id="448" idx="0"/>
          </p:cNvCxnSpPr>
          <p:nvPr/>
        </p:nvCxnSpPr>
        <p:spPr>
          <a:xfrm>
            <a:off x="54698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33"/>
          <p:cNvSpPr/>
          <p:nvPr/>
        </p:nvSpPr>
        <p:spPr>
          <a:xfrm>
            <a:off x="50723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9" name="Google Shape;449;p33"/>
          <p:cNvCxnSpPr/>
          <p:nvPr/>
        </p:nvCxnSpPr>
        <p:spPr>
          <a:xfrm>
            <a:off x="6677066" y="2602291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33"/>
          <p:cNvSpPr/>
          <p:nvPr/>
        </p:nvSpPr>
        <p:spPr>
          <a:xfrm>
            <a:off x="62795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51" name="Google Shape;451;p33"/>
          <p:cNvCxnSpPr>
            <a:endCxn id="452" idx="0"/>
          </p:cNvCxnSpPr>
          <p:nvPr/>
        </p:nvCxnSpPr>
        <p:spPr>
          <a:xfrm>
            <a:off x="6678588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33"/>
          <p:cNvSpPr/>
          <p:nvPr/>
        </p:nvSpPr>
        <p:spPr>
          <a:xfrm>
            <a:off x="6281088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53" name="Google Shape;453;p33"/>
          <p:cNvCxnSpPr>
            <a:endCxn id="454" idx="0"/>
          </p:cNvCxnSpPr>
          <p:nvPr/>
        </p:nvCxnSpPr>
        <p:spPr>
          <a:xfrm>
            <a:off x="7887363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33"/>
          <p:cNvSpPr/>
          <p:nvPr/>
        </p:nvSpPr>
        <p:spPr>
          <a:xfrm>
            <a:off x="74898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55" name="Google Shape;455;p33"/>
          <p:cNvCxnSpPr>
            <a:stCxn id="427" idx="5"/>
          </p:cNvCxnSpPr>
          <p:nvPr/>
        </p:nvCxnSpPr>
        <p:spPr>
          <a:xfrm rot="10800000" flipH="1">
            <a:off x="3313767" y="1892700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33"/>
          <p:cNvCxnSpPr>
            <a:endCxn id="427" idx="5"/>
          </p:cNvCxnSpPr>
          <p:nvPr/>
        </p:nvCxnSpPr>
        <p:spPr>
          <a:xfrm flipH="1">
            <a:off x="3313767" y="1096500"/>
            <a:ext cx="2330100" cy="7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2" name="Google Shape;46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63" name="Google Shape;463;p34"/>
          <p:cNvGrpSpPr/>
          <p:nvPr/>
        </p:nvGrpSpPr>
        <p:grpSpPr>
          <a:xfrm>
            <a:off x="976687" y="1894800"/>
            <a:ext cx="1798155" cy="1821400"/>
            <a:chOff x="119687" y="3183925"/>
            <a:chExt cx="1798155" cy="1821400"/>
          </a:xfrm>
        </p:grpSpPr>
        <p:sp>
          <p:nvSpPr>
            <p:cNvPr id="464" name="Google Shape;464;p34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65" name="Google Shape;465;p34"/>
            <p:cNvCxnSpPr>
              <a:stCxn id="464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6" name="Google Shape;466;p34"/>
            <p:cNvCxnSpPr>
              <a:stCxn id="464" idx="5"/>
              <a:endCxn id="467" idx="4"/>
            </p:cNvCxnSpPr>
            <p:nvPr/>
          </p:nvCxnSpPr>
          <p:spPr>
            <a:xfrm>
              <a:off x="1221842" y="3183925"/>
              <a:ext cx="6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8" name="Google Shape;468;p34"/>
            <p:cNvCxnSpPr>
              <a:endCxn id="469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9" name="Google Shape;469;p34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67" name="Google Shape;467;p34"/>
          <p:cNvSpPr/>
          <p:nvPr/>
        </p:nvSpPr>
        <p:spPr>
          <a:xfrm>
            <a:off x="2541440" y="18948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0" name="Google Shape;470;p34"/>
          <p:cNvCxnSpPr>
            <a:stCxn id="467" idx="2"/>
          </p:cNvCxnSpPr>
          <p:nvPr/>
        </p:nvCxnSpPr>
        <p:spPr>
          <a:xfrm rot="10800000">
            <a:off x="2211612" y="2751600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34"/>
          <p:cNvSpPr/>
          <p:nvPr/>
        </p:nvSpPr>
        <p:spPr>
          <a:xfrm>
            <a:off x="3752881" y="1894791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2" name="Google Shape;472;p34"/>
          <p:cNvCxnSpPr>
            <a:stCxn id="471" idx="2"/>
            <a:endCxn id="467" idx="1"/>
          </p:cNvCxnSpPr>
          <p:nvPr/>
        </p:nvCxnSpPr>
        <p:spPr>
          <a:xfrm rot="10800000">
            <a:off x="3313854" y="2751591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4"/>
          <p:cNvCxnSpPr>
            <a:stCxn id="471" idx="5"/>
          </p:cNvCxnSpPr>
          <p:nvPr/>
        </p:nvCxnSpPr>
        <p:spPr>
          <a:xfrm>
            <a:off x="4525209" y="189479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34"/>
          <p:cNvSpPr/>
          <p:nvPr/>
        </p:nvSpPr>
        <p:spPr>
          <a:xfrm>
            <a:off x="49643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5" name="Google Shape;475;p34"/>
          <p:cNvCxnSpPr>
            <a:stCxn id="474" idx="2"/>
          </p:cNvCxnSpPr>
          <p:nvPr/>
        </p:nvCxnSpPr>
        <p:spPr>
          <a:xfrm rot="10800000">
            <a:off x="46345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4"/>
          <p:cNvCxnSpPr>
            <a:stCxn id="474" idx="5"/>
          </p:cNvCxnSpPr>
          <p:nvPr/>
        </p:nvCxnSpPr>
        <p:spPr>
          <a:xfrm>
            <a:off x="57366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34"/>
          <p:cNvSpPr/>
          <p:nvPr/>
        </p:nvSpPr>
        <p:spPr>
          <a:xfrm>
            <a:off x="6175789" y="1894799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8" name="Google Shape;478;p34"/>
          <p:cNvCxnSpPr>
            <a:stCxn id="477" idx="2"/>
          </p:cNvCxnSpPr>
          <p:nvPr/>
        </p:nvCxnSpPr>
        <p:spPr>
          <a:xfrm rot="10800000">
            <a:off x="5845962" y="2751599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34"/>
          <p:cNvCxnSpPr>
            <a:stCxn id="477" idx="5"/>
          </p:cNvCxnSpPr>
          <p:nvPr/>
        </p:nvCxnSpPr>
        <p:spPr>
          <a:xfrm>
            <a:off x="6948117" y="1894799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0" name="Google Shape;480;p34"/>
          <p:cNvSpPr/>
          <p:nvPr/>
        </p:nvSpPr>
        <p:spPr>
          <a:xfrm>
            <a:off x="73872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1" name="Google Shape;481;p34"/>
          <p:cNvCxnSpPr>
            <a:stCxn id="480" idx="2"/>
          </p:cNvCxnSpPr>
          <p:nvPr/>
        </p:nvCxnSpPr>
        <p:spPr>
          <a:xfrm rot="10800000">
            <a:off x="70574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34"/>
          <p:cNvCxnSpPr>
            <a:stCxn id="480" idx="5"/>
          </p:cNvCxnSpPr>
          <p:nvPr/>
        </p:nvCxnSpPr>
        <p:spPr>
          <a:xfrm>
            <a:off x="81595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34"/>
          <p:cNvSpPr/>
          <p:nvPr/>
        </p:nvSpPr>
        <p:spPr>
          <a:xfrm>
            <a:off x="1291963" y="1051824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7384838" y="9979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5" name="Google Shape;485;p34"/>
          <p:cNvCxnSpPr>
            <a:endCxn id="486" idx="0"/>
          </p:cNvCxnSpPr>
          <p:nvPr/>
        </p:nvCxnSpPr>
        <p:spPr>
          <a:xfrm>
            <a:off x="3044250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34"/>
          <p:cNvSpPr/>
          <p:nvPr/>
        </p:nvSpPr>
        <p:spPr>
          <a:xfrm>
            <a:off x="2646750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7" name="Google Shape;487;p34"/>
          <p:cNvCxnSpPr>
            <a:endCxn id="488" idx="0"/>
          </p:cNvCxnSpPr>
          <p:nvPr/>
        </p:nvCxnSpPr>
        <p:spPr>
          <a:xfrm>
            <a:off x="42510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34"/>
          <p:cNvSpPr/>
          <p:nvPr/>
        </p:nvSpPr>
        <p:spPr>
          <a:xfrm>
            <a:off x="38535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9" name="Google Shape;489;p34"/>
          <p:cNvCxnSpPr>
            <a:endCxn id="490" idx="0"/>
          </p:cNvCxnSpPr>
          <p:nvPr/>
        </p:nvCxnSpPr>
        <p:spPr>
          <a:xfrm>
            <a:off x="54698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34"/>
          <p:cNvSpPr/>
          <p:nvPr/>
        </p:nvSpPr>
        <p:spPr>
          <a:xfrm>
            <a:off x="50723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1" name="Google Shape;491;p34"/>
          <p:cNvCxnSpPr/>
          <p:nvPr/>
        </p:nvCxnSpPr>
        <p:spPr>
          <a:xfrm>
            <a:off x="6677066" y="2602291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34"/>
          <p:cNvSpPr/>
          <p:nvPr/>
        </p:nvSpPr>
        <p:spPr>
          <a:xfrm>
            <a:off x="62795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3" name="Google Shape;493;p34"/>
          <p:cNvCxnSpPr>
            <a:endCxn id="494" idx="0"/>
          </p:cNvCxnSpPr>
          <p:nvPr/>
        </p:nvCxnSpPr>
        <p:spPr>
          <a:xfrm>
            <a:off x="6678588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Google Shape;494;p34"/>
          <p:cNvSpPr/>
          <p:nvPr/>
        </p:nvSpPr>
        <p:spPr>
          <a:xfrm>
            <a:off x="6281088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5" name="Google Shape;495;p34"/>
          <p:cNvCxnSpPr>
            <a:endCxn id="496" idx="0"/>
          </p:cNvCxnSpPr>
          <p:nvPr/>
        </p:nvCxnSpPr>
        <p:spPr>
          <a:xfrm>
            <a:off x="7887363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" name="Google Shape;496;p34"/>
          <p:cNvSpPr/>
          <p:nvPr/>
        </p:nvSpPr>
        <p:spPr>
          <a:xfrm>
            <a:off x="74898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7" name="Google Shape;497;p34"/>
          <p:cNvCxnSpPr>
            <a:stCxn id="467" idx="5"/>
          </p:cNvCxnSpPr>
          <p:nvPr/>
        </p:nvCxnSpPr>
        <p:spPr>
          <a:xfrm rot="10800000" flipH="1">
            <a:off x="3313767" y="1892700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4"/>
          <p:cNvCxnSpPr>
            <a:endCxn id="467" idx="5"/>
          </p:cNvCxnSpPr>
          <p:nvPr/>
        </p:nvCxnSpPr>
        <p:spPr>
          <a:xfrm flipH="1">
            <a:off x="3313767" y="1096500"/>
            <a:ext cx="2330100" cy="7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4" name="Google Shape;50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05" name="Google Shape;505;p35"/>
          <p:cNvGrpSpPr/>
          <p:nvPr/>
        </p:nvGrpSpPr>
        <p:grpSpPr>
          <a:xfrm>
            <a:off x="976687" y="1894800"/>
            <a:ext cx="1798155" cy="1821400"/>
            <a:chOff x="119687" y="3183925"/>
            <a:chExt cx="1798155" cy="1821400"/>
          </a:xfrm>
        </p:grpSpPr>
        <p:sp>
          <p:nvSpPr>
            <p:cNvPr id="506" name="Google Shape;506;p35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07" name="Google Shape;507;p35"/>
            <p:cNvCxnSpPr>
              <a:stCxn id="506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35"/>
            <p:cNvCxnSpPr>
              <a:stCxn id="506" idx="5"/>
              <a:endCxn id="509" idx="4"/>
            </p:cNvCxnSpPr>
            <p:nvPr/>
          </p:nvCxnSpPr>
          <p:spPr>
            <a:xfrm>
              <a:off x="1221842" y="3183925"/>
              <a:ext cx="6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35"/>
            <p:cNvCxnSpPr>
              <a:endCxn id="511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35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09" name="Google Shape;509;p35"/>
          <p:cNvSpPr/>
          <p:nvPr/>
        </p:nvSpPr>
        <p:spPr>
          <a:xfrm>
            <a:off x="2541440" y="18948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2" name="Google Shape;512;p35"/>
          <p:cNvCxnSpPr>
            <a:stCxn id="509" idx="2"/>
            <a:endCxn id="506" idx="1"/>
          </p:cNvCxnSpPr>
          <p:nvPr/>
        </p:nvCxnSpPr>
        <p:spPr>
          <a:xfrm rot="10800000">
            <a:off x="2078712" y="2751600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3" name="Google Shape;513;p35"/>
          <p:cNvSpPr/>
          <p:nvPr/>
        </p:nvSpPr>
        <p:spPr>
          <a:xfrm>
            <a:off x="3752881" y="1894791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4" name="Google Shape;514;p35"/>
          <p:cNvCxnSpPr>
            <a:stCxn id="513" idx="2"/>
            <a:endCxn id="509" idx="1"/>
          </p:cNvCxnSpPr>
          <p:nvPr/>
        </p:nvCxnSpPr>
        <p:spPr>
          <a:xfrm rot="10800000">
            <a:off x="3313854" y="2751591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5"/>
          <p:cNvCxnSpPr>
            <a:stCxn id="513" idx="5"/>
          </p:cNvCxnSpPr>
          <p:nvPr/>
        </p:nvCxnSpPr>
        <p:spPr>
          <a:xfrm>
            <a:off x="4525209" y="189479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6" name="Google Shape;516;p35"/>
          <p:cNvSpPr/>
          <p:nvPr/>
        </p:nvSpPr>
        <p:spPr>
          <a:xfrm>
            <a:off x="49643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7" name="Google Shape;517;p35"/>
          <p:cNvCxnSpPr>
            <a:stCxn id="516" idx="2"/>
          </p:cNvCxnSpPr>
          <p:nvPr/>
        </p:nvCxnSpPr>
        <p:spPr>
          <a:xfrm rot="10800000">
            <a:off x="46345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35"/>
          <p:cNvCxnSpPr>
            <a:stCxn id="516" idx="5"/>
          </p:cNvCxnSpPr>
          <p:nvPr/>
        </p:nvCxnSpPr>
        <p:spPr>
          <a:xfrm>
            <a:off x="57366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35"/>
          <p:cNvSpPr/>
          <p:nvPr/>
        </p:nvSpPr>
        <p:spPr>
          <a:xfrm>
            <a:off x="6175789" y="1894799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0" name="Google Shape;520;p35"/>
          <p:cNvCxnSpPr>
            <a:stCxn id="519" idx="2"/>
          </p:cNvCxnSpPr>
          <p:nvPr/>
        </p:nvCxnSpPr>
        <p:spPr>
          <a:xfrm rot="10800000">
            <a:off x="5845962" y="2751599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35"/>
          <p:cNvCxnSpPr>
            <a:stCxn id="519" idx="5"/>
          </p:cNvCxnSpPr>
          <p:nvPr/>
        </p:nvCxnSpPr>
        <p:spPr>
          <a:xfrm>
            <a:off x="6948117" y="1894799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2" name="Google Shape;522;p35"/>
          <p:cNvSpPr/>
          <p:nvPr/>
        </p:nvSpPr>
        <p:spPr>
          <a:xfrm>
            <a:off x="73872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3" name="Google Shape;523;p35"/>
          <p:cNvCxnSpPr>
            <a:stCxn id="522" idx="2"/>
          </p:cNvCxnSpPr>
          <p:nvPr/>
        </p:nvCxnSpPr>
        <p:spPr>
          <a:xfrm rot="10800000">
            <a:off x="70574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35"/>
          <p:cNvCxnSpPr>
            <a:stCxn id="522" idx="5"/>
          </p:cNvCxnSpPr>
          <p:nvPr/>
        </p:nvCxnSpPr>
        <p:spPr>
          <a:xfrm>
            <a:off x="81595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5" name="Google Shape;525;p35"/>
          <p:cNvSpPr/>
          <p:nvPr/>
        </p:nvSpPr>
        <p:spPr>
          <a:xfrm>
            <a:off x="1291963" y="1051824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7384838" y="9979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7" name="Google Shape;527;p35"/>
          <p:cNvCxnSpPr>
            <a:endCxn id="528" idx="0"/>
          </p:cNvCxnSpPr>
          <p:nvPr/>
        </p:nvCxnSpPr>
        <p:spPr>
          <a:xfrm>
            <a:off x="3044250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8" name="Google Shape;528;p35"/>
          <p:cNvSpPr/>
          <p:nvPr/>
        </p:nvSpPr>
        <p:spPr>
          <a:xfrm>
            <a:off x="2646750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9" name="Google Shape;529;p35"/>
          <p:cNvCxnSpPr>
            <a:endCxn id="530" idx="0"/>
          </p:cNvCxnSpPr>
          <p:nvPr/>
        </p:nvCxnSpPr>
        <p:spPr>
          <a:xfrm>
            <a:off x="42510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35"/>
          <p:cNvSpPr/>
          <p:nvPr/>
        </p:nvSpPr>
        <p:spPr>
          <a:xfrm>
            <a:off x="38535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1" name="Google Shape;531;p35"/>
          <p:cNvCxnSpPr>
            <a:endCxn id="532" idx="0"/>
          </p:cNvCxnSpPr>
          <p:nvPr/>
        </p:nvCxnSpPr>
        <p:spPr>
          <a:xfrm>
            <a:off x="54698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35"/>
          <p:cNvSpPr/>
          <p:nvPr/>
        </p:nvSpPr>
        <p:spPr>
          <a:xfrm>
            <a:off x="50723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3" name="Google Shape;533;p35"/>
          <p:cNvCxnSpPr/>
          <p:nvPr/>
        </p:nvCxnSpPr>
        <p:spPr>
          <a:xfrm>
            <a:off x="6677066" y="2602291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5"/>
          <p:cNvSpPr/>
          <p:nvPr/>
        </p:nvSpPr>
        <p:spPr>
          <a:xfrm>
            <a:off x="62795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5" name="Google Shape;535;p35"/>
          <p:cNvCxnSpPr>
            <a:endCxn id="536" idx="0"/>
          </p:cNvCxnSpPr>
          <p:nvPr/>
        </p:nvCxnSpPr>
        <p:spPr>
          <a:xfrm>
            <a:off x="6678588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5"/>
          <p:cNvSpPr/>
          <p:nvPr/>
        </p:nvSpPr>
        <p:spPr>
          <a:xfrm>
            <a:off x="6281088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7" name="Google Shape;537;p35"/>
          <p:cNvCxnSpPr>
            <a:endCxn id="538" idx="0"/>
          </p:cNvCxnSpPr>
          <p:nvPr/>
        </p:nvCxnSpPr>
        <p:spPr>
          <a:xfrm>
            <a:off x="7887363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8" name="Google Shape;538;p35"/>
          <p:cNvSpPr/>
          <p:nvPr/>
        </p:nvSpPr>
        <p:spPr>
          <a:xfrm>
            <a:off x="74898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9" name="Google Shape;539;p35"/>
          <p:cNvCxnSpPr>
            <a:stCxn id="509" idx="5"/>
          </p:cNvCxnSpPr>
          <p:nvPr/>
        </p:nvCxnSpPr>
        <p:spPr>
          <a:xfrm rot="10800000" flipH="1">
            <a:off x="3313767" y="1892700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35"/>
          <p:cNvCxnSpPr>
            <a:endCxn id="509" idx="5"/>
          </p:cNvCxnSpPr>
          <p:nvPr/>
        </p:nvCxnSpPr>
        <p:spPr>
          <a:xfrm flipH="1">
            <a:off x="3313767" y="1096500"/>
            <a:ext cx="2330100" cy="7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6" name="Google Shape;54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47" name="Google Shape;547;p36"/>
          <p:cNvGrpSpPr/>
          <p:nvPr/>
        </p:nvGrpSpPr>
        <p:grpSpPr>
          <a:xfrm>
            <a:off x="976687" y="1894800"/>
            <a:ext cx="1798155" cy="1821400"/>
            <a:chOff x="119687" y="3183925"/>
            <a:chExt cx="1798155" cy="1821400"/>
          </a:xfrm>
        </p:grpSpPr>
        <p:sp>
          <p:nvSpPr>
            <p:cNvPr id="548" name="Google Shape;548;p36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49" name="Google Shape;549;p36"/>
            <p:cNvCxnSpPr>
              <a:stCxn id="548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0" name="Google Shape;550;p36"/>
            <p:cNvCxnSpPr>
              <a:stCxn id="548" idx="5"/>
              <a:endCxn id="551" idx="4"/>
            </p:cNvCxnSpPr>
            <p:nvPr/>
          </p:nvCxnSpPr>
          <p:spPr>
            <a:xfrm>
              <a:off x="1221842" y="3183925"/>
              <a:ext cx="6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2" name="Google Shape;552;p36"/>
            <p:cNvCxnSpPr>
              <a:endCxn id="553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3" name="Google Shape;553;p36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1" name="Google Shape;551;p36"/>
          <p:cNvSpPr/>
          <p:nvPr/>
        </p:nvSpPr>
        <p:spPr>
          <a:xfrm>
            <a:off x="2541440" y="18948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54" name="Google Shape;554;p36"/>
          <p:cNvCxnSpPr>
            <a:stCxn id="551" idx="2"/>
            <a:endCxn id="548" idx="1"/>
          </p:cNvCxnSpPr>
          <p:nvPr/>
        </p:nvCxnSpPr>
        <p:spPr>
          <a:xfrm rot="10800000">
            <a:off x="2078712" y="2751600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p36"/>
          <p:cNvSpPr/>
          <p:nvPr/>
        </p:nvSpPr>
        <p:spPr>
          <a:xfrm>
            <a:off x="3752881" y="1894791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56" name="Google Shape;556;p36"/>
          <p:cNvCxnSpPr>
            <a:stCxn id="555" idx="2"/>
            <a:endCxn id="551" idx="1"/>
          </p:cNvCxnSpPr>
          <p:nvPr/>
        </p:nvCxnSpPr>
        <p:spPr>
          <a:xfrm rot="10800000">
            <a:off x="3313854" y="2751591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36"/>
          <p:cNvCxnSpPr>
            <a:stCxn id="555" idx="5"/>
          </p:cNvCxnSpPr>
          <p:nvPr/>
        </p:nvCxnSpPr>
        <p:spPr>
          <a:xfrm>
            <a:off x="4525209" y="189479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8" name="Google Shape;558;p36"/>
          <p:cNvSpPr/>
          <p:nvPr/>
        </p:nvSpPr>
        <p:spPr>
          <a:xfrm>
            <a:off x="49643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59" name="Google Shape;559;p36"/>
          <p:cNvCxnSpPr>
            <a:stCxn id="558" idx="2"/>
          </p:cNvCxnSpPr>
          <p:nvPr/>
        </p:nvCxnSpPr>
        <p:spPr>
          <a:xfrm rot="10800000">
            <a:off x="46345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36"/>
          <p:cNvCxnSpPr>
            <a:stCxn id="558" idx="5"/>
          </p:cNvCxnSpPr>
          <p:nvPr/>
        </p:nvCxnSpPr>
        <p:spPr>
          <a:xfrm>
            <a:off x="57366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36"/>
          <p:cNvSpPr/>
          <p:nvPr/>
        </p:nvSpPr>
        <p:spPr>
          <a:xfrm>
            <a:off x="6175789" y="1894799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2" name="Google Shape;562;p36"/>
          <p:cNvCxnSpPr>
            <a:stCxn id="561" idx="2"/>
          </p:cNvCxnSpPr>
          <p:nvPr/>
        </p:nvCxnSpPr>
        <p:spPr>
          <a:xfrm rot="10800000">
            <a:off x="5845962" y="2751599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36"/>
          <p:cNvCxnSpPr>
            <a:stCxn id="561" idx="5"/>
          </p:cNvCxnSpPr>
          <p:nvPr/>
        </p:nvCxnSpPr>
        <p:spPr>
          <a:xfrm>
            <a:off x="6948117" y="1894799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36"/>
          <p:cNvSpPr/>
          <p:nvPr/>
        </p:nvSpPr>
        <p:spPr>
          <a:xfrm>
            <a:off x="7387248" y="18948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5" name="Google Shape;565;p36"/>
          <p:cNvCxnSpPr>
            <a:stCxn id="564" idx="2"/>
          </p:cNvCxnSpPr>
          <p:nvPr/>
        </p:nvCxnSpPr>
        <p:spPr>
          <a:xfrm rot="10800000">
            <a:off x="7057420" y="2751607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36"/>
          <p:cNvCxnSpPr>
            <a:stCxn id="564" idx="5"/>
          </p:cNvCxnSpPr>
          <p:nvPr/>
        </p:nvCxnSpPr>
        <p:spPr>
          <a:xfrm>
            <a:off x="8159575" y="18948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36"/>
          <p:cNvSpPr/>
          <p:nvPr/>
        </p:nvSpPr>
        <p:spPr>
          <a:xfrm>
            <a:off x="1291963" y="1051824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7384838" y="9979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9" name="Google Shape;569;p36"/>
          <p:cNvCxnSpPr>
            <a:endCxn id="570" idx="0"/>
          </p:cNvCxnSpPr>
          <p:nvPr/>
        </p:nvCxnSpPr>
        <p:spPr>
          <a:xfrm>
            <a:off x="3044250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p36"/>
          <p:cNvSpPr/>
          <p:nvPr/>
        </p:nvSpPr>
        <p:spPr>
          <a:xfrm>
            <a:off x="2646750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1" name="Google Shape;571;p36"/>
          <p:cNvCxnSpPr>
            <a:endCxn id="572" idx="0"/>
          </p:cNvCxnSpPr>
          <p:nvPr/>
        </p:nvCxnSpPr>
        <p:spPr>
          <a:xfrm>
            <a:off x="42510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2" name="Google Shape;572;p36"/>
          <p:cNvSpPr/>
          <p:nvPr/>
        </p:nvSpPr>
        <p:spPr>
          <a:xfrm>
            <a:off x="38535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3" name="Google Shape;573;p36"/>
          <p:cNvCxnSpPr>
            <a:endCxn id="574" idx="0"/>
          </p:cNvCxnSpPr>
          <p:nvPr/>
        </p:nvCxnSpPr>
        <p:spPr>
          <a:xfrm>
            <a:off x="5469825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Google Shape;574;p36"/>
          <p:cNvSpPr/>
          <p:nvPr/>
        </p:nvSpPr>
        <p:spPr>
          <a:xfrm>
            <a:off x="5072325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5" name="Google Shape;575;p36"/>
          <p:cNvCxnSpPr/>
          <p:nvPr/>
        </p:nvCxnSpPr>
        <p:spPr>
          <a:xfrm>
            <a:off x="6677066" y="2602291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6" name="Google Shape;576;p36"/>
          <p:cNvSpPr/>
          <p:nvPr/>
        </p:nvSpPr>
        <p:spPr>
          <a:xfrm>
            <a:off x="62795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7" name="Google Shape;577;p36"/>
          <p:cNvCxnSpPr>
            <a:endCxn id="578" idx="0"/>
          </p:cNvCxnSpPr>
          <p:nvPr/>
        </p:nvCxnSpPr>
        <p:spPr>
          <a:xfrm>
            <a:off x="6678588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8" name="Google Shape;578;p36"/>
          <p:cNvSpPr/>
          <p:nvPr/>
        </p:nvSpPr>
        <p:spPr>
          <a:xfrm>
            <a:off x="6281088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9" name="Google Shape;579;p36"/>
          <p:cNvCxnSpPr>
            <a:endCxn id="580" idx="0"/>
          </p:cNvCxnSpPr>
          <p:nvPr/>
        </p:nvCxnSpPr>
        <p:spPr>
          <a:xfrm>
            <a:off x="7887363" y="26023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36"/>
          <p:cNvSpPr/>
          <p:nvPr/>
        </p:nvSpPr>
        <p:spPr>
          <a:xfrm>
            <a:off x="7489863" y="32599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81" name="Google Shape;581;p36"/>
          <p:cNvCxnSpPr>
            <a:stCxn id="551" idx="5"/>
          </p:cNvCxnSpPr>
          <p:nvPr/>
        </p:nvCxnSpPr>
        <p:spPr>
          <a:xfrm rot="10800000" flipH="1">
            <a:off x="3313767" y="1892700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915363" y="75633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2388513" y="756320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1274925" y="1567550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2748075" y="15675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92" name="Google Shape;592;p37"/>
          <p:cNvGrpSpPr/>
          <p:nvPr/>
        </p:nvGrpSpPr>
        <p:grpSpPr>
          <a:xfrm>
            <a:off x="4836474" y="2234700"/>
            <a:ext cx="1640955" cy="1821400"/>
            <a:chOff x="119687" y="3183925"/>
            <a:chExt cx="1640955" cy="1821400"/>
          </a:xfrm>
        </p:grpSpPr>
        <p:sp>
          <p:nvSpPr>
            <p:cNvPr id="593" name="Google Shape;593;p37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94" name="Google Shape;594;p37"/>
            <p:cNvCxnSpPr>
              <a:stCxn id="593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5" name="Google Shape;595;p37"/>
            <p:cNvCxnSpPr>
              <a:stCxn id="593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6" name="Google Shape;596;p37"/>
            <p:cNvCxnSpPr>
              <a:endCxn id="597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7" name="Google Shape;597;p37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3" name="Google Shape;60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915363" y="75633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2388513" y="756320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1274925" y="1567550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2748075" y="15675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836474" y="2234700"/>
            <a:ext cx="1640955" cy="1821400"/>
            <a:chOff x="119687" y="3183925"/>
            <a:chExt cx="1640955" cy="1821400"/>
          </a:xfrm>
        </p:grpSpPr>
        <p:sp>
          <p:nvSpPr>
            <p:cNvPr id="609" name="Google Shape;609;p38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10" name="Google Shape;610;p38"/>
            <p:cNvCxnSpPr>
              <a:stCxn id="609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1" name="Google Shape;611;p38"/>
            <p:cNvCxnSpPr>
              <a:stCxn id="609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2" name="Google Shape;612;p38"/>
            <p:cNvCxnSpPr>
              <a:endCxn id="613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3" name="Google Shape;613;p38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614" name="Google Shape;614;p38"/>
          <p:cNvCxnSpPr>
            <a:endCxn id="606" idx="3"/>
          </p:cNvCxnSpPr>
          <p:nvPr/>
        </p:nvCxnSpPr>
        <p:spPr>
          <a:xfrm rot="10800000" flipH="1">
            <a:off x="581385" y="1816190"/>
            <a:ext cx="736200" cy="196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0" name="Google Shape;62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5151738" y="1423511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2388513" y="756320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1274925" y="1567550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2748075" y="15675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25" name="Google Shape;625;p39"/>
          <p:cNvGrpSpPr/>
          <p:nvPr/>
        </p:nvGrpSpPr>
        <p:grpSpPr>
          <a:xfrm>
            <a:off x="4836474" y="2234700"/>
            <a:ext cx="1640955" cy="1821400"/>
            <a:chOff x="119687" y="3183925"/>
            <a:chExt cx="1640955" cy="1821400"/>
          </a:xfrm>
        </p:grpSpPr>
        <p:sp>
          <p:nvSpPr>
            <p:cNvPr id="626" name="Google Shape;626;p39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27" name="Google Shape;627;p39"/>
            <p:cNvCxnSpPr>
              <a:stCxn id="626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8" name="Google Shape;628;p39"/>
            <p:cNvCxnSpPr>
              <a:stCxn id="626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9" name="Google Shape;629;p39"/>
            <p:cNvCxnSpPr>
              <a:endCxn id="630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0" name="Google Shape;630;p39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631" name="Google Shape;631;p39"/>
          <p:cNvCxnSpPr>
            <a:endCxn id="623" idx="3"/>
          </p:cNvCxnSpPr>
          <p:nvPr/>
        </p:nvCxnSpPr>
        <p:spPr>
          <a:xfrm rot="10800000" flipH="1">
            <a:off x="581385" y="1816190"/>
            <a:ext cx="736200" cy="196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7" name="Google Shape;63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5151738" y="1423511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2388513" y="756320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1274925" y="1567550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1" name="Google Shape;641;p40"/>
          <p:cNvSpPr/>
          <p:nvPr/>
        </p:nvSpPr>
        <p:spPr>
          <a:xfrm>
            <a:off x="2748075" y="15675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42" name="Google Shape;642;p40"/>
          <p:cNvGrpSpPr/>
          <p:nvPr/>
        </p:nvGrpSpPr>
        <p:grpSpPr>
          <a:xfrm>
            <a:off x="4836474" y="2234700"/>
            <a:ext cx="1640955" cy="1821400"/>
            <a:chOff x="119687" y="3183925"/>
            <a:chExt cx="1640955" cy="1821400"/>
          </a:xfrm>
        </p:grpSpPr>
        <p:sp>
          <p:nvSpPr>
            <p:cNvPr id="643" name="Google Shape;643;p40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44" name="Google Shape;644;p40"/>
            <p:cNvCxnSpPr>
              <a:stCxn id="643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5" name="Google Shape;645;p40"/>
            <p:cNvCxnSpPr>
              <a:stCxn id="643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6" name="Google Shape;646;p40"/>
            <p:cNvCxnSpPr>
              <a:endCxn id="647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7" name="Google Shape;647;p40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648" name="Google Shape;648;p40"/>
          <p:cNvCxnSpPr>
            <a:endCxn id="640" idx="3"/>
          </p:cNvCxnSpPr>
          <p:nvPr/>
        </p:nvCxnSpPr>
        <p:spPr>
          <a:xfrm rot="10800000" flipH="1">
            <a:off x="581385" y="1816190"/>
            <a:ext cx="736200" cy="196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659;p41">
            <a:extLst>
              <a:ext uri="{FF2B5EF4-FFF2-40B4-BE49-F238E27FC236}">
                <a16:creationId xmlns:a16="http://schemas.microsoft.com/office/drawing/2014/main" id="{D717859D-871E-286F-1AAF-113A8BB9FC4E}"/>
              </a:ext>
            </a:extLst>
          </p:cNvPr>
          <p:cNvSpPr/>
          <p:nvPr/>
        </p:nvSpPr>
        <p:spPr>
          <a:xfrm>
            <a:off x="4545174" y="2932811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5" name="Google Shape;6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5151738" y="1423511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7" name="Google Shape;657;p41"/>
          <p:cNvSpPr/>
          <p:nvPr/>
        </p:nvSpPr>
        <p:spPr>
          <a:xfrm>
            <a:off x="2388513" y="756320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6477425" y="20826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2748075" y="15675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60" name="Google Shape;660;p41"/>
          <p:cNvGrpSpPr/>
          <p:nvPr/>
        </p:nvGrpSpPr>
        <p:grpSpPr>
          <a:xfrm>
            <a:off x="4836474" y="2234700"/>
            <a:ext cx="1640955" cy="1821400"/>
            <a:chOff x="119687" y="3183925"/>
            <a:chExt cx="1640955" cy="1821400"/>
          </a:xfrm>
        </p:grpSpPr>
        <p:sp>
          <p:nvSpPr>
            <p:cNvPr id="661" name="Google Shape;661;p41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62" name="Google Shape;662;p41"/>
            <p:cNvCxnSpPr>
              <a:stCxn id="661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3" name="Google Shape;663;p41"/>
            <p:cNvCxnSpPr>
              <a:stCxn id="661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4" name="Google Shape;664;p41"/>
            <p:cNvCxnSpPr>
              <a:endCxn id="665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5" name="Google Shape;665;p41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" name="Google Shape;659;p41">
            <a:extLst>
              <a:ext uri="{FF2B5EF4-FFF2-40B4-BE49-F238E27FC236}">
                <a16:creationId xmlns:a16="http://schemas.microsoft.com/office/drawing/2014/main" id="{3C453424-E19F-6EB6-332B-0ACB6B238F4D}"/>
              </a:ext>
            </a:extLst>
          </p:cNvPr>
          <p:cNvSpPr/>
          <p:nvPr/>
        </p:nvSpPr>
        <p:spPr>
          <a:xfrm>
            <a:off x="4545174" y="2932811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1" name="Google Shape;67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2" name="Google Shape;672;p42"/>
          <p:cNvSpPr/>
          <p:nvPr/>
        </p:nvSpPr>
        <p:spPr>
          <a:xfrm>
            <a:off x="5151738" y="1423511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6477425" y="20826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74" name="Google Shape;674;p42"/>
          <p:cNvGrpSpPr/>
          <p:nvPr/>
        </p:nvGrpSpPr>
        <p:grpSpPr>
          <a:xfrm>
            <a:off x="4836474" y="2234700"/>
            <a:ext cx="1640955" cy="1821400"/>
            <a:chOff x="119687" y="3183925"/>
            <a:chExt cx="1640955" cy="1821400"/>
          </a:xfrm>
        </p:grpSpPr>
        <p:sp>
          <p:nvSpPr>
            <p:cNvPr id="675" name="Google Shape;675;p42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76" name="Google Shape;676;p42"/>
            <p:cNvCxnSpPr>
              <a:stCxn id="675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7" name="Google Shape;677;p42"/>
            <p:cNvCxnSpPr>
              <a:stCxn id="675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42"/>
            <p:cNvCxnSpPr>
              <a:endCxn id="679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9" name="Google Shape;679;p42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80" name="Google Shape;680;p42"/>
          <p:cNvSpPr/>
          <p:nvPr/>
        </p:nvSpPr>
        <p:spPr>
          <a:xfrm>
            <a:off x="5151750" y="4101075"/>
            <a:ext cx="1010400" cy="811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59;p41">
            <a:extLst>
              <a:ext uri="{FF2B5EF4-FFF2-40B4-BE49-F238E27FC236}">
                <a16:creationId xmlns:a16="http://schemas.microsoft.com/office/drawing/2014/main" id="{82139CCF-F44F-7267-855F-3C51B659D4A9}"/>
              </a:ext>
            </a:extLst>
          </p:cNvPr>
          <p:cNvSpPr/>
          <p:nvPr/>
        </p:nvSpPr>
        <p:spPr>
          <a:xfrm>
            <a:off x="4545174" y="2932811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 idx="4294967295"/>
          </p:nvPr>
        </p:nvSpPr>
        <p:spPr>
          <a:xfrm>
            <a:off x="1586100" y="1561800"/>
            <a:ext cx="5971800" cy="20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Disclaimer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addTail();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86" name="Google Shape;68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687" name="Google Shape;687;p43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688" name="Google Shape;688;p43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89" name="Google Shape;689;p43"/>
            <p:cNvCxnSpPr>
              <a:stCxn id="688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0" name="Google Shape;690;p43"/>
            <p:cNvCxnSpPr>
              <a:stCxn id="688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1" name="Google Shape;691;p43"/>
            <p:cNvCxnSpPr>
              <a:endCxn id="692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2" name="Google Shape;692;p43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93" name="Google Shape;693;p43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4" name="Google Shape;694;p43"/>
          <p:cNvCxnSpPr>
            <a:stCxn id="693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5" name="Google Shape;695;p43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6" name="Google Shape;696;p43"/>
          <p:cNvCxnSpPr>
            <a:stCxn id="695" idx="2"/>
            <a:endCxn id="693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43"/>
          <p:cNvCxnSpPr>
            <a:stCxn id="695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43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9" name="Google Shape;699;p43"/>
          <p:cNvCxnSpPr>
            <a:stCxn id="698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43"/>
          <p:cNvCxnSpPr>
            <a:stCxn id="698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1" name="Google Shape;701;p43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2" name="Google Shape;702;p43"/>
          <p:cNvCxnSpPr>
            <a:stCxn id="701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43"/>
          <p:cNvCxnSpPr>
            <a:stCxn id="701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43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5" name="Google Shape;705;p43"/>
          <p:cNvCxnSpPr>
            <a:stCxn id="704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43"/>
          <p:cNvCxnSpPr>
            <a:stCxn id="704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7" name="Google Shape;707;p43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9" name="Google Shape;709;p43"/>
          <p:cNvCxnSpPr>
            <a:endCxn id="710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43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1" name="Google Shape;711;p43"/>
          <p:cNvCxnSpPr>
            <a:endCxn id="712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43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3" name="Google Shape;713;p43"/>
          <p:cNvCxnSpPr>
            <a:endCxn id="714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43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5" name="Google Shape;715;p43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43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7" name="Google Shape;717;p43"/>
          <p:cNvCxnSpPr>
            <a:endCxn id="718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9" name="Google Shape;719;p43"/>
          <p:cNvCxnSpPr>
            <a:endCxn id="720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0" name="Google Shape;720;p43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21" name="Google Shape;721;p43"/>
          <p:cNvCxnSpPr>
            <a:stCxn id="693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addTail();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7" name="Google Shape;72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728" name="Google Shape;728;p44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729" name="Google Shape;729;p44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730" name="Google Shape;730;p44"/>
            <p:cNvCxnSpPr>
              <a:stCxn id="729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1" name="Google Shape;731;p44"/>
            <p:cNvCxnSpPr>
              <a:stCxn id="729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2" name="Google Shape;732;p44"/>
            <p:cNvCxnSpPr>
              <a:endCxn id="733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3" name="Google Shape;733;p44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734" name="Google Shape;734;p44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35" name="Google Shape;735;p44"/>
          <p:cNvCxnSpPr>
            <a:stCxn id="734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6" name="Google Shape;736;p44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37" name="Google Shape;737;p44"/>
          <p:cNvCxnSpPr>
            <a:stCxn id="736" idx="2"/>
            <a:endCxn id="734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44"/>
          <p:cNvCxnSpPr>
            <a:stCxn id="736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9" name="Google Shape;739;p44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40" name="Google Shape;740;p44"/>
          <p:cNvCxnSpPr>
            <a:stCxn id="739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1" name="Google Shape;741;p44"/>
          <p:cNvCxnSpPr>
            <a:stCxn id="739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2" name="Google Shape;742;p44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43" name="Google Shape;743;p44"/>
          <p:cNvCxnSpPr>
            <a:stCxn id="742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44"/>
          <p:cNvCxnSpPr>
            <a:stCxn id="742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5" name="Google Shape;745;p44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46" name="Google Shape;746;p44"/>
          <p:cNvCxnSpPr>
            <a:stCxn id="745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44"/>
          <p:cNvCxnSpPr>
            <a:stCxn id="745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8" name="Google Shape;748;p44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50" name="Google Shape;750;p44"/>
          <p:cNvCxnSpPr>
            <a:endCxn id="751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1" name="Google Shape;751;p44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52" name="Google Shape;752;p44"/>
          <p:cNvCxnSpPr>
            <a:endCxn id="753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3" name="Google Shape;753;p44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54" name="Google Shape;754;p44"/>
          <p:cNvCxnSpPr>
            <a:endCxn id="755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5" name="Google Shape;755;p44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56" name="Google Shape;756;p44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7" name="Google Shape;757;p44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58" name="Google Shape;758;p44"/>
          <p:cNvCxnSpPr>
            <a:endCxn id="759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44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60" name="Google Shape;760;p44"/>
          <p:cNvCxnSpPr>
            <a:endCxn id="761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44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62" name="Google Shape;762;p44"/>
          <p:cNvCxnSpPr>
            <a:stCxn id="734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44"/>
          <p:cNvCxnSpPr>
            <a:endCxn id="745" idx="4"/>
          </p:cNvCxnSpPr>
          <p:nvPr/>
        </p:nvCxnSpPr>
        <p:spPr>
          <a:xfrm>
            <a:off x="3156645" y="1147883"/>
            <a:ext cx="2587500" cy="8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addTail();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69" name="Google Shape;76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70" name="Google Shape;770;p45"/>
          <p:cNvGrpSpPr/>
          <p:nvPr/>
        </p:nvGrpSpPr>
        <p:grpSpPr>
          <a:xfrm>
            <a:off x="6503987" y="1951575"/>
            <a:ext cx="1640955" cy="1821400"/>
            <a:chOff x="119687" y="3183925"/>
            <a:chExt cx="1640955" cy="1821400"/>
          </a:xfrm>
        </p:grpSpPr>
        <p:sp>
          <p:nvSpPr>
            <p:cNvPr id="771" name="Google Shape;771;p45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772" name="Google Shape;772;p45"/>
            <p:cNvCxnSpPr>
              <a:stCxn id="771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3" name="Google Shape;773;p45"/>
            <p:cNvCxnSpPr>
              <a:stCxn id="771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4" name="Google Shape;774;p45"/>
            <p:cNvCxnSpPr>
              <a:endCxn id="775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5" name="Google Shape;775;p45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776" name="Google Shape;776;p45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77" name="Google Shape;777;p45"/>
          <p:cNvCxnSpPr>
            <a:stCxn id="776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8" name="Google Shape;778;p45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79" name="Google Shape;779;p45"/>
          <p:cNvCxnSpPr>
            <a:stCxn id="778" idx="2"/>
            <a:endCxn id="776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0" name="Google Shape;780;p45"/>
          <p:cNvCxnSpPr>
            <a:stCxn id="778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1" name="Google Shape;781;p45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82" name="Google Shape;782;p45"/>
          <p:cNvCxnSpPr>
            <a:stCxn id="781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45"/>
          <p:cNvCxnSpPr>
            <a:stCxn id="781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4" name="Google Shape;784;p45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85" name="Google Shape;785;p45"/>
          <p:cNvCxnSpPr>
            <a:stCxn id="784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6" name="Google Shape;786;p45"/>
          <p:cNvCxnSpPr>
            <a:stCxn id="784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7" name="Google Shape;787;p45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88" name="Google Shape;788;p45"/>
          <p:cNvCxnSpPr>
            <a:stCxn id="787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45"/>
          <p:cNvCxnSpPr>
            <a:stCxn id="787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45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45"/>
          <p:cNvSpPr/>
          <p:nvPr/>
        </p:nvSpPr>
        <p:spPr>
          <a:xfrm>
            <a:off x="6819250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2" name="Google Shape;792;p45"/>
          <p:cNvCxnSpPr>
            <a:endCxn id="793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3" name="Google Shape;793;p45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4" name="Google Shape;794;p45"/>
          <p:cNvCxnSpPr>
            <a:endCxn id="795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5" name="Google Shape;795;p45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6" name="Google Shape;796;p45"/>
          <p:cNvCxnSpPr>
            <a:endCxn id="797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" name="Google Shape;797;p45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8" name="Google Shape;798;p45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9" name="Google Shape;799;p45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00" name="Google Shape;800;p45"/>
          <p:cNvCxnSpPr>
            <a:endCxn id="801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1" name="Google Shape;801;p45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02" name="Google Shape;802;p45"/>
          <p:cNvCxnSpPr>
            <a:endCxn id="803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3" name="Google Shape;803;p45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04" name="Google Shape;804;p45"/>
          <p:cNvCxnSpPr>
            <a:stCxn id="776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45"/>
          <p:cNvCxnSpPr>
            <a:endCxn id="787" idx="4"/>
          </p:cNvCxnSpPr>
          <p:nvPr/>
        </p:nvCxnSpPr>
        <p:spPr>
          <a:xfrm>
            <a:off x="3156645" y="1147883"/>
            <a:ext cx="2587500" cy="8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addTail();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11" name="Google Shape;81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12" name="Google Shape;812;p46"/>
          <p:cNvGrpSpPr/>
          <p:nvPr/>
        </p:nvGrpSpPr>
        <p:grpSpPr>
          <a:xfrm>
            <a:off x="6283187" y="1951575"/>
            <a:ext cx="1861755" cy="1821400"/>
            <a:chOff x="-101113" y="3183925"/>
            <a:chExt cx="1861755" cy="1821400"/>
          </a:xfrm>
        </p:grpSpPr>
        <p:sp>
          <p:nvSpPr>
            <p:cNvPr id="813" name="Google Shape;813;p46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814" name="Google Shape;814;p46"/>
            <p:cNvCxnSpPr>
              <a:stCxn id="813" idx="2"/>
              <a:endCxn id="815" idx="1"/>
            </p:cNvCxnSpPr>
            <p:nvPr/>
          </p:nvCxnSpPr>
          <p:spPr>
            <a:xfrm flipH="1">
              <a:off x="-101113" y="4040725"/>
              <a:ext cx="7839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6" name="Google Shape;816;p46"/>
            <p:cNvCxnSpPr>
              <a:stCxn id="813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7" name="Google Shape;817;p46"/>
            <p:cNvCxnSpPr>
              <a:endCxn id="818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8" name="Google Shape;818;p46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819" name="Google Shape;819;p46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20" name="Google Shape;820;p46"/>
          <p:cNvCxnSpPr>
            <a:stCxn id="819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1" name="Google Shape;821;p46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22" name="Google Shape;822;p46"/>
          <p:cNvCxnSpPr>
            <a:stCxn id="821" idx="2"/>
            <a:endCxn id="819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p46"/>
          <p:cNvCxnSpPr>
            <a:stCxn id="821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" name="Google Shape;824;p46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25" name="Google Shape;825;p46"/>
          <p:cNvCxnSpPr>
            <a:stCxn id="824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6" name="Google Shape;826;p46"/>
          <p:cNvCxnSpPr>
            <a:stCxn id="824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7" name="Google Shape;827;p46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28" name="Google Shape;828;p46"/>
          <p:cNvCxnSpPr>
            <a:stCxn id="827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46"/>
          <p:cNvCxnSpPr>
            <a:stCxn id="827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5" name="Google Shape;815;p46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30" name="Google Shape;830;p46"/>
          <p:cNvCxnSpPr>
            <a:stCxn id="815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46"/>
          <p:cNvCxnSpPr>
            <a:stCxn id="815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46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3" name="Google Shape;833;p46"/>
          <p:cNvSpPr/>
          <p:nvPr/>
        </p:nvSpPr>
        <p:spPr>
          <a:xfrm>
            <a:off x="6819250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34" name="Google Shape;834;p46"/>
          <p:cNvCxnSpPr>
            <a:endCxn id="835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5" name="Google Shape;835;p46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36" name="Google Shape;836;p46"/>
          <p:cNvCxnSpPr>
            <a:endCxn id="837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7" name="Google Shape;837;p46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38" name="Google Shape;838;p46"/>
          <p:cNvCxnSpPr>
            <a:endCxn id="839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9" name="Google Shape;839;p46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40" name="Google Shape;840;p46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46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42" name="Google Shape;842;p46"/>
          <p:cNvCxnSpPr>
            <a:endCxn id="843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46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44" name="Google Shape;844;p46"/>
          <p:cNvCxnSpPr>
            <a:endCxn id="845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5" name="Google Shape;845;p46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46" name="Google Shape;846;p46"/>
          <p:cNvCxnSpPr>
            <a:stCxn id="819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7" name="Google Shape;847;p46"/>
          <p:cNvCxnSpPr>
            <a:endCxn id="815" idx="4"/>
          </p:cNvCxnSpPr>
          <p:nvPr/>
        </p:nvCxnSpPr>
        <p:spPr>
          <a:xfrm>
            <a:off x="3156645" y="1147883"/>
            <a:ext cx="2587500" cy="8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addTail();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3" name="Google Shape;85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54" name="Google Shape;854;p47"/>
          <p:cNvSpPr/>
          <p:nvPr/>
        </p:nvSpPr>
        <p:spPr>
          <a:xfrm>
            <a:off x="6833815" y="19515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55" name="Google Shape;855;p47"/>
          <p:cNvCxnSpPr>
            <a:stCxn id="854" idx="2"/>
            <a:endCxn id="856" idx="1"/>
          </p:cNvCxnSpPr>
          <p:nvPr/>
        </p:nvCxnSpPr>
        <p:spPr>
          <a:xfrm flipH="1">
            <a:off x="6283187" y="2808375"/>
            <a:ext cx="7839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47"/>
          <p:cNvCxnSpPr>
            <a:stCxn id="854" idx="5"/>
          </p:cNvCxnSpPr>
          <p:nvPr/>
        </p:nvCxnSpPr>
        <p:spPr>
          <a:xfrm>
            <a:off x="7606142" y="1951575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47"/>
          <p:cNvCxnSpPr>
            <a:endCxn id="859" idx="0"/>
          </p:cNvCxnSpPr>
          <p:nvPr/>
        </p:nvCxnSpPr>
        <p:spPr>
          <a:xfrm>
            <a:off x="7336625" y="26590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47"/>
          <p:cNvSpPr/>
          <p:nvPr/>
        </p:nvSpPr>
        <p:spPr>
          <a:xfrm>
            <a:off x="6939125" y="33166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0" name="Google Shape;860;p47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1" name="Google Shape;861;p47"/>
          <p:cNvCxnSpPr>
            <a:stCxn id="860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47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3" name="Google Shape;863;p47"/>
          <p:cNvCxnSpPr>
            <a:stCxn id="862" idx="2"/>
            <a:endCxn id="860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47"/>
          <p:cNvCxnSpPr>
            <a:stCxn id="862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47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6" name="Google Shape;866;p47"/>
          <p:cNvCxnSpPr>
            <a:stCxn id="865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47"/>
          <p:cNvCxnSpPr>
            <a:stCxn id="865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47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9" name="Google Shape;869;p47"/>
          <p:cNvCxnSpPr>
            <a:stCxn id="868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0" name="Google Shape;870;p47"/>
          <p:cNvCxnSpPr>
            <a:stCxn id="868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6" name="Google Shape;856;p47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71" name="Google Shape;871;p47"/>
          <p:cNvCxnSpPr>
            <a:stCxn id="856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2" name="Google Shape;872;p47"/>
          <p:cNvCxnSpPr>
            <a:stCxn id="856" idx="5"/>
            <a:endCxn id="854" idx="4"/>
          </p:cNvCxnSpPr>
          <p:nvPr/>
        </p:nvCxnSpPr>
        <p:spPr>
          <a:xfrm rot="10800000" flipH="1">
            <a:off x="6283200" y="1951583"/>
            <a:ext cx="7839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47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4" name="Google Shape;874;p47"/>
          <p:cNvSpPr/>
          <p:nvPr/>
        </p:nvSpPr>
        <p:spPr>
          <a:xfrm>
            <a:off x="6819250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75" name="Google Shape;875;p47"/>
          <p:cNvCxnSpPr>
            <a:endCxn id="876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6" name="Google Shape;876;p47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77" name="Google Shape;877;p47"/>
          <p:cNvCxnSpPr>
            <a:endCxn id="878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8" name="Google Shape;878;p47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79" name="Google Shape;879;p47"/>
          <p:cNvCxnSpPr>
            <a:endCxn id="880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47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81" name="Google Shape;881;p47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47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83" name="Google Shape;883;p47"/>
          <p:cNvCxnSpPr>
            <a:endCxn id="884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47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85" name="Google Shape;885;p47"/>
          <p:cNvCxnSpPr>
            <a:endCxn id="886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47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87" name="Google Shape;887;p47"/>
          <p:cNvCxnSpPr>
            <a:stCxn id="860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8" name="Google Shape;888;p47"/>
          <p:cNvCxnSpPr>
            <a:endCxn id="856" idx="4"/>
          </p:cNvCxnSpPr>
          <p:nvPr/>
        </p:nvCxnSpPr>
        <p:spPr>
          <a:xfrm>
            <a:off x="3156645" y="1147883"/>
            <a:ext cx="2587500" cy="8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94" name="Google Shape;89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96" name="Google Shape;896;p48"/>
          <p:cNvCxnSpPr>
            <a:stCxn id="895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7" name="Google Shape;897;p48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98" name="Google Shape;898;p48"/>
          <p:cNvCxnSpPr>
            <a:stCxn id="897" idx="2"/>
            <a:endCxn id="895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9" name="Google Shape;899;p48"/>
          <p:cNvCxnSpPr>
            <a:stCxn id="897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48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01" name="Google Shape;901;p48"/>
          <p:cNvCxnSpPr>
            <a:stCxn id="900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902;p48"/>
          <p:cNvCxnSpPr>
            <a:stCxn id="900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3" name="Google Shape;903;p48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04" name="Google Shape;904;p48"/>
          <p:cNvCxnSpPr>
            <a:stCxn id="903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5" name="Google Shape;905;p48"/>
          <p:cNvCxnSpPr>
            <a:stCxn id="903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6" name="Google Shape;906;p48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07" name="Google Shape;907;p48"/>
          <p:cNvCxnSpPr>
            <a:stCxn id="906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48"/>
          <p:cNvCxnSpPr>
            <a:stCxn id="906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48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1" name="Google Shape;911;p48"/>
          <p:cNvCxnSpPr>
            <a:endCxn id="912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48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3" name="Google Shape;913;p48"/>
          <p:cNvCxnSpPr>
            <a:endCxn id="914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48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5" name="Google Shape;915;p48"/>
          <p:cNvCxnSpPr>
            <a:endCxn id="916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48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7" name="Google Shape;917;p48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8" name="Google Shape;918;p48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9" name="Google Shape;919;p48"/>
          <p:cNvCxnSpPr>
            <a:endCxn id="920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48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21" name="Google Shape;921;p48"/>
          <p:cNvCxnSpPr>
            <a:endCxn id="922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48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23" name="Google Shape;923;p48"/>
          <p:cNvCxnSpPr>
            <a:stCxn id="895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48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5" name="Google Shape;925;p48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6" name="Google Shape;926;p48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7" name="Google Shape;927;p48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8" name="Google Shape;928;p48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9" name="Google Shape;929;p48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0" name="Google Shape;930;p48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1" name="Google Shape;931;p48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2" name="Google Shape;932;p48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Google Shape;933;p48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48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40" name="Google Shape;94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41" name="Google Shape;941;p49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2" name="Google Shape;942;p49"/>
          <p:cNvCxnSpPr>
            <a:stCxn id="941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3" name="Google Shape;943;p49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4" name="Google Shape;944;p49"/>
          <p:cNvCxnSpPr>
            <a:stCxn id="943" idx="2"/>
            <a:endCxn id="941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5" name="Google Shape;945;p49"/>
          <p:cNvCxnSpPr>
            <a:stCxn id="943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6" name="Google Shape;946;p49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7" name="Google Shape;947;p49"/>
          <p:cNvCxnSpPr>
            <a:stCxn id="946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8" name="Google Shape;948;p49"/>
          <p:cNvCxnSpPr>
            <a:stCxn id="946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9" name="Google Shape;949;p49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50" name="Google Shape;950;p49"/>
          <p:cNvCxnSpPr>
            <a:stCxn id="949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1" name="Google Shape;951;p49"/>
          <p:cNvCxnSpPr>
            <a:stCxn id="949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2" name="Google Shape;952;p49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53" name="Google Shape;953;p49"/>
          <p:cNvCxnSpPr>
            <a:stCxn id="952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4" name="Google Shape;954;p49"/>
          <p:cNvCxnSpPr>
            <a:stCxn id="952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49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6" name="Google Shape;956;p49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57" name="Google Shape;957;p49"/>
          <p:cNvCxnSpPr>
            <a:endCxn id="958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8" name="Google Shape;958;p49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59" name="Google Shape;959;p49"/>
          <p:cNvCxnSpPr>
            <a:endCxn id="960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49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61" name="Google Shape;961;p49"/>
          <p:cNvCxnSpPr>
            <a:endCxn id="962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49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63" name="Google Shape;963;p49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49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65" name="Google Shape;965;p49"/>
          <p:cNvCxnSpPr>
            <a:endCxn id="966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6" name="Google Shape;966;p49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67" name="Google Shape;967;p49"/>
          <p:cNvCxnSpPr>
            <a:endCxn id="968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49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69" name="Google Shape;969;p49"/>
          <p:cNvCxnSpPr>
            <a:stCxn id="941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0" name="Google Shape;970;p49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1" name="Google Shape;971;p49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2" name="Google Shape;972;p49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3" name="Google Shape;973;p49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4" name="Google Shape;974;p49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5" name="Google Shape;975;p49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6" name="Google Shape;976;p49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7" name="Google Shape;977;p49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8" name="Google Shape;978;p49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9" name="Google Shape;979;p49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0" name="Google Shape;980;p49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81" name="Google Shape;981;p49"/>
          <p:cNvCxnSpPr/>
          <p:nvPr/>
        </p:nvCxnSpPr>
        <p:spPr>
          <a:xfrm rot="10800000">
            <a:off x="4518125" y="4885950"/>
            <a:ext cx="219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2" name="Google Shape;982;p49"/>
          <p:cNvCxnSpPr/>
          <p:nvPr/>
        </p:nvCxnSpPr>
        <p:spPr>
          <a:xfrm>
            <a:off x="353200" y="4871250"/>
            <a:ext cx="203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   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88" name="Google Shape;98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989" name="Google Shape;989;p50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0" name="Google Shape;990;p50"/>
          <p:cNvCxnSpPr>
            <a:stCxn id="989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1" name="Google Shape;991;p50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2" name="Google Shape;992;p50"/>
          <p:cNvCxnSpPr>
            <a:stCxn id="991" idx="2"/>
            <a:endCxn id="989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3" name="Google Shape;993;p50"/>
          <p:cNvCxnSpPr>
            <a:stCxn id="991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4" name="Google Shape;994;p50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5" name="Google Shape;995;p50"/>
          <p:cNvCxnSpPr>
            <a:stCxn id="994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6" name="Google Shape;996;p50"/>
          <p:cNvCxnSpPr>
            <a:stCxn id="994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7" name="Google Shape;997;p50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8" name="Google Shape;998;p50"/>
          <p:cNvCxnSpPr>
            <a:stCxn id="997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9" name="Google Shape;999;p50"/>
          <p:cNvCxnSpPr>
            <a:stCxn id="997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0" name="Google Shape;1000;p50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01" name="Google Shape;1001;p50"/>
          <p:cNvCxnSpPr>
            <a:stCxn id="1000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50"/>
          <p:cNvCxnSpPr>
            <a:stCxn id="1000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50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4" name="Google Shape;1004;p50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05" name="Google Shape;1005;p50"/>
          <p:cNvCxnSpPr>
            <a:endCxn id="1006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6" name="Google Shape;1006;p50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07" name="Google Shape;1007;p50"/>
          <p:cNvCxnSpPr>
            <a:endCxn id="1008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8" name="Google Shape;1008;p50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09" name="Google Shape;1009;p50"/>
          <p:cNvCxnSpPr>
            <a:endCxn id="1010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0" name="Google Shape;1010;p50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11" name="Google Shape;1011;p50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2" name="Google Shape;1012;p50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13" name="Google Shape;1013;p50"/>
          <p:cNvCxnSpPr>
            <a:endCxn id="1014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4" name="Google Shape;1014;p50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15" name="Google Shape;1015;p50"/>
          <p:cNvCxnSpPr>
            <a:endCxn id="1016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50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17" name="Google Shape;1017;p50"/>
          <p:cNvCxnSpPr>
            <a:stCxn id="989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50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9" name="Google Shape;1019;p50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0" name="Google Shape;1020;p50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1" name="Google Shape;1021;p50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2" name="Google Shape;1022;p50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3" name="Google Shape;1023;p50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4" name="Google Shape;1024;p50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5" name="Google Shape;1025;p50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6" name="Google Shape;1026;p50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7" name="Google Shape;1027;p50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8" name="Google Shape;1028;p50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   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34" name="Google Shape;103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035" name="Google Shape;1035;p51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36" name="Google Shape;1036;p51"/>
          <p:cNvCxnSpPr>
            <a:stCxn id="1035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7" name="Google Shape;1037;p51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38" name="Google Shape;1038;p51"/>
          <p:cNvCxnSpPr>
            <a:stCxn id="1037" idx="2"/>
            <a:endCxn id="1035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9" name="Google Shape;1039;p51"/>
          <p:cNvCxnSpPr>
            <a:stCxn id="1037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0" name="Google Shape;1040;p51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41" name="Google Shape;1041;p51"/>
          <p:cNvCxnSpPr>
            <a:stCxn id="1040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2" name="Google Shape;1042;p51"/>
          <p:cNvCxnSpPr>
            <a:stCxn id="1040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3" name="Google Shape;1043;p51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44" name="Google Shape;1044;p51"/>
          <p:cNvCxnSpPr>
            <a:stCxn id="1043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5" name="Google Shape;1045;p51"/>
          <p:cNvCxnSpPr>
            <a:stCxn id="1043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6" name="Google Shape;1046;p51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47" name="Google Shape;1047;p51"/>
          <p:cNvCxnSpPr>
            <a:stCxn id="1046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8" name="Google Shape;1048;p51"/>
          <p:cNvCxnSpPr>
            <a:stCxn id="1046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9" name="Google Shape;1049;p51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0" name="Google Shape;1050;p51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1" name="Google Shape;1051;p51"/>
          <p:cNvCxnSpPr>
            <a:endCxn id="1052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2" name="Google Shape;1052;p51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3" name="Google Shape;1053;p51"/>
          <p:cNvCxnSpPr>
            <a:endCxn id="1054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4" name="Google Shape;1054;p51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5" name="Google Shape;1055;p51"/>
          <p:cNvCxnSpPr>
            <a:endCxn id="1056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51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7" name="Google Shape;1057;p51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8" name="Google Shape;1058;p51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9" name="Google Shape;1059;p51"/>
          <p:cNvCxnSpPr>
            <a:endCxn id="1060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0" name="Google Shape;1060;p51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61" name="Google Shape;1061;p51"/>
          <p:cNvCxnSpPr>
            <a:endCxn id="1062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2" name="Google Shape;1062;p51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63" name="Google Shape;1063;p51"/>
          <p:cNvCxnSpPr>
            <a:stCxn id="1035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4" name="Google Shape;1064;p51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5" name="Google Shape;1065;p51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6" name="Google Shape;1066;p51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7" name="Google Shape;1067;p51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8" name="Google Shape;1068;p51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9" name="Google Shape;1069;p51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51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1" name="Google Shape;1071;p51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2" name="Google Shape;1072;p51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3" name="Google Shape;1073;p51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4" name="Google Shape;1074;p51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   -4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80" name="Google Shape;108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081" name="Google Shape;1081;p52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82" name="Google Shape;1082;p52"/>
          <p:cNvCxnSpPr>
            <a:stCxn id="1081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3" name="Google Shape;1083;p52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84" name="Google Shape;1084;p52"/>
          <p:cNvCxnSpPr>
            <a:stCxn id="1083" idx="2"/>
            <a:endCxn id="1081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5" name="Google Shape;1085;p52"/>
          <p:cNvCxnSpPr>
            <a:stCxn id="1083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52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87" name="Google Shape;1087;p52"/>
          <p:cNvCxnSpPr>
            <a:stCxn id="1086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8" name="Google Shape;1088;p52"/>
          <p:cNvCxnSpPr>
            <a:stCxn id="1086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9" name="Google Shape;1089;p52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0" name="Google Shape;1090;p52"/>
          <p:cNvCxnSpPr>
            <a:stCxn id="1089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52"/>
          <p:cNvCxnSpPr>
            <a:stCxn id="1089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52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3" name="Google Shape;1093;p52"/>
          <p:cNvCxnSpPr>
            <a:stCxn id="1092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4" name="Google Shape;1094;p52"/>
          <p:cNvCxnSpPr>
            <a:stCxn id="1092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5" name="Google Shape;1095;p52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7" name="Google Shape;1097;p52"/>
          <p:cNvCxnSpPr>
            <a:endCxn id="1098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8" name="Google Shape;1098;p52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9" name="Google Shape;1099;p52"/>
          <p:cNvCxnSpPr>
            <a:endCxn id="1100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0" name="Google Shape;1100;p52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1" name="Google Shape;1101;p52"/>
          <p:cNvCxnSpPr>
            <a:endCxn id="1102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52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3" name="Google Shape;1103;p52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4" name="Google Shape;1104;p52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5" name="Google Shape;1105;p52"/>
          <p:cNvCxnSpPr>
            <a:endCxn id="1106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6" name="Google Shape;1106;p52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7" name="Google Shape;1107;p52"/>
          <p:cNvCxnSpPr>
            <a:endCxn id="1108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8" name="Google Shape;1108;p52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9" name="Google Shape;1109;p52"/>
          <p:cNvCxnSpPr>
            <a:stCxn id="1081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0" name="Google Shape;1110;p52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1" name="Google Shape;1111;p52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2" name="Google Shape;1112;p52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3" name="Google Shape;1113;p52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4" name="Google Shape;1114;p52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5" name="Google Shape;1115;p52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6" name="Google Shape;1116;p52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7" name="Google Shape;1117;p52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8" name="Google Shape;1118;p52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9" name="Google Shape;1119;p52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0" name="Google Shape;1120;p52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</a:rPr>
              <a:t>Agenda (Important)</a:t>
            </a:r>
            <a:endParaRPr>
              <a:solidFill>
                <a:srgbClr val="C586C0"/>
              </a:solidFill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EC9B0"/>
              </a:buClr>
              <a:buSzPts val="1300"/>
              <a:buAutoNum type="arabicPeriod"/>
            </a:pPr>
            <a:r>
              <a:rPr lang="en" dirty="0">
                <a:solidFill>
                  <a:srgbClr val="4EC9B0"/>
                </a:solidFill>
              </a:rPr>
              <a:t>Introduction</a:t>
            </a:r>
            <a:endParaRPr dirty="0">
              <a:solidFill>
                <a:srgbClr val="4EC9B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Why data structures?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What is the project about? Linked-list, singly, doubly, circular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Download, try it. Folder structure (.c, .h).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300"/>
              <a:buAutoNum type="arabicPeriod"/>
            </a:pPr>
            <a:r>
              <a:rPr lang="en" dirty="0">
                <a:solidFill>
                  <a:srgbClr val="569CD6"/>
                </a:solidFill>
              </a:rPr>
              <a:t>Before the code</a:t>
            </a:r>
            <a:r>
              <a:rPr lang="en" dirty="0"/>
              <a:t> </a:t>
            </a:r>
            <a:r>
              <a:rPr lang="en" dirty="0">
                <a:solidFill>
                  <a:srgbClr val="569CD6"/>
                </a:solidFill>
              </a:rPr>
              <a:t>(skip safely)</a:t>
            </a:r>
            <a:endParaRPr dirty="0">
              <a:solidFill>
                <a:srgbClr val="569CD6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Macros, Header guards, preprocessing directives.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Type definitions, what to declare before using the library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structs, pointers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EC9B0"/>
              </a:buClr>
              <a:buSzPts val="1300"/>
              <a:buAutoNum type="arabicPeriod"/>
            </a:pPr>
            <a:r>
              <a:rPr lang="en" dirty="0">
                <a:solidFill>
                  <a:srgbClr val="4EC9B0"/>
                </a:solidFill>
              </a:rPr>
              <a:t>Implementation structure</a:t>
            </a:r>
            <a:endParaRPr dirty="0">
              <a:solidFill>
                <a:srgbClr val="4EC9B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300"/>
              <a:buAutoNum type="arabicPeriod"/>
            </a:pPr>
            <a:r>
              <a:rPr lang="en" dirty="0">
                <a:solidFill>
                  <a:srgbClr val="569CD6"/>
                </a:solidFill>
              </a:rPr>
              <a:t>Quick test</a:t>
            </a:r>
            <a:endParaRPr dirty="0">
              <a:solidFill>
                <a:srgbClr val="569CD6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EC9B0"/>
              </a:buClr>
              <a:buSzPts val="1300"/>
              <a:buAutoNum type="arabicPeriod"/>
            </a:pPr>
            <a:r>
              <a:rPr lang="en" dirty="0">
                <a:solidFill>
                  <a:srgbClr val="4EC9B0"/>
                </a:solidFill>
              </a:rPr>
              <a:t>Implementation details</a:t>
            </a:r>
            <a:endParaRPr dirty="0">
              <a:solidFill>
                <a:srgbClr val="4EC9B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Interface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Code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Complexity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Edge cases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   -4+5 =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26" name="Google Shape;112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127" name="Google Shape;1127;p53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28" name="Google Shape;1128;p53"/>
          <p:cNvCxnSpPr>
            <a:stCxn id="1127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9" name="Google Shape;1129;p53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30" name="Google Shape;1130;p53"/>
          <p:cNvCxnSpPr>
            <a:stCxn id="1129" idx="2"/>
            <a:endCxn id="1127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1" name="Google Shape;1131;p53"/>
          <p:cNvCxnSpPr>
            <a:stCxn id="1129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2" name="Google Shape;1132;p53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33" name="Google Shape;1133;p53"/>
          <p:cNvCxnSpPr>
            <a:stCxn id="1132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4" name="Google Shape;1134;p53"/>
          <p:cNvCxnSpPr>
            <a:stCxn id="1132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5" name="Google Shape;1135;p53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36" name="Google Shape;1136;p53"/>
          <p:cNvCxnSpPr>
            <a:stCxn id="1135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7" name="Google Shape;1137;p53"/>
          <p:cNvCxnSpPr>
            <a:stCxn id="1135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8" name="Google Shape;1138;p53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39" name="Google Shape;1139;p53"/>
          <p:cNvCxnSpPr>
            <a:stCxn id="1138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0" name="Google Shape;1140;p53"/>
          <p:cNvCxnSpPr>
            <a:stCxn id="1138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1" name="Google Shape;1141;p53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2" name="Google Shape;1142;p53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3" name="Google Shape;1143;p53"/>
          <p:cNvCxnSpPr>
            <a:endCxn id="1144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4" name="Google Shape;1144;p53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5" name="Google Shape;1145;p53"/>
          <p:cNvCxnSpPr>
            <a:endCxn id="1146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53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7" name="Google Shape;1147;p53"/>
          <p:cNvCxnSpPr>
            <a:endCxn id="1148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8" name="Google Shape;1148;p53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9" name="Google Shape;1149;p53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0" name="Google Shape;1150;p53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51" name="Google Shape;1151;p53"/>
          <p:cNvCxnSpPr>
            <a:endCxn id="1152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2" name="Google Shape;1152;p53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53" name="Google Shape;1153;p53"/>
          <p:cNvCxnSpPr>
            <a:endCxn id="1154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4" name="Google Shape;1154;p53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55" name="Google Shape;1155;p53"/>
          <p:cNvCxnSpPr>
            <a:stCxn id="1127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6" name="Google Shape;1156;p53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7" name="Google Shape;1157;p53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8" name="Google Shape;1158;p53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53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0" name="Google Shape;1160;p53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53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3" name="Google Shape;1163;p53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4" name="Google Shape;1164;p53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5" name="Google Shape;1165;p53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6" name="Google Shape;1166;p53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at();   -9, 120, …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72" name="Google Shape;117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73" name="Google Shape;1173;p54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4" name="Google Shape;1174;p54"/>
          <p:cNvCxnSpPr>
            <a:stCxn id="1173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5" name="Google Shape;1175;p54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6" name="Google Shape;1176;p54"/>
          <p:cNvCxnSpPr>
            <a:stCxn id="1175" idx="2"/>
            <a:endCxn id="1173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7" name="Google Shape;1177;p54"/>
          <p:cNvCxnSpPr>
            <a:stCxn id="1175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8" name="Google Shape;1178;p54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9" name="Google Shape;1179;p54"/>
          <p:cNvCxnSpPr>
            <a:stCxn id="1178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0" name="Google Shape;1180;p54"/>
          <p:cNvCxnSpPr>
            <a:stCxn id="1178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1" name="Google Shape;1181;p54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82" name="Google Shape;1182;p54"/>
          <p:cNvCxnSpPr>
            <a:stCxn id="1181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3" name="Google Shape;1183;p54"/>
          <p:cNvCxnSpPr>
            <a:stCxn id="1181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4" name="Google Shape;1184;p54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85" name="Google Shape;1185;p54"/>
          <p:cNvCxnSpPr>
            <a:stCxn id="1184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6" name="Google Shape;1186;p54"/>
          <p:cNvCxnSpPr>
            <a:stCxn id="1184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7" name="Google Shape;1187;p54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8" name="Google Shape;1188;p54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89" name="Google Shape;1189;p54"/>
          <p:cNvCxnSpPr>
            <a:endCxn id="1190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0" name="Google Shape;1190;p54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91" name="Google Shape;1191;p54"/>
          <p:cNvCxnSpPr>
            <a:endCxn id="1192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2" name="Google Shape;1192;p54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93" name="Google Shape;1193;p54"/>
          <p:cNvCxnSpPr>
            <a:endCxn id="1194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4" name="Google Shape;1194;p54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95" name="Google Shape;1195;p54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54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97" name="Google Shape;1197;p54"/>
          <p:cNvCxnSpPr>
            <a:endCxn id="1198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8" name="Google Shape;1198;p54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99" name="Google Shape;1199;p54"/>
          <p:cNvCxnSpPr>
            <a:endCxn id="1200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0" name="Google Shape;1200;p54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01" name="Google Shape;1201;p54"/>
          <p:cNvCxnSpPr>
            <a:stCxn id="1173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2" name="Google Shape;1202;p54"/>
          <p:cNvSpPr txBox="1"/>
          <p:nvPr/>
        </p:nvSpPr>
        <p:spPr>
          <a:xfrm>
            <a:off x="10169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3" name="Google Shape;1203;p54"/>
          <p:cNvSpPr txBox="1"/>
          <p:nvPr/>
        </p:nvSpPr>
        <p:spPr>
          <a:xfrm>
            <a:off x="9575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4" name="Google Shape;1204;p54"/>
          <p:cNvSpPr txBox="1"/>
          <p:nvPr/>
        </p:nvSpPr>
        <p:spPr>
          <a:xfrm>
            <a:off x="222375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5" name="Google Shape;1205;p54"/>
          <p:cNvSpPr txBox="1"/>
          <p:nvPr/>
        </p:nvSpPr>
        <p:spPr>
          <a:xfrm>
            <a:off x="216435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6" name="Google Shape;1206;p54"/>
          <p:cNvSpPr txBox="1"/>
          <p:nvPr/>
        </p:nvSpPr>
        <p:spPr>
          <a:xfrm>
            <a:off x="343052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7" name="Google Shape;1207;p54"/>
          <p:cNvSpPr txBox="1"/>
          <p:nvPr/>
        </p:nvSpPr>
        <p:spPr>
          <a:xfrm>
            <a:off x="337112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8" name="Google Shape;1208;p54"/>
          <p:cNvSpPr txBox="1"/>
          <p:nvPr/>
        </p:nvSpPr>
        <p:spPr>
          <a:xfrm>
            <a:off x="4637300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9" name="Google Shape;1209;p54"/>
          <p:cNvSpPr txBox="1"/>
          <p:nvPr/>
        </p:nvSpPr>
        <p:spPr>
          <a:xfrm>
            <a:off x="4577900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0" name="Google Shape;1210;p54"/>
          <p:cNvSpPr txBox="1"/>
          <p:nvPr/>
        </p:nvSpPr>
        <p:spPr>
          <a:xfrm>
            <a:off x="5844075" y="3899950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1" name="Google Shape;1211;p54"/>
          <p:cNvSpPr txBox="1"/>
          <p:nvPr/>
        </p:nvSpPr>
        <p:spPr>
          <a:xfrm>
            <a:off x="5784675" y="4283375"/>
            <a:ext cx="42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2" name="Google Shape;1212;p54"/>
          <p:cNvSpPr txBox="1"/>
          <p:nvPr/>
        </p:nvSpPr>
        <p:spPr>
          <a:xfrm>
            <a:off x="7343050" y="16535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18" name="Google Shape;121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1219" name="Google Shape;1219;p55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1220" name="Google Shape;1220;p55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21" name="Google Shape;1221;p55"/>
            <p:cNvCxnSpPr>
              <a:stCxn id="1220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2" name="Google Shape;1222;p55"/>
            <p:cNvCxnSpPr>
              <a:stCxn id="1220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3" name="Google Shape;1223;p55"/>
            <p:cNvCxnSpPr>
              <a:endCxn id="1224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55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225" name="Google Shape;1225;p55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26" name="Google Shape;1226;p55"/>
          <p:cNvCxnSpPr>
            <a:stCxn id="1225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Google Shape;1227;p55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28" name="Google Shape;1228;p55"/>
          <p:cNvCxnSpPr>
            <a:stCxn id="1227" idx="2"/>
            <a:endCxn id="1225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9" name="Google Shape;1229;p55"/>
          <p:cNvCxnSpPr>
            <a:stCxn id="1227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0" name="Google Shape;1230;p55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31" name="Google Shape;1231;p55"/>
          <p:cNvCxnSpPr>
            <a:stCxn id="1230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2" name="Google Shape;1232;p55"/>
          <p:cNvCxnSpPr>
            <a:stCxn id="1230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3" name="Google Shape;1233;p55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34" name="Google Shape;1234;p55"/>
          <p:cNvCxnSpPr>
            <a:stCxn id="1233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5" name="Google Shape;1235;p55"/>
          <p:cNvCxnSpPr>
            <a:stCxn id="1233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6" name="Google Shape;1236;p55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37" name="Google Shape;1237;p55"/>
          <p:cNvCxnSpPr>
            <a:stCxn id="1236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8" name="Google Shape;1238;p55"/>
          <p:cNvCxnSpPr>
            <a:stCxn id="1236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9" name="Google Shape;1239;p55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0" name="Google Shape;1240;p55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41" name="Google Shape;1241;p55"/>
          <p:cNvCxnSpPr>
            <a:endCxn id="1242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2" name="Google Shape;1242;p55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43" name="Google Shape;1243;p55"/>
          <p:cNvCxnSpPr>
            <a:endCxn id="1244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4" name="Google Shape;1244;p55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45" name="Google Shape;1245;p55"/>
          <p:cNvCxnSpPr>
            <a:endCxn id="1246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6" name="Google Shape;1246;p55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47" name="Google Shape;1247;p55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8" name="Google Shape;1248;p55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49" name="Google Shape;1249;p55"/>
          <p:cNvCxnSpPr>
            <a:endCxn id="1250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0" name="Google Shape;1250;p55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51" name="Google Shape;1251;p55"/>
          <p:cNvCxnSpPr>
            <a:endCxn id="1252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2" name="Google Shape;1252;p55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53" name="Google Shape;1253;p55"/>
          <p:cNvCxnSpPr>
            <a:stCxn id="1225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4" name="Google Shape;1254;p55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0" name="Google Shape;126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261" name="Google Shape;1261;p56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1262" name="Google Shape;1262;p56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63" name="Google Shape;1263;p56"/>
            <p:cNvCxnSpPr>
              <a:stCxn id="1262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4" name="Google Shape;1264;p56"/>
            <p:cNvCxnSpPr>
              <a:stCxn id="1262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5" name="Google Shape;1265;p56"/>
            <p:cNvCxnSpPr>
              <a:endCxn id="1266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6" name="Google Shape;1266;p56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267" name="Google Shape;1267;p56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68" name="Google Shape;1268;p56"/>
          <p:cNvCxnSpPr>
            <a:stCxn id="1267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9" name="Google Shape;1269;p56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70" name="Google Shape;1270;p56"/>
          <p:cNvCxnSpPr>
            <a:stCxn id="1269" idx="2"/>
            <a:endCxn id="1267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1" name="Google Shape;1271;p56"/>
          <p:cNvCxnSpPr>
            <a:stCxn id="1269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2" name="Google Shape;1272;p56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73" name="Google Shape;1273;p56"/>
          <p:cNvCxnSpPr>
            <a:stCxn id="1272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4" name="Google Shape;1274;p56"/>
          <p:cNvCxnSpPr>
            <a:stCxn id="1272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5" name="Google Shape;1275;p56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76" name="Google Shape;1276;p56"/>
          <p:cNvCxnSpPr>
            <a:stCxn id="1275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7" name="Google Shape;1277;p56"/>
          <p:cNvCxnSpPr>
            <a:stCxn id="1275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8" name="Google Shape;1278;p56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79" name="Google Shape;1279;p56"/>
          <p:cNvCxnSpPr>
            <a:stCxn id="1278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0" name="Google Shape;1280;p56"/>
          <p:cNvCxnSpPr>
            <a:stCxn id="1278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1" name="Google Shape;1281;p56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2" name="Google Shape;1282;p56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83" name="Google Shape;1283;p56"/>
          <p:cNvCxnSpPr>
            <a:endCxn id="1284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4" name="Google Shape;1284;p56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85" name="Google Shape;1285;p56"/>
          <p:cNvCxnSpPr>
            <a:endCxn id="1286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6" name="Google Shape;1286;p56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87" name="Google Shape;1287;p56"/>
          <p:cNvCxnSpPr>
            <a:endCxn id="1288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8" name="Google Shape;1288;p56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89" name="Google Shape;1289;p56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0" name="Google Shape;1290;p56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91" name="Google Shape;1291;p56"/>
          <p:cNvCxnSpPr>
            <a:endCxn id="1292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2" name="Google Shape;1292;p56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93" name="Google Shape;1293;p56"/>
          <p:cNvCxnSpPr>
            <a:endCxn id="1294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4" name="Google Shape;1294;p56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95" name="Google Shape;1295;p56"/>
          <p:cNvCxnSpPr>
            <a:stCxn id="1267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6" name="Google Shape;1296;p56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97" name="Google Shape;1297;p56"/>
          <p:cNvCxnSpPr>
            <a:endCxn id="1275" idx="4"/>
          </p:cNvCxnSpPr>
          <p:nvPr/>
        </p:nvCxnSpPr>
        <p:spPr>
          <a:xfrm>
            <a:off x="2906687" y="1089074"/>
            <a:ext cx="16260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8" name="Google Shape;1298;p56"/>
          <p:cNvCxnSpPr/>
          <p:nvPr/>
        </p:nvCxnSpPr>
        <p:spPr>
          <a:xfrm>
            <a:off x="5385100" y="1521725"/>
            <a:ext cx="0" cy="244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04" name="Google Shape;130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305" name="Google Shape;1305;p57"/>
          <p:cNvSpPr/>
          <p:nvPr/>
        </p:nvSpPr>
        <p:spPr>
          <a:xfrm>
            <a:off x="7331740" y="26362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06" name="Google Shape;1306;p57"/>
          <p:cNvCxnSpPr>
            <a:stCxn id="1305" idx="2"/>
            <a:endCxn id="1307" idx="1"/>
          </p:cNvCxnSpPr>
          <p:nvPr/>
        </p:nvCxnSpPr>
        <p:spPr>
          <a:xfrm rot="10800000">
            <a:off x="5071712" y="2810525"/>
            <a:ext cx="2493300" cy="6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8" name="Google Shape;1308;p57"/>
          <p:cNvCxnSpPr>
            <a:endCxn id="1309" idx="0"/>
          </p:cNvCxnSpPr>
          <p:nvPr/>
        </p:nvCxnSpPr>
        <p:spPr>
          <a:xfrm>
            <a:off x="7834550" y="33437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9" name="Google Shape;1309;p57"/>
          <p:cNvSpPr/>
          <p:nvPr/>
        </p:nvSpPr>
        <p:spPr>
          <a:xfrm>
            <a:off x="7437050" y="40013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0" name="Google Shape;1310;p57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11" name="Google Shape;1311;p57"/>
          <p:cNvCxnSpPr>
            <a:stCxn id="1310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2" name="Google Shape;1312;p57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13" name="Google Shape;1313;p57"/>
          <p:cNvCxnSpPr>
            <a:stCxn id="1312" idx="2"/>
            <a:endCxn id="1310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4" name="Google Shape;1314;p57"/>
          <p:cNvCxnSpPr>
            <a:stCxn id="1312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5" name="Google Shape;1315;p57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16" name="Google Shape;1316;p57"/>
          <p:cNvCxnSpPr>
            <a:stCxn id="1315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7" name="Google Shape;1317;p57"/>
          <p:cNvCxnSpPr>
            <a:stCxn id="1315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7" name="Google Shape;1307;p57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18" name="Google Shape;1318;p57"/>
          <p:cNvCxnSpPr>
            <a:stCxn id="1307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9" name="Google Shape;1319;p57"/>
          <p:cNvCxnSpPr>
            <a:stCxn id="1307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0" name="Google Shape;1320;p57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1" name="Google Shape;1321;p57"/>
          <p:cNvCxnSpPr>
            <a:stCxn id="1320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2" name="Google Shape;1322;p57"/>
          <p:cNvCxnSpPr>
            <a:stCxn id="1320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3" name="Google Shape;1323;p57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57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5" name="Google Shape;1325;p57"/>
          <p:cNvCxnSpPr>
            <a:endCxn id="1326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6" name="Google Shape;1326;p57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7" name="Google Shape;1327;p57"/>
          <p:cNvCxnSpPr>
            <a:endCxn id="1328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8" name="Google Shape;1328;p57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9" name="Google Shape;1329;p57"/>
          <p:cNvCxnSpPr>
            <a:endCxn id="1330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0" name="Google Shape;1330;p57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1" name="Google Shape;1331;p57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2" name="Google Shape;1332;p57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3" name="Google Shape;1333;p57"/>
          <p:cNvCxnSpPr>
            <a:endCxn id="1334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4" name="Google Shape;1334;p57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5" name="Google Shape;1335;p57"/>
          <p:cNvCxnSpPr>
            <a:endCxn id="1336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6" name="Google Shape;1336;p57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7" name="Google Shape;1337;p57"/>
          <p:cNvCxnSpPr>
            <a:stCxn id="1310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8" name="Google Shape;1338;p57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9" name="Google Shape;1339;p57"/>
          <p:cNvCxnSpPr>
            <a:endCxn id="1307" idx="4"/>
          </p:cNvCxnSpPr>
          <p:nvPr/>
        </p:nvCxnSpPr>
        <p:spPr>
          <a:xfrm>
            <a:off x="2906687" y="1089074"/>
            <a:ext cx="16260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0" name="Google Shape;1340;p57"/>
          <p:cNvCxnSpPr/>
          <p:nvPr/>
        </p:nvCxnSpPr>
        <p:spPr>
          <a:xfrm>
            <a:off x="5385100" y="1521725"/>
            <a:ext cx="0" cy="244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57"/>
          <p:cNvCxnSpPr/>
          <p:nvPr/>
        </p:nvCxnSpPr>
        <p:spPr>
          <a:xfrm>
            <a:off x="8088600" y="26362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7" name="Google Shape;134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348" name="Google Shape;1348;p58"/>
          <p:cNvSpPr/>
          <p:nvPr/>
        </p:nvSpPr>
        <p:spPr>
          <a:xfrm>
            <a:off x="7331740" y="26362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49" name="Google Shape;1349;p58"/>
          <p:cNvCxnSpPr>
            <a:stCxn id="1348" idx="2"/>
            <a:endCxn id="1350" idx="1"/>
          </p:cNvCxnSpPr>
          <p:nvPr/>
        </p:nvCxnSpPr>
        <p:spPr>
          <a:xfrm rot="10800000">
            <a:off x="5071712" y="2810525"/>
            <a:ext cx="2493300" cy="6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1" name="Google Shape;1351;p58"/>
          <p:cNvCxnSpPr>
            <a:endCxn id="1352" idx="0"/>
          </p:cNvCxnSpPr>
          <p:nvPr/>
        </p:nvCxnSpPr>
        <p:spPr>
          <a:xfrm>
            <a:off x="7834550" y="33437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2" name="Google Shape;1352;p58"/>
          <p:cNvSpPr/>
          <p:nvPr/>
        </p:nvSpPr>
        <p:spPr>
          <a:xfrm>
            <a:off x="7437050" y="40013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3" name="Google Shape;1353;p58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4" name="Google Shape;1354;p58"/>
          <p:cNvCxnSpPr>
            <a:stCxn id="1353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5" name="Google Shape;1355;p58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6" name="Google Shape;1356;p58"/>
          <p:cNvCxnSpPr>
            <a:stCxn id="1355" idx="2"/>
            <a:endCxn id="1353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7" name="Google Shape;1357;p58"/>
          <p:cNvCxnSpPr>
            <a:stCxn id="1355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8" name="Google Shape;1358;p58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9" name="Google Shape;1359;p58"/>
          <p:cNvCxnSpPr>
            <a:stCxn id="1358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0" name="Google Shape;1360;p58"/>
          <p:cNvCxnSpPr>
            <a:stCxn id="1358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0" name="Google Shape;1350;p58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61" name="Google Shape;1361;p58"/>
          <p:cNvCxnSpPr>
            <a:stCxn id="1350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2" name="Google Shape;1362;p58"/>
          <p:cNvCxnSpPr>
            <a:stCxn id="1350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3" name="Google Shape;1363;p58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64" name="Google Shape;1364;p58"/>
          <p:cNvCxnSpPr>
            <a:stCxn id="1363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5" name="Google Shape;1365;p58"/>
          <p:cNvCxnSpPr>
            <a:stCxn id="1363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6" name="Google Shape;1366;p58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7" name="Google Shape;1367;p58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68" name="Google Shape;1368;p58"/>
          <p:cNvCxnSpPr>
            <a:endCxn id="1369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9" name="Google Shape;1369;p58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0" name="Google Shape;1370;p58"/>
          <p:cNvCxnSpPr>
            <a:endCxn id="1371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1" name="Google Shape;1371;p58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2" name="Google Shape;1372;p58"/>
          <p:cNvCxnSpPr>
            <a:endCxn id="1373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3" name="Google Shape;1373;p58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4" name="Google Shape;1374;p58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5" name="Google Shape;1375;p58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6" name="Google Shape;1376;p58"/>
          <p:cNvCxnSpPr>
            <a:endCxn id="1377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7" name="Google Shape;1377;p58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8" name="Google Shape;1378;p58"/>
          <p:cNvCxnSpPr>
            <a:endCxn id="1379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9" name="Google Shape;1379;p58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0" name="Google Shape;1380;p58"/>
          <p:cNvCxnSpPr>
            <a:stCxn id="1353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1" name="Google Shape;1381;p58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2" name="Google Shape;1382;p58"/>
          <p:cNvCxnSpPr>
            <a:endCxn id="1350" idx="4"/>
          </p:cNvCxnSpPr>
          <p:nvPr/>
        </p:nvCxnSpPr>
        <p:spPr>
          <a:xfrm>
            <a:off x="2906687" y="1089074"/>
            <a:ext cx="16260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3" name="Google Shape;1383;p58"/>
          <p:cNvCxnSpPr/>
          <p:nvPr/>
        </p:nvCxnSpPr>
        <p:spPr>
          <a:xfrm>
            <a:off x="5385100" y="1521725"/>
            <a:ext cx="0" cy="244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58"/>
          <p:cNvCxnSpPr>
            <a:stCxn id="1348" idx="5"/>
            <a:endCxn id="1363" idx="4"/>
          </p:cNvCxnSpPr>
          <p:nvPr/>
        </p:nvCxnSpPr>
        <p:spPr>
          <a:xfrm rot="5400000" flipH="1">
            <a:off x="6582917" y="1115075"/>
            <a:ext cx="682500" cy="2359800"/>
          </a:xfrm>
          <a:prstGeom prst="curvedConnector3">
            <a:avLst>
              <a:gd name="adj1" fmla="val 134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5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0" name="Google Shape;139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391" name="Google Shape;1391;p59"/>
          <p:cNvSpPr/>
          <p:nvPr/>
        </p:nvSpPr>
        <p:spPr>
          <a:xfrm>
            <a:off x="7331740" y="26362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2" name="Google Shape;1392;p59"/>
          <p:cNvCxnSpPr>
            <a:stCxn id="1391" idx="2"/>
            <a:endCxn id="1393" idx="1"/>
          </p:cNvCxnSpPr>
          <p:nvPr/>
        </p:nvCxnSpPr>
        <p:spPr>
          <a:xfrm rot="10800000">
            <a:off x="5071712" y="2810525"/>
            <a:ext cx="2493300" cy="6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4" name="Google Shape;1394;p59"/>
          <p:cNvCxnSpPr>
            <a:endCxn id="1395" idx="0"/>
          </p:cNvCxnSpPr>
          <p:nvPr/>
        </p:nvCxnSpPr>
        <p:spPr>
          <a:xfrm>
            <a:off x="7834550" y="33437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5" name="Google Shape;1395;p59"/>
          <p:cNvSpPr/>
          <p:nvPr/>
        </p:nvSpPr>
        <p:spPr>
          <a:xfrm>
            <a:off x="7437050" y="40013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6" name="Google Shape;1396;p59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7" name="Google Shape;1397;p59"/>
          <p:cNvCxnSpPr>
            <a:stCxn id="1396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8" name="Google Shape;1398;p59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9" name="Google Shape;1399;p59"/>
          <p:cNvCxnSpPr>
            <a:stCxn id="1398" idx="2"/>
            <a:endCxn id="1396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0" name="Google Shape;1400;p59"/>
          <p:cNvCxnSpPr>
            <a:stCxn id="1398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1" name="Google Shape;1401;p59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02" name="Google Shape;1402;p59"/>
          <p:cNvCxnSpPr>
            <a:stCxn id="1401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3" name="Google Shape;1403;p59"/>
          <p:cNvCxnSpPr>
            <a:stCxn id="1401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3" name="Google Shape;1393;p59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04" name="Google Shape;1404;p59"/>
          <p:cNvCxnSpPr>
            <a:stCxn id="1393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5" name="Google Shape;1405;p59"/>
          <p:cNvCxnSpPr>
            <a:stCxn id="1393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6" name="Google Shape;1406;p59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07" name="Google Shape;1407;p59"/>
          <p:cNvCxnSpPr>
            <a:stCxn id="1406" idx="2"/>
            <a:endCxn id="1391" idx="3"/>
          </p:cNvCxnSpPr>
          <p:nvPr/>
        </p:nvCxnSpPr>
        <p:spPr>
          <a:xfrm>
            <a:off x="5744145" y="2810482"/>
            <a:ext cx="1587600" cy="25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8" name="Google Shape;1408;p59"/>
          <p:cNvCxnSpPr>
            <a:stCxn id="1406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9" name="Google Shape;1409;p59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0" name="Google Shape;1410;p59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1" name="Google Shape;1411;p59"/>
          <p:cNvCxnSpPr>
            <a:endCxn id="1412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2" name="Google Shape;1412;p59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3" name="Google Shape;1413;p59"/>
          <p:cNvCxnSpPr>
            <a:endCxn id="1414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4" name="Google Shape;1414;p59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5" name="Google Shape;1415;p59"/>
          <p:cNvCxnSpPr>
            <a:endCxn id="1416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6" name="Google Shape;1416;p59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7" name="Google Shape;1417;p59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8" name="Google Shape;1418;p59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9" name="Google Shape;1419;p59"/>
          <p:cNvCxnSpPr>
            <a:endCxn id="1420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0" name="Google Shape;1420;p59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21" name="Google Shape;1421;p59"/>
          <p:cNvCxnSpPr>
            <a:endCxn id="1422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2" name="Google Shape;1422;p59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23" name="Google Shape;1423;p59"/>
          <p:cNvCxnSpPr>
            <a:stCxn id="1396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4" name="Google Shape;1424;p59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25" name="Google Shape;1425;p59"/>
          <p:cNvCxnSpPr>
            <a:endCxn id="1393" idx="4"/>
          </p:cNvCxnSpPr>
          <p:nvPr/>
        </p:nvCxnSpPr>
        <p:spPr>
          <a:xfrm>
            <a:off x="2906687" y="1089074"/>
            <a:ext cx="16260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6" name="Google Shape;1426;p59"/>
          <p:cNvCxnSpPr/>
          <p:nvPr/>
        </p:nvCxnSpPr>
        <p:spPr>
          <a:xfrm>
            <a:off x="5385100" y="1521725"/>
            <a:ext cx="0" cy="244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59"/>
          <p:cNvCxnSpPr>
            <a:stCxn id="1391" idx="5"/>
            <a:endCxn id="1406" idx="4"/>
          </p:cNvCxnSpPr>
          <p:nvPr/>
        </p:nvCxnSpPr>
        <p:spPr>
          <a:xfrm rot="5400000" flipH="1">
            <a:off x="6582917" y="1115075"/>
            <a:ext cx="682500" cy="2359800"/>
          </a:xfrm>
          <a:prstGeom prst="curvedConnector3">
            <a:avLst>
              <a:gd name="adj1" fmla="val 134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3" name="Google Shape;143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cxnSp>
        <p:nvCxnSpPr>
          <p:cNvPr id="1435" name="Google Shape;1435;p60"/>
          <p:cNvCxnSpPr>
            <a:stCxn id="1434" idx="2"/>
            <a:endCxn id="1436" idx="1"/>
          </p:cNvCxnSpPr>
          <p:nvPr/>
        </p:nvCxnSpPr>
        <p:spPr>
          <a:xfrm rot="10800000">
            <a:off x="5071712" y="2810525"/>
            <a:ext cx="2493300" cy="6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A11F5-7CE6-4B59-BBD4-50C22D8FD033}"/>
              </a:ext>
            </a:extLst>
          </p:cNvPr>
          <p:cNvGrpSpPr/>
          <p:nvPr/>
        </p:nvGrpSpPr>
        <p:grpSpPr>
          <a:xfrm>
            <a:off x="7331740" y="2636225"/>
            <a:ext cx="1005600" cy="1821400"/>
            <a:chOff x="7331740" y="2636225"/>
            <a:chExt cx="1005600" cy="1821400"/>
          </a:xfrm>
        </p:grpSpPr>
        <p:sp>
          <p:nvSpPr>
            <p:cNvPr id="1434" name="Google Shape;1434;p60"/>
            <p:cNvSpPr/>
            <p:nvPr/>
          </p:nvSpPr>
          <p:spPr>
            <a:xfrm>
              <a:off x="7331740" y="26362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37" name="Google Shape;1437;p60"/>
            <p:cNvCxnSpPr>
              <a:endCxn id="1438" idx="0"/>
            </p:cNvCxnSpPr>
            <p:nvPr/>
          </p:nvCxnSpPr>
          <p:spPr>
            <a:xfrm>
              <a:off x="7834550" y="33437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8" name="Google Shape;1438;p60"/>
            <p:cNvSpPr/>
            <p:nvPr/>
          </p:nvSpPr>
          <p:spPr>
            <a:xfrm>
              <a:off x="7437050" y="40013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439" name="Google Shape;1439;p60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0" name="Google Shape;1440;p60"/>
          <p:cNvCxnSpPr>
            <a:stCxn id="1439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1" name="Google Shape;1441;p60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2" name="Google Shape;1442;p60"/>
          <p:cNvCxnSpPr>
            <a:stCxn id="1441" idx="2"/>
            <a:endCxn id="1439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3" name="Google Shape;1443;p60"/>
          <p:cNvCxnSpPr>
            <a:stCxn id="1441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4" name="Google Shape;1444;p60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5" name="Google Shape;1445;p60"/>
          <p:cNvCxnSpPr>
            <a:stCxn id="1444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6" name="Google Shape;1446;p60"/>
          <p:cNvCxnSpPr>
            <a:stCxn id="1444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6" name="Google Shape;1436;p60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7" name="Google Shape;1447;p60"/>
          <p:cNvCxnSpPr>
            <a:stCxn id="1436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9" name="Google Shape;1449;p60"/>
          <p:cNvCxnSpPr>
            <a:stCxn id="1448" idx="2"/>
            <a:endCxn id="1434" idx="3"/>
          </p:cNvCxnSpPr>
          <p:nvPr/>
        </p:nvCxnSpPr>
        <p:spPr>
          <a:xfrm>
            <a:off x="5744145" y="2810482"/>
            <a:ext cx="1587600" cy="25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0" name="Google Shape;1450;p60"/>
          <p:cNvCxnSpPr>
            <a:stCxn id="1448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1" name="Google Shape;1451;p60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3" name="Google Shape;1453;p60"/>
          <p:cNvCxnSpPr>
            <a:endCxn id="1454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4" name="Google Shape;1454;p60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5" name="Google Shape;1455;p60"/>
          <p:cNvCxnSpPr>
            <a:endCxn id="1456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6" name="Google Shape;1456;p60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7" name="Google Shape;1457;p60"/>
          <p:cNvCxnSpPr>
            <a:endCxn id="1458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8" name="Google Shape;1458;p60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9" name="Google Shape;1459;p60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0" name="Google Shape;1460;p60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1" name="Google Shape;1461;p60"/>
          <p:cNvCxnSpPr>
            <a:endCxn id="1462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2" name="Google Shape;1462;p60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31EBC-C7C6-7A2B-C9A1-7AE8123A6F02}"/>
              </a:ext>
            </a:extLst>
          </p:cNvPr>
          <p:cNvGrpSpPr/>
          <p:nvPr/>
        </p:nvGrpSpPr>
        <p:grpSpPr>
          <a:xfrm>
            <a:off x="5508463" y="1056808"/>
            <a:ext cx="1010400" cy="2718267"/>
            <a:chOff x="5508463" y="1056808"/>
            <a:chExt cx="1010400" cy="2718267"/>
          </a:xfrm>
        </p:grpSpPr>
        <p:sp>
          <p:nvSpPr>
            <p:cNvPr id="1448" name="Google Shape;1448;p60"/>
            <p:cNvSpPr/>
            <p:nvPr/>
          </p:nvSpPr>
          <p:spPr>
            <a:xfrm>
              <a:off x="5510873" y="1953682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ym typeface="Roboto Mono"/>
                </a:rPr>
                <a:t>Node</a:t>
              </a:r>
              <a:endParaRPr>
                <a:sym typeface="Roboto Mono"/>
              </a:endParaRPr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5508463" y="1056808"/>
              <a:ext cx="1010400" cy="81120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ym typeface="Roboto Mono"/>
                </a:rPr>
                <a:t>Tail</a:t>
              </a:r>
              <a:endParaRPr>
                <a:sym typeface="Roboto Mono"/>
              </a:endParaRPr>
            </a:p>
          </p:txBody>
        </p:sp>
        <p:cxnSp>
          <p:nvCxnSpPr>
            <p:cNvPr id="1463" name="Google Shape;1463;p60"/>
            <p:cNvCxnSpPr>
              <a:endCxn id="1464" idx="0"/>
            </p:cNvCxnSpPr>
            <p:nvPr/>
          </p:nvCxnSpPr>
          <p:spPr>
            <a:xfrm>
              <a:off x="6010988" y="266117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4" name="Google Shape;1464;p60"/>
            <p:cNvSpPr/>
            <p:nvPr/>
          </p:nvSpPr>
          <p:spPr>
            <a:xfrm>
              <a:off x="5613488" y="331877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ym typeface="Roboto Mono"/>
                </a:rPr>
                <a:t>Data</a:t>
              </a:r>
              <a:endParaRPr>
                <a:sym typeface="Roboto Mono"/>
              </a:endParaRPr>
            </a:p>
          </p:txBody>
        </p:sp>
      </p:grpSp>
      <p:cxnSp>
        <p:nvCxnSpPr>
          <p:cNvPr id="1465" name="Google Shape;1465;p60"/>
          <p:cNvCxnSpPr>
            <a:stCxn id="1439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6" name="Google Shape;1466;p60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7" name="Google Shape;1467;p60"/>
          <p:cNvCxnSpPr>
            <a:endCxn id="1436" idx="4"/>
          </p:cNvCxnSpPr>
          <p:nvPr/>
        </p:nvCxnSpPr>
        <p:spPr>
          <a:xfrm>
            <a:off x="2906687" y="1089074"/>
            <a:ext cx="16260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8" name="Google Shape;1468;p60"/>
          <p:cNvCxnSpPr>
            <a:stCxn id="1434" idx="5"/>
            <a:endCxn id="1448" idx="4"/>
          </p:cNvCxnSpPr>
          <p:nvPr/>
        </p:nvCxnSpPr>
        <p:spPr>
          <a:xfrm rot="5400000" flipH="1">
            <a:off x="6582917" y="1115075"/>
            <a:ext cx="682500" cy="2359800"/>
          </a:xfrm>
          <a:prstGeom prst="curvedConnector3">
            <a:avLst>
              <a:gd name="adj1" fmla="val 134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60"/>
          <p:cNvCxnSpPr>
            <a:stCxn id="1436" idx="5"/>
            <a:endCxn id="1434" idx="4"/>
          </p:cNvCxnSpPr>
          <p:nvPr/>
        </p:nvCxnSpPr>
        <p:spPr>
          <a:xfrm rot="-5400000" flipH="1">
            <a:off x="5977142" y="1048274"/>
            <a:ext cx="682500" cy="2493300"/>
          </a:xfrm>
          <a:prstGeom prst="curvedConnector3">
            <a:avLst>
              <a:gd name="adj1" fmla="val -3489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_insert();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75" name="Google Shape;1475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476" name="Google Shape;1476;p61"/>
          <p:cNvSpPr/>
          <p:nvPr/>
        </p:nvSpPr>
        <p:spPr>
          <a:xfrm>
            <a:off x="5765440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77" name="Google Shape;1477;p61"/>
          <p:cNvCxnSpPr>
            <a:stCxn id="1476" idx="2"/>
            <a:endCxn id="1478" idx="1"/>
          </p:cNvCxnSpPr>
          <p:nvPr/>
        </p:nvCxnSpPr>
        <p:spPr>
          <a:xfrm rot="10800000">
            <a:off x="5071712" y="2810475"/>
            <a:ext cx="92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9" name="Google Shape;1479;p61"/>
          <p:cNvCxnSpPr>
            <a:endCxn id="1480" idx="0"/>
          </p:cNvCxnSpPr>
          <p:nvPr/>
        </p:nvCxnSpPr>
        <p:spPr>
          <a:xfrm>
            <a:off x="62682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0" name="Google Shape;1480;p61"/>
          <p:cNvSpPr/>
          <p:nvPr/>
        </p:nvSpPr>
        <p:spPr>
          <a:xfrm>
            <a:off x="58707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1" name="Google Shape;1481;p61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2" name="Google Shape;1482;p61"/>
          <p:cNvCxnSpPr>
            <a:stCxn id="1481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3" name="Google Shape;1483;p61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4" name="Google Shape;1484;p61"/>
          <p:cNvCxnSpPr>
            <a:stCxn id="1483" idx="2"/>
            <a:endCxn id="1481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5" name="Google Shape;1485;p61"/>
          <p:cNvCxnSpPr>
            <a:stCxn id="1483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6" name="Google Shape;1486;p61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7" name="Google Shape;1487;p61"/>
          <p:cNvCxnSpPr>
            <a:stCxn id="1486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8" name="Google Shape;1488;p61"/>
          <p:cNvCxnSpPr>
            <a:stCxn id="1486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8" name="Google Shape;1478;p61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9" name="Google Shape;1489;p61"/>
          <p:cNvCxnSpPr>
            <a:stCxn id="1478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0" name="Google Shape;1490;p61"/>
          <p:cNvSpPr/>
          <p:nvPr/>
        </p:nvSpPr>
        <p:spPr>
          <a:xfrm>
            <a:off x="7336773" y="1868007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91" name="Google Shape;1491;p61"/>
          <p:cNvCxnSpPr>
            <a:stCxn id="1490" idx="2"/>
            <a:endCxn id="1476" idx="3"/>
          </p:cNvCxnSpPr>
          <p:nvPr/>
        </p:nvCxnSpPr>
        <p:spPr>
          <a:xfrm rot="10800000">
            <a:off x="5765545" y="2382207"/>
            <a:ext cx="1804500" cy="342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2" name="Google Shape;1492;p61"/>
          <p:cNvCxnSpPr>
            <a:stCxn id="1490" idx="5"/>
          </p:cNvCxnSpPr>
          <p:nvPr/>
        </p:nvCxnSpPr>
        <p:spPr>
          <a:xfrm>
            <a:off x="8109100" y="1868008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3" name="Google Shape;1493;p61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4" name="Google Shape;1494;p61"/>
          <p:cNvSpPr/>
          <p:nvPr/>
        </p:nvSpPr>
        <p:spPr>
          <a:xfrm>
            <a:off x="7334363" y="971133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95" name="Google Shape;1495;p61"/>
          <p:cNvCxnSpPr>
            <a:endCxn id="1496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6" name="Google Shape;1496;p61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97" name="Google Shape;1497;p61"/>
          <p:cNvCxnSpPr>
            <a:endCxn id="1498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8" name="Google Shape;1498;p61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99" name="Google Shape;1499;p61"/>
          <p:cNvCxnSpPr>
            <a:endCxn id="1500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0" name="Google Shape;1500;p61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1" name="Google Shape;1501;p61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2" name="Google Shape;1502;p61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3" name="Google Shape;1503;p61"/>
          <p:cNvCxnSpPr>
            <a:endCxn id="1504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4" name="Google Shape;1504;p61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5" name="Google Shape;1505;p61"/>
          <p:cNvCxnSpPr>
            <a:endCxn id="1506" idx="0"/>
          </p:cNvCxnSpPr>
          <p:nvPr/>
        </p:nvCxnSpPr>
        <p:spPr>
          <a:xfrm>
            <a:off x="7836888" y="2575500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6" name="Google Shape;1506;p61"/>
          <p:cNvSpPr/>
          <p:nvPr/>
        </p:nvSpPr>
        <p:spPr>
          <a:xfrm>
            <a:off x="7439388" y="323310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7" name="Google Shape;1507;p61"/>
          <p:cNvCxnSpPr>
            <a:stCxn id="1481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8" name="Google Shape;1508;p61"/>
          <p:cNvSpPr txBox="1"/>
          <p:nvPr/>
        </p:nvSpPr>
        <p:spPr>
          <a:xfrm>
            <a:off x="6969700" y="91200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9" name="Google Shape;1509;p61"/>
          <p:cNvCxnSpPr>
            <a:endCxn id="1478" idx="4"/>
          </p:cNvCxnSpPr>
          <p:nvPr/>
        </p:nvCxnSpPr>
        <p:spPr>
          <a:xfrm>
            <a:off x="2906687" y="1089074"/>
            <a:ext cx="16260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0" name="Google Shape;1510;p61"/>
          <p:cNvCxnSpPr>
            <a:stCxn id="1476" idx="5"/>
            <a:endCxn id="1490" idx="4"/>
          </p:cNvCxnSpPr>
          <p:nvPr/>
        </p:nvCxnSpPr>
        <p:spPr>
          <a:xfrm rot="-5400000">
            <a:off x="7011017" y="1394625"/>
            <a:ext cx="85800" cy="1032300"/>
          </a:xfrm>
          <a:prstGeom prst="curvedConnector3">
            <a:avLst>
              <a:gd name="adj1" fmla="val 3773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1" name="Google Shape;1511;p61"/>
          <p:cNvCxnSpPr>
            <a:stCxn id="1478" idx="5"/>
            <a:endCxn id="1476" idx="4"/>
          </p:cNvCxnSpPr>
          <p:nvPr/>
        </p:nvCxnSpPr>
        <p:spPr>
          <a:xfrm rot="-5400000" flipH="1">
            <a:off x="5534942" y="1490474"/>
            <a:ext cx="600" cy="927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insertAt();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7" name="Google Shape;151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1518" name="Google Shape;1518;p62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1519" name="Google Shape;1519;p62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20" name="Google Shape;1520;p62"/>
            <p:cNvCxnSpPr>
              <a:stCxn id="1519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1" name="Google Shape;1521;p62"/>
            <p:cNvCxnSpPr>
              <a:stCxn id="1519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2" name="Google Shape;1522;p62"/>
            <p:cNvCxnSpPr>
              <a:endCxn id="1523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3" name="Google Shape;1523;p62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524" name="Google Shape;1524;p62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25" name="Google Shape;1525;p62"/>
          <p:cNvCxnSpPr>
            <a:stCxn id="1524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6" name="Google Shape;1526;p62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27" name="Google Shape;1527;p62"/>
          <p:cNvCxnSpPr>
            <a:stCxn id="1526" idx="2"/>
            <a:endCxn id="1524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8" name="Google Shape;1528;p62"/>
          <p:cNvCxnSpPr>
            <a:stCxn id="1526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9" name="Google Shape;1529;p62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30" name="Google Shape;1530;p62"/>
          <p:cNvCxnSpPr>
            <a:stCxn id="1529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1" name="Google Shape;1531;p62"/>
          <p:cNvCxnSpPr>
            <a:stCxn id="1529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2" name="Google Shape;1532;p62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33" name="Google Shape;1533;p62"/>
          <p:cNvCxnSpPr>
            <a:stCxn id="1532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4" name="Google Shape;1534;p62"/>
          <p:cNvCxnSpPr>
            <a:stCxn id="1532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5" name="Google Shape;1535;p62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36" name="Google Shape;1536;p62"/>
          <p:cNvCxnSpPr>
            <a:stCxn id="1535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7" name="Google Shape;1537;p62"/>
          <p:cNvCxnSpPr>
            <a:stCxn id="1535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8" name="Google Shape;1538;p62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9" name="Google Shape;1539;p62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0" name="Google Shape;1540;p62"/>
          <p:cNvCxnSpPr>
            <a:endCxn id="1541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1" name="Google Shape;1541;p62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2" name="Google Shape;1542;p62"/>
          <p:cNvCxnSpPr>
            <a:endCxn id="1543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3" name="Google Shape;1543;p62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4" name="Google Shape;1544;p62"/>
          <p:cNvCxnSpPr>
            <a:endCxn id="1545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5" name="Google Shape;1545;p62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6" name="Google Shape;1546;p62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7" name="Google Shape;1547;p62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8" name="Google Shape;1548;p62"/>
          <p:cNvCxnSpPr>
            <a:endCxn id="1549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9" name="Google Shape;1549;p62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0" name="Google Shape;1550;p62"/>
          <p:cNvCxnSpPr>
            <a:endCxn id="1551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1" name="Google Shape;1551;p62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2" name="Google Shape;1552;p62"/>
          <p:cNvCxnSpPr>
            <a:stCxn id="1524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</a:rPr>
              <a:t>Agenda (Not Important)</a:t>
            </a:r>
            <a:endParaRPr>
              <a:solidFill>
                <a:srgbClr val="C586C0"/>
              </a:solidFill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EC9B0"/>
              </a:buClr>
              <a:buSzPts val="1300"/>
              <a:buAutoNum type="arabicPeriod" startAt="6"/>
            </a:pPr>
            <a:r>
              <a:rPr lang="en" dirty="0">
                <a:solidFill>
                  <a:srgbClr val="4EC9B0"/>
                </a:solidFill>
              </a:rPr>
              <a:t>Example walkthrough</a:t>
            </a:r>
            <a:endParaRPr dirty="0">
              <a:solidFill>
                <a:srgbClr val="4EC9B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Other structures, string, palindrome check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300"/>
              <a:buAutoNum type="arabicPeriod" startAt="6"/>
            </a:pPr>
            <a:r>
              <a:rPr lang="en" dirty="0">
                <a:solidFill>
                  <a:srgbClr val="569CD6"/>
                </a:solidFill>
              </a:rPr>
              <a:t>Test walkthrough</a:t>
            </a:r>
            <a:endParaRPr dirty="0">
              <a:solidFill>
                <a:srgbClr val="569CD6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Memory leak, valgrind test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Assertions, unit testing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Function test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EC9B0"/>
              </a:buClr>
              <a:buSzPts val="1300"/>
              <a:buAutoNum type="arabicPeriod" startAt="6"/>
            </a:pPr>
            <a:r>
              <a:rPr lang="en" dirty="0">
                <a:solidFill>
                  <a:srgbClr val="4EC9B0"/>
                </a:solidFill>
              </a:rPr>
              <a:t>Challenges</a:t>
            </a:r>
            <a:endParaRPr dirty="0">
              <a:solidFill>
                <a:srgbClr val="4EC9B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300"/>
              <a:buAutoNum type="arabicPeriod" startAt="6"/>
            </a:pPr>
            <a:r>
              <a:rPr lang="en" dirty="0">
                <a:solidFill>
                  <a:srgbClr val="569CD6"/>
                </a:solidFill>
              </a:rPr>
              <a:t>Discussion</a:t>
            </a:r>
            <a:endParaRPr dirty="0">
              <a:solidFill>
                <a:srgbClr val="569CD6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Timeline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Challenges cause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Make your own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EC9B0"/>
              </a:buClr>
              <a:buSzPts val="1300"/>
              <a:buAutoNum type="arabicPeriod" startAt="6"/>
            </a:pPr>
            <a:r>
              <a:rPr lang="en" dirty="0">
                <a:solidFill>
                  <a:srgbClr val="4EC9B0"/>
                </a:solidFill>
              </a:rPr>
              <a:t>What’s next</a:t>
            </a:r>
            <a:endParaRPr dirty="0">
              <a:solidFill>
                <a:srgbClr val="4EC9B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300"/>
              <a:buAutoNum type="arabicPeriod" startAt="6"/>
            </a:pPr>
            <a:r>
              <a:rPr lang="en" dirty="0">
                <a:solidFill>
                  <a:srgbClr val="569CD6"/>
                </a:solidFill>
              </a:rPr>
              <a:t>Acknowledgement </a:t>
            </a:r>
            <a:r>
              <a:rPr lang="en" dirty="0">
                <a:solidFill>
                  <a:srgbClr val="4EC9B0"/>
                </a:solidFill>
              </a:rPr>
              <a:t> </a:t>
            </a:r>
            <a:endParaRPr dirty="0">
              <a:solidFill>
                <a:srgbClr val="4EC9B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6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insertAt();  0, -5, -1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58" name="Google Shape;155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1559" name="Google Shape;1559;p63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1560" name="Google Shape;1560;p63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61" name="Google Shape;1561;p63"/>
            <p:cNvCxnSpPr>
              <a:stCxn id="1560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2" name="Google Shape;1562;p63"/>
            <p:cNvCxnSpPr>
              <a:stCxn id="1560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3" name="Google Shape;1563;p63"/>
            <p:cNvCxnSpPr>
              <a:endCxn id="1564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64" name="Google Shape;1564;p63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565" name="Google Shape;1565;p63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66" name="Google Shape;1566;p63"/>
          <p:cNvCxnSpPr>
            <a:stCxn id="1565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7" name="Google Shape;1567;p63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68" name="Google Shape;1568;p63"/>
          <p:cNvCxnSpPr>
            <a:stCxn id="1567" idx="2"/>
            <a:endCxn id="1565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9" name="Google Shape;1569;p63"/>
          <p:cNvCxnSpPr>
            <a:stCxn id="1567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0" name="Google Shape;1570;p63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71" name="Google Shape;1571;p63"/>
          <p:cNvCxnSpPr>
            <a:stCxn id="1570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2" name="Google Shape;1572;p63"/>
          <p:cNvCxnSpPr>
            <a:stCxn id="1570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3" name="Google Shape;1573;p63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74" name="Google Shape;1574;p63"/>
          <p:cNvCxnSpPr>
            <a:stCxn id="1573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63"/>
          <p:cNvCxnSpPr>
            <a:stCxn id="1573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6" name="Google Shape;1576;p63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77" name="Google Shape;1577;p63"/>
          <p:cNvCxnSpPr>
            <a:stCxn id="1576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63"/>
          <p:cNvCxnSpPr>
            <a:stCxn id="1576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9" name="Google Shape;1579;p63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0" name="Google Shape;1580;p63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1" name="Google Shape;1581;p63"/>
          <p:cNvCxnSpPr>
            <a:endCxn id="1582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63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3" name="Google Shape;1583;p63"/>
          <p:cNvCxnSpPr>
            <a:endCxn id="1584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4" name="Google Shape;1584;p63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5" name="Google Shape;1585;p63"/>
          <p:cNvCxnSpPr>
            <a:endCxn id="1586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6" name="Google Shape;1586;p63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7" name="Google Shape;1587;p63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8" name="Google Shape;1588;p63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9" name="Google Shape;1589;p63"/>
          <p:cNvCxnSpPr>
            <a:endCxn id="1590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0" name="Google Shape;1590;p63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91" name="Google Shape;1591;p63"/>
          <p:cNvCxnSpPr>
            <a:endCxn id="1592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2" name="Google Shape;1592;p63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93" name="Google Shape;1593;p63"/>
          <p:cNvCxnSpPr>
            <a:stCxn id="1565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4" name="Google Shape;1594;p63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6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insertAt(); 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00" name="Google Shape;160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1601" name="Google Shape;1601;p64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1602" name="Google Shape;1602;p64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03" name="Google Shape;1603;p64"/>
            <p:cNvCxnSpPr>
              <a:stCxn id="1602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4" name="Google Shape;1604;p64"/>
            <p:cNvCxnSpPr>
              <a:stCxn id="1602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5" name="Google Shape;1605;p64"/>
            <p:cNvCxnSpPr>
              <a:endCxn id="1606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6" name="Google Shape;1606;p64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607" name="Google Shape;1607;p64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08" name="Google Shape;1608;p64"/>
          <p:cNvCxnSpPr>
            <a:stCxn id="1607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9" name="Google Shape;1609;p64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10" name="Google Shape;1610;p64"/>
          <p:cNvCxnSpPr>
            <a:stCxn id="1609" idx="2"/>
            <a:endCxn id="1607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1" name="Google Shape;1611;p64"/>
          <p:cNvCxnSpPr>
            <a:stCxn id="1609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2" name="Google Shape;1612;p64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13" name="Google Shape;1613;p64"/>
          <p:cNvCxnSpPr>
            <a:stCxn id="1612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4" name="Google Shape;1614;p64"/>
          <p:cNvCxnSpPr>
            <a:stCxn id="1612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5" name="Google Shape;1615;p64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16" name="Google Shape;1616;p64"/>
          <p:cNvCxnSpPr>
            <a:stCxn id="1615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7" name="Google Shape;1617;p64"/>
          <p:cNvCxnSpPr>
            <a:stCxn id="1615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8" name="Google Shape;1618;p64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19" name="Google Shape;1619;p64"/>
          <p:cNvCxnSpPr>
            <a:stCxn id="1618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64"/>
          <p:cNvCxnSpPr>
            <a:stCxn id="1618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1" name="Google Shape;1621;p64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2" name="Google Shape;1622;p64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3" name="Google Shape;1623;p64"/>
          <p:cNvCxnSpPr>
            <a:endCxn id="1624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4" name="Google Shape;1624;p64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5" name="Google Shape;1625;p64"/>
          <p:cNvCxnSpPr>
            <a:endCxn id="1626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6" name="Google Shape;1626;p64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7" name="Google Shape;1627;p64"/>
          <p:cNvCxnSpPr>
            <a:endCxn id="1628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64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9" name="Google Shape;1629;p64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0" name="Google Shape;1630;p64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31" name="Google Shape;1631;p64"/>
          <p:cNvCxnSpPr>
            <a:endCxn id="1632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2" name="Google Shape;1632;p64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33" name="Google Shape;1633;p64"/>
          <p:cNvCxnSpPr>
            <a:endCxn id="1634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4" name="Google Shape;1634;p64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35" name="Google Shape;1635;p64"/>
          <p:cNvCxnSpPr>
            <a:stCxn id="1607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6" name="Google Shape;1636;p64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37" name="Google Shape;1637;p64"/>
          <p:cNvCxnSpPr>
            <a:endCxn id="1615" idx="4"/>
          </p:cNvCxnSpPr>
          <p:nvPr/>
        </p:nvCxnSpPr>
        <p:spPr>
          <a:xfrm>
            <a:off x="2832887" y="1074374"/>
            <a:ext cx="1699800" cy="87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6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insertAfter();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43" name="Google Shape;164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pSp>
        <p:nvGrpSpPr>
          <p:cNvPr id="1644" name="Google Shape;1644;p65"/>
          <p:cNvGrpSpPr/>
          <p:nvPr/>
        </p:nvGrpSpPr>
        <p:grpSpPr>
          <a:xfrm>
            <a:off x="6953037" y="2181775"/>
            <a:ext cx="1640955" cy="1821400"/>
            <a:chOff x="119687" y="3183925"/>
            <a:chExt cx="1640955" cy="1821400"/>
          </a:xfrm>
        </p:grpSpPr>
        <p:sp>
          <p:nvSpPr>
            <p:cNvPr id="1645" name="Google Shape;1645;p65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46" name="Google Shape;1646;p65"/>
            <p:cNvCxnSpPr>
              <a:stCxn id="1645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7" name="Google Shape;1647;p65"/>
            <p:cNvCxnSpPr>
              <a:stCxn id="1645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8" name="Google Shape;1648;p65"/>
            <p:cNvCxnSpPr>
              <a:endCxn id="1649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9" name="Google Shape;1649;p65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650" name="Google Shape;1650;p65"/>
          <p:cNvSpPr/>
          <p:nvPr/>
        </p:nvSpPr>
        <p:spPr>
          <a:xfrm>
            <a:off x="665065" y="1953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1" name="Google Shape;1651;p65"/>
          <p:cNvCxnSpPr>
            <a:stCxn id="1650" idx="2"/>
          </p:cNvCxnSpPr>
          <p:nvPr/>
        </p:nvCxnSpPr>
        <p:spPr>
          <a:xfrm rot="10800000">
            <a:off x="335237" y="2810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2" name="Google Shape;1652;p65"/>
          <p:cNvSpPr/>
          <p:nvPr/>
        </p:nvSpPr>
        <p:spPr>
          <a:xfrm>
            <a:off x="1876506" y="1953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3" name="Google Shape;1653;p65"/>
          <p:cNvCxnSpPr>
            <a:stCxn id="1652" idx="2"/>
            <a:endCxn id="1650" idx="1"/>
          </p:cNvCxnSpPr>
          <p:nvPr/>
        </p:nvCxnSpPr>
        <p:spPr>
          <a:xfrm rot="10800000">
            <a:off x="1437479" y="281046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4" name="Google Shape;1654;p65"/>
          <p:cNvCxnSpPr>
            <a:stCxn id="1652" idx="5"/>
          </p:cNvCxnSpPr>
          <p:nvPr/>
        </p:nvCxnSpPr>
        <p:spPr>
          <a:xfrm>
            <a:off x="2648834" y="1953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5" name="Google Shape;1655;p65"/>
          <p:cNvSpPr/>
          <p:nvPr/>
        </p:nvSpPr>
        <p:spPr>
          <a:xfrm>
            <a:off x="30879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6" name="Google Shape;1656;p65"/>
          <p:cNvCxnSpPr>
            <a:stCxn id="1655" idx="2"/>
          </p:cNvCxnSpPr>
          <p:nvPr/>
        </p:nvCxnSpPr>
        <p:spPr>
          <a:xfrm rot="10800000">
            <a:off x="27581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7" name="Google Shape;1657;p65"/>
          <p:cNvCxnSpPr>
            <a:stCxn id="1655" idx="5"/>
          </p:cNvCxnSpPr>
          <p:nvPr/>
        </p:nvCxnSpPr>
        <p:spPr>
          <a:xfrm>
            <a:off x="38603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8" name="Google Shape;1658;p65"/>
          <p:cNvSpPr/>
          <p:nvPr/>
        </p:nvSpPr>
        <p:spPr>
          <a:xfrm>
            <a:off x="4299414" y="1953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9" name="Google Shape;1659;p65"/>
          <p:cNvCxnSpPr>
            <a:stCxn id="1658" idx="2"/>
          </p:cNvCxnSpPr>
          <p:nvPr/>
        </p:nvCxnSpPr>
        <p:spPr>
          <a:xfrm rot="10800000">
            <a:off x="3969587" y="2810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0" name="Google Shape;1660;p65"/>
          <p:cNvCxnSpPr>
            <a:stCxn id="1658" idx="5"/>
          </p:cNvCxnSpPr>
          <p:nvPr/>
        </p:nvCxnSpPr>
        <p:spPr>
          <a:xfrm>
            <a:off x="5071742" y="1953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1" name="Google Shape;1661;p65"/>
          <p:cNvSpPr/>
          <p:nvPr/>
        </p:nvSpPr>
        <p:spPr>
          <a:xfrm>
            <a:off x="5510873" y="1953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2" name="Google Shape;1662;p65"/>
          <p:cNvCxnSpPr>
            <a:stCxn id="1661" idx="2"/>
          </p:cNvCxnSpPr>
          <p:nvPr/>
        </p:nvCxnSpPr>
        <p:spPr>
          <a:xfrm rot="10800000">
            <a:off x="5181045" y="2810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3" name="Google Shape;1663;p65"/>
          <p:cNvCxnSpPr>
            <a:stCxn id="1661" idx="5"/>
          </p:cNvCxnSpPr>
          <p:nvPr/>
        </p:nvCxnSpPr>
        <p:spPr>
          <a:xfrm>
            <a:off x="6283200" y="1953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4" name="Google Shape;1664;p65"/>
          <p:cNvSpPr/>
          <p:nvPr/>
        </p:nvSpPr>
        <p:spPr>
          <a:xfrm>
            <a:off x="662675" y="11106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5" name="Google Shape;1665;p65"/>
          <p:cNvSpPr/>
          <p:nvPr/>
        </p:nvSpPr>
        <p:spPr>
          <a:xfrm>
            <a:off x="5508463" y="1056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6" name="Google Shape;1666;p65"/>
          <p:cNvCxnSpPr>
            <a:endCxn id="1667" idx="0"/>
          </p:cNvCxnSpPr>
          <p:nvPr/>
        </p:nvCxnSpPr>
        <p:spPr>
          <a:xfrm>
            <a:off x="1167875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7" name="Google Shape;1667;p65"/>
          <p:cNvSpPr/>
          <p:nvPr/>
        </p:nvSpPr>
        <p:spPr>
          <a:xfrm>
            <a:off x="770375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8" name="Google Shape;1668;p65"/>
          <p:cNvCxnSpPr>
            <a:endCxn id="1669" idx="0"/>
          </p:cNvCxnSpPr>
          <p:nvPr/>
        </p:nvCxnSpPr>
        <p:spPr>
          <a:xfrm>
            <a:off x="23746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9" name="Google Shape;1669;p65"/>
          <p:cNvSpPr/>
          <p:nvPr/>
        </p:nvSpPr>
        <p:spPr>
          <a:xfrm>
            <a:off x="19771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70" name="Google Shape;1670;p65"/>
          <p:cNvCxnSpPr>
            <a:endCxn id="1671" idx="0"/>
          </p:cNvCxnSpPr>
          <p:nvPr/>
        </p:nvCxnSpPr>
        <p:spPr>
          <a:xfrm>
            <a:off x="3593450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1" name="Google Shape;1671;p65"/>
          <p:cNvSpPr/>
          <p:nvPr/>
        </p:nvSpPr>
        <p:spPr>
          <a:xfrm>
            <a:off x="3195950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72" name="Google Shape;1672;p65"/>
          <p:cNvCxnSpPr/>
          <p:nvPr/>
        </p:nvCxnSpPr>
        <p:spPr>
          <a:xfrm>
            <a:off x="4800691" y="266116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3" name="Google Shape;1673;p65"/>
          <p:cNvSpPr/>
          <p:nvPr/>
        </p:nvSpPr>
        <p:spPr>
          <a:xfrm>
            <a:off x="44031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74" name="Google Shape;1674;p65"/>
          <p:cNvCxnSpPr>
            <a:endCxn id="1675" idx="0"/>
          </p:cNvCxnSpPr>
          <p:nvPr/>
        </p:nvCxnSpPr>
        <p:spPr>
          <a:xfrm>
            <a:off x="4802213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5" name="Google Shape;1675;p65"/>
          <p:cNvSpPr/>
          <p:nvPr/>
        </p:nvSpPr>
        <p:spPr>
          <a:xfrm>
            <a:off x="4404713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76" name="Google Shape;1676;p65"/>
          <p:cNvCxnSpPr>
            <a:endCxn id="1677" idx="0"/>
          </p:cNvCxnSpPr>
          <p:nvPr/>
        </p:nvCxnSpPr>
        <p:spPr>
          <a:xfrm>
            <a:off x="6010988" y="266117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7" name="Google Shape;1677;p65"/>
          <p:cNvSpPr/>
          <p:nvPr/>
        </p:nvSpPr>
        <p:spPr>
          <a:xfrm>
            <a:off x="5613488" y="331877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78" name="Google Shape;1678;p65"/>
          <p:cNvCxnSpPr>
            <a:stCxn id="1650" idx="5"/>
          </p:cNvCxnSpPr>
          <p:nvPr/>
        </p:nvCxnSpPr>
        <p:spPr>
          <a:xfrm rot="10800000" flipH="1">
            <a:off x="1437392" y="195157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9" name="Google Shape;1679;p65"/>
          <p:cNvSpPr txBox="1"/>
          <p:nvPr/>
        </p:nvSpPr>
        <p:spPr>
          <a:xfrm>
            <a:off x="7342950" y="1136825"/>
            <a:ext cx="167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Size = 5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80" name="Google Shape;1680;p65"/>
          <p:cNvCxnSpPr>
            <a:endCxn id="1658" idx="4"/>
          </p:cNvCxnSpPr>
          <p:nvPr/>
        </p:nvCxnSpPr>
        <p:spPr>
          <a:xfrm>
            <a:off x="2832887" y="1074374"/>
            <a:ext cx="1699800" cy="87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86" name="Google Shape;168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1687" name="Google Shape;1687;p66"/>
          <p:cNvSpPr/>
          <p:nvPr/>
        </p:nvSpPr>
        <p:spPr>
          <a:xfrm>
            <a:off x="554645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88" name="Google Shape;1688;p66"/>
          <p:cNvCxnSpPr>
            <a:stCxn id="1687" idx="2"/>
          </p:cNvCxnSpPr>
          <p:nvPr/>
        </p:nvCxnSpPr>
        <p:spPr>
          <a:xfrm rot="10800000">
            <a:off x="335133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9" name="Google Shape;1689;p66"/>
          <p:cNvSpPr/>
          <p:nvPr/>
        </p:nvSpPr>
        <p:spPr>
          <a:xfrm>
            <a:off x="1360548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0" name="Google Shape;1690;p66"/>
          <p:cNvCxnSpPr>
            <a:stCxn id="1689" idx="2"/>
            <a:endCxn id="1687" idx="1"/>
          </p:cNvCxnSpPr>
          <p:nvPr/>
        </p:nvCxnSpPr>
        <p:spPr>
          <a:xfrm rot="10800000">
            <a:off x="1068436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66"/>
          <p:cNvCxnSpPr>
            <a:stCxn id="1689" idx="5"/>
          </p:cNvCxnSpPr>
          <p:nvPr/>
        </p:nvCxnSpPr>
        <p:spPr>
          <a:xfrm>
            <a:off x="1874360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2" name="Google Shape;1692;p66"/>
          <p:cNvSpPr/>
          <p:nvPr/>
        </p:nvSpPr>
        <p:spPr>
          <a:xfrm>
            <a:off x="216646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3" name="Google Shape;1693;p66"/>
          <p:cNvCxnSpPr>
            <a:stCxn id="1692" idx="2"/>
          </p:cNvCxnSpPr>
          <p:nvPr/>
        </p:nvCxnSpPr>
        <p:spPr>
          <a:xfrm rot="10800000">
            <a:off x="194695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66"/>
          <p:cNvCxnSpPr>
            <a:stCxn id="1692" idx="5"/>
          </p:cNvCxnSpPr>
          <p:nvPr/>
        </p:nvCxnSpPr>
        <p:spPr>
          <a:xfrm>
            <a:off x="2680279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5" name="Google Shape;1695;p66"/>
          <p:cNvSpPr/>
          <p:nvPr/>
        </p:nvSpPr>
        <p:spPr>
          <a:xfrm>
            <a:off x="2972371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6" name="Google Shape;1696;p66"/>
          <p:cNvCxnSpPr>
            <a:stCxn id="1695" idx="2"/>
          </p:cNvCxnSpPr>
          <p:nvPr/>
        </p:nvCxnSpPr>
        <p:spPr>
          <a:xfrm rot="10800000">
            <a:off x="2752859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7" name="Google Shape;1697;p66"/>
          <p:cNvCxnSpPr>
            <a:stCxn id="1695" idx="5"/>
          </p:cNvCxnSpPr>
          <p:nvPr/>
        </p:nvCxnSpPr>
        <p:spPr>
          <a:xfrm>
            <a:off x="3486183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8" name="Google Shape;1698;p66"/>
          <p:cNvSpPr/>
          <p:nvPr/>
        </p:nvSpPr>
        <p:spPr>
          <a:xfrm>
            <a:off x="3778285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9" name="Google Shape;1699;p66"/>
          <p:cNvCxnSpPr>
            <a:stCxn id="1698" idx="2"/>
          </p:cNvCxnSpPr>
          <p:nvPr/>
        </p:nvCxnSpPr>
        <p:spPr>
          <a:xfrm rot="10800000">
            <a:off x="3558774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0" name="Google Shape;1700;p66"/>
          <p:cNvCxnSpPr>
            <a:stCxn id="1698" idx="5"/>
          </p:cNvCxnSpPr>
          <p:nvPr/>
        </p:nvCxnSpPr>
        <p:spPr>
          <a:xfrm>
            <a:off x="4292097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1" name="Google Shape;1701;p66"/>
          <p:cNvSpPr/>
          <p:nvPr/>
        </p:nvSpPr>
        <p:spPr>
          <a:xfrm>
            <a:off x="55305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2" name="Google Shape;1702;p66"/>
          <p:cNvSpPr/>
          <p:nvPr/>
        </p:nvSpPr>
        <p:spPr>
          <a:xfrm>
            <a:off x="3776682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03" name="Google Shape;1703;p66"/>
          <p:cNvCxnSpPr>
            <a:endCxn id="1704" idx="0"/>
          </p:cNvCxnSpPr>
          <p:nvPr/>
        </p:nvCxnSpPr>
        <p:spPr>
          <a:xfrm>
            <a:off x="88915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4" name="Google Shape;1704;p66"/>
          <p:cNvSpPr/>
          <p:nvPr/>
        </p:nvSpPr>
        <p:spPr>
          <a:xfrm>
            <a:off x="62470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05" name="Google Shape;1705;p66"/>
          <p:cNvCxnSpPr>
            <a:endCxn id="1706" idx="0"/>
          </p:cNvCxnSpPr>
          <p:nvPr/>
        </p:nvCxnSpPr>
        <p:spPr>
          <a:xfrm>
            <a:off x="169195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6" name="Google Shape;1706;p66"/>
          <p:cNvSpPr/>
          <p:nvPr/>
        </p:nvSpPr>
        <p:spPr>
          <a:xfrm>
            <a:off x="142750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07" name="Google Shape;1707;p66"/>
          <p:cNvCxnSpPr>
            <a:endCxn id="1708" idx="0"/>
          </p:cNvCxnSpPr>
          <p:nvPr/>
        </p:nvCxnSpPr>
        <p:spPr>
          <a:xfrm>
            <a:off x="250274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8" name="Google Shape;1708;p66"/>
          <p:cNvSpPr/>
          <p:nvPr/>
        </p:nvSpPr>
        <p:spPr>
          <a:xfrm>
            <a:off x="223829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09" name="Google Shape;1709;p66"/>
          <p:cNvCxnSpPr/>
          <p:nvPr/>
        </p:nvCxnSpPr>
        <p:spPr>
          <a:xfrm>
            <a:off x="3305842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0" name="Google Shape;1710;p66"/>
          <p:cNvSpPr/>
          <p:nvPr/>
        </p:nvSpPr>
        <p:spPr>
          <a:xfrm>
            <a:off x="3041405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1" name="Google Shape;1711;p66"/>
          <p:cNvCxnSpPr>
            <a:endCxn id="1712" idx="0"/>
          </p:cNvCxnSpPr>
          <p:nvPr/>
        </p:nvCxnSpPr>
        <p:spPr>
          <a:xfrm>
            <a:off x="330687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2" name="Google Shape;1712;p66"/>
          <p:cNvSpPr/>
          <p:nvPr/>
        </p:nvSpPr>
        <p:spPr>
          <a:xfrm>
            <a:off x="304242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3" name="Google Shape;1713;p66"/>
          <p:cNvCxnSpPr>
            <a:endCxn id="1714" idx="0"/>
          </p:cNvCxnSpPr>
          <p:nvPr/>
        </p:nvCxnSpPr>
        <p:spPr>
          <a:xfrm>
            <a:off x="411099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4" name="Google Shape;1714;p66"/>
          <p:cNvSpPr/>
          <p:nvPr/>
        </p:nvSpPr>
        <p:spPr>
          <a:xfrm>
            <a:off x="384654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5" name="Google Shape;1715;p66"/>
          <p:cNvCxnSpPr>
            <a:stCxn id="1687" idx="5"/>
          </p:cNvCxnSpPr>
          <p:nvPr/>
        </p:nvCxnSpPr>
        <p:spPr>
          <a:xfrm rot="10800000" flipH="1">
            <a:off x="1068456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6" name="Google Shape;1716;p66"/>
          <p:cNvSpPr/>
          <p:nvPr/>
        </p:nvSpPr>
        <p:spPr>
          <a:xfrm>
            <a:off x="4726993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7" name="Google Shape;1717;p66"/>
          <p:cNvCxnSpPr>
            <a:stCxn id="1716" idx="2"/>
          </p:cNvCxnSpPr>
          <p:nvPr/>
        </p:nvCxnSpPr>
        <p:spPr>
          <a:xfrm rot="10800000">
            <a:off x="4507481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66"/>
          <p:cNvCxnSpPr>
            <a:stCxn id="1716" idx="5"/>
          </p:cNvCxnSpPr>
          <p:nvPr/>
        </p:nvCxnSpPr>
        <p:spPr>
          <a:xfrm>
            <a:off x="5240804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9" name="Google Shape;1719;p66"/>
          <p:cNvSpPr/>
          <p:nvPr/>
        </p:nvSpPr>
        <p:spPr>
          <a:xfrm>
            <a:off x="5532896" y="375578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20" name="Google Shape;1720;p66"/>
          <p:cNvCxnSpPr>
            <a:stCxn id="1719" idx="2"/>
          </p:cNvCxnSpPr>
          <p:nvPr/>
        </p:nvCxnSpPr>
        <p:spPr>
          <a:xfrm rot="10800000">
            <a:off x="5313384" y="432578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1" name="Google Shape;1721;p66"/>
          <p:cNvCxnSpPr>
            <a:stCxn id="1719" idx="5"/>
          </p:cNvCxnSpPr>
          <p:nvPr/>
        </p:nvCxnSpPr>
        <p:spPr>
          <a:xfrm>
            <a:off x="6046708" y="375578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2" name="Google Shape;1722;p66"/>
          <p:cNvSpPr/>
          <p:nvPr/>
        </p:nvSpPr>
        <p:spPr>
          <a:xfrm>
            <a:off x="6338810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23" name="Google Shape;1723;p66"/>
          <p:cNvCxnSpPr>
            <a:stCxn id="1722" idx="2"/>
          </p:cNvCxnSpPr>
          <p:nvPr/>
        </p:nvCxnSpPr>
        <p:spPr>
          <a:xfrm rot="10800000">
            <a:off x="6119299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4" name="Google Shape;1724;p66"/>
          <p:cNvCxnSpPr>
            <a:stCxn id="1722" idx="5"/>
          </p:cNvCxnSpPr>
          <p:nvPr/>
        </p:nvCxnSpPr>
        <p:spPr>
          <a:xfrm>
            <a:off x="6852622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5" name="Google Shape;1725;p66"/>
          <p:cNvSpPr/>
          <p:nvPr/>
        </p:nvSpPr>
        <p:spPr>
          <a:xfrm>
            <a:off x="6337207" y="31591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26" name="Google Shape;1726;p66"/>
          <p:cNvCxnSpPr>
            <a:endCxn id="1727" idx="0"/>
          </p:cNvCxnSpPr>
          <p:nvPr/>
        </p:nvCxnSpPr>
        <p:spPr>
          <a:xfrm>
            <a:off x="506327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7" name="Google Shape;1727;p66"/>
          <p:cNvSpPr/>
          <p:nvPr/>
        </p:nvSpPr>
        <p:spPr>
          <a:xfrm>
            <a:off x="479882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28" name="Google Shape;1728;p66"/>
          <p:cNvCxnSpPr/>
          <p:nvPr/>
        </p:nvCxnSpPr>
        <p:spPr>
          <a:xfrm>
            <a:off x="5866367" y="422643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9" name="Google Shape;1729;p66"/>
          <p:cNvSpPr/>
          <p:nvPr/>
        </p:nvSpPr>
        <p:spPr>
          <a:xfrm>
            <a:off x="5601930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30" name="Google Shape;1730;p66"/>
          <p:cNvCxnSpPr>
            <a:endCxn id="1731" idx="0"/>
          </p:cNvCxnSpPr>
          <p:nvPr/>
        </p:nvCxnSpPr>
        <p:spPr>
          <a:xfrm>
            <a:off x="5867395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1" name="Google Shape;1731;p66"/>
          <p:cNvSpPr/>
          <p:nvPr/>
        </p:nvSpPr>
        <p:spPr>
          <a:xfrm>
            <a:off x="5602945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32" name="Google Shape;1732;p66"/>
          <p:cNvCxnSpPr>
            <a:endCxn id="1733" idx="0"/>
          </p:cNvCxnSpPr>
          <p:nvPr/>
        </p:nvCxnSpPr>
        <p:spPr>
          <a:xfrm>
            <a:off x="667152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3" name="Google Shape;1733;p66"/>
          <p:cNvSpPr/>
          <p:nvPr/>
        </p:nvSpPr>
        <p:spPr>
          <a:xfrm>
            <a:off x="640707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4" name="Google Shape;1734;p66"/>
          <p:cNvSpPr/>
          <p:nvPr/>
        </p:nvSpPr>
        <p:spPr>
          <a:xfrm>
            <a:off x="4727130" y="32161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40" name="Google Shape;1740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1741" name="Google Shape;1741;p67"/>
          <p:cNvSpPr/>
          <p:nvPr/>
        </p:nvSpPr>
        <p:spPr>
          <a:xfrm>
            <a:off x="554645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42" name="Google Shape;1742;p67"/>
          <p:cNvCxnSpPr>
            <a:stCxn id="1741" idx="2"/>
          </p:cNvCxnSpPr>
          <p:nvPr/>
        </p:nvCxnSpPr>
        <p:spPr>
          <a:xfrm rot="10800000">
            <a:off x="335133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67"/>
          <p:cNvSpPr/>
          <p:nvPr/>
        </p:nvSpPr>
        <p:spPr>
          <a:xfrm>
            <a:off x="1360548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44" name="Google Shape;1744;p67"/>
          <p:cNvCxnSpPr>
            <a:stCxn id="1743" idx="2"/>
            <a:endCxn id="1741" idx="1"/>
          </p:cNvCxnSpPr>
          <p:nvPr/>
        </p:nvCxnSpPr>
        <p:spPr>
          <a:xfrm rot="10800000">
            <a:off x="1068436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5" name="Google Shape;1745;p67"/>
          <p:cNvCxnSpPr>
            <a:stCxn id="1743" idx="5"/>
          </p:cNvCxnSpPr>
          <p:nvPr/>
        </p:nvCxnSpPr>
        <p:spPr>
          <a:xfrm>
            <a:off x="1874360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6" name="Google Shape;1746;p67"/>
          <p:cNvSpPr/>
          <p:nvPr/>
        </p:nvSpPr>
        <p:spPr>
          <a:xfrm>
            <a:off x="216646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47" name="Google Shape;1747;p67"/>
          <p:cNvCxnSpPr>
            <a:stCxn id="1746" idx="2"/>
          </p:cNvCxnSpPr>
          <p:nvPr/>
        </p:nvCxnSpPr>
        <p:spPr>
          <a:xfrm rot="10800000">
            <a:off x="194695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8" name="Google Shape;1748;p67"/>
          <p:cNvCxnSpPr>
            <a:stCxn id="1746" idx="5"/>
          </p:cNvCxnSpPr>
          <p:nvPr/>
        </p:nvCxnSpPr>
        <p:spPr>
          <a:xfrm>
            <a:off x="2680279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9" name="Google Shape;1749;p67"/>
          <p:cNvSpPr/>
          <p:nvPr/>
        </p:nvSpPr>
        <p:spPr>
          <a:xfrm>
            <a:off x="2972371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50" name="Google Shape;1750;p67"/>
          <p:cNvCxnSpPr>
            <a:stCxn id="1749" idx="2"/>
          </p:cNvCxnSpPr>
          <p:nvPr/>
        </p:nvCxnSpPr>
        <p:spPr>
          <a:xfrm rot="10800000">
            <a:off x="2752859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1" name="Google Shape;1751;p67"/>
          <p:cNvCxnSpPr>
            <a:stCxn id="1749" idx="5"/>
          </p:cNvCxnSpPr>
          <p:nvPr/>
        </p:nvCxnSpPr>
        <p:spPr>
          <a:xfrm>
            <a:off x="3486183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2" name="Google Shape;1752;p67"/>
          <p:cNvSpPr/>
          <p:nvPr/>
        </p:nvSpPr>
        <p:spPr>
          <a:xfrm>
            <a:off x="3778285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53" name="Google Shape;1753;p67"/>
          <p:cNvCxnSpPr>
            <a:stCxn id="1752" idx="2"/>
          </p:cNvCxnSpPr>
          <p:nvPr/>
        </p:nvCxnSpPr>
        <p:spPr>
          <a:xfrm rot="10800000">
            <a:off x="3558774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4" name="Google Shape;1754;p67"/>
          <p:cNvCxnSpPr>
            <a:stCxn id="1752" idx="5"/>
          </p:cNvCxnSpPr>
          <p:nvPr/>
        </p:nvCxnSpPr>
        <p:spPr>
          <a:xfrm>
            <a:off x="4292097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5" name="Google Shape;1755;p67"/>
          <p:cNvSpPr/>
          <p:nvPr/>
        </p:nvSpPr>
        <p:spPr>
          <a:xfrm>
            <a:off x="55305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56" name="Google Shape;1756;p67"/>
          <p:cNvCxnSpPr>
            <a:endCxn id="1757" idx="0"/>
          </p:cNvCxnSpPr>
          <p:nvPr/>
        </p:nvCxnSpPr>
        <p:spPr>
          <a:xfrm>
            <a:off x="88915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7" name="Google Shape;1757;p67"/>
          <p:cNvSpPr/>
          <p:nvPr/>
        </p:nvSpPr>
        <p:spPr>
          <a:xfrm>
            <a:off x="62470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58" name="Google Shape;1758;p67"/>
          <p:cNvCxnSpPr>
            <a:endCxn id="1759" idx="0"/>
          </p:cNvCxnSpPr>
          <p:nvPr/>
        </p:nvCxnSpPr>
        <p:spPr>
          <a:xfrm>
            <a:off x="169195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9" name="Google Shape;1759;p67"/>
          <p:cNvSpPr/>
          <p:nvPr/>
        </p:nvSpPr>
        <p:spPr>
          <a:xfrm>
            <a:off x="142750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0" name="Google Shape;1760;p67"/>
          <p:cNvCxnSpPr>
            <a:endCxn id="1761" idx="0"/>
          </p:cNvCxnSpPr>
          <p:nvPr/>
        </p:nvCxnSpPr>
        <p:spPr>
          <a:xfrm>
            <a:off x="250274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1" name="Google Shape;1761;p67"/>
          <p:cNvSpPr/>
          <p:nvPr/>
        </p:nvSpPr>
        <p:spPr>
          <a:xfrm>
            <a:off x="223829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2" name="Google Shape;1762;p67"/>
          <p:cNvCxnSpPr/>
          <p:nvPr/>
        </p:nvCxnSpPr>
        <p:spPr>
          <a:xfrm>
            <a:off x="3305842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3" name="Google Shape;1763;p67"/>
          <p:cNvSpPr/>
          <p:nvPr/>
        </p:nvSpPr>
        <p:spPr>
          <a:xfrm>
            <a:off x="3041405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4" name="Google Shape;1764;p67"/>
          <p:cNvCxnSpPr>
            <a:endCxn id="1765" idx="0"/>
          </p:cNvCxnSpPr>
          <p:nvPr/>
        </p:nvCxnSpPr>
        <p:spPr>
          <a:xfrm>
            <a:off x="330687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5" name="Google Shape;1765;p67"/>
          <p:cNvSpPr/>
          <p:nvPr/>
        </p:nvSpPr>
        <p:spPr>
          <a:xfrm>
            <a:off x="304242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6" name="Google Shape;1766;p67"/>
          <p:cNvCxnSpPr>
            <a:endCxn id="1767" idx="0"/>
          </p:cNvCxnSpPr>
          <p:nvPr/>
        </p:nvCxnSpPr>
        <p:spPr>
          <a:xfrm>
            <a:off x="411099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7" name="Google Shape;1767;p67"/>
          <p:cNvSpPr/>
          <p:nvPr/>
        </p:nvSpPr>
        <p:spPr>
          <a:xfrm>
            <a:off x="384654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8" name="Google Shape;1768;p67"/>
          <p:cNvCxnSpPr>
            <a:stCxn id="1741" idx="5"/>
          </p:cNvCxnSpPr>
          <p:nvPr/>
        </p:nvCxnSpPr>
        <p:spPr>
          <a:xfrm rot="10800000" flipH="1">
            <a:off x="1068456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9" name="Google Shape;1769;p67"/>
          <p:cNvSpPr/>
          <p:nvPr/>
        </p:nvSpPr>
        <p:spPr>
          <a:xfrm>
            <a:off x="4600418" y="163091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0" name="Google Shape;1770;p67"/>
          <p:cNvCxnSpPr>
            <a:stCxn id="1769" idx="2"/>
          </p:cNvCxnSpPr>
          <p:nvPr/>
        </p:nvCxnSpPr>
        <p:spPr>
          <a:xfrm rot="10800000">
            <a:off x="4380906" y="220091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1" name="Google Shape;1771;p67"/>
          <p:cNvCxnSpPr>
            <a:stCxn id="1769" idx="5"/>
          </p:cNvCxnSpPr>
          <p:nvPr/>
        </p:nvCxnSpPr>
        <p:spPr>
          <a:xfrm>
            <a:off x="5114229" y="1630915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2" name="Google Shape;1772;p67"/>
          <p:cNvSpPr/>
          <p:nvPr/>
        </p:nvSpPr>
        <p:spPr>
          <a:xfrm>
            <a:off x="5406321" y="163090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3" name="Google Shape;1773;p67"/>
          <p:cNvCxnSpPr>
            <a:stCxn id="1772" idx="2"/>
          </p:cNvCxnSpPr>
          <p:nvPr/>
        </p:nvCxnSpPr>
        <p:spPr>
          <a:xfrm rot="10800000">
            <a:off x="5186809" y="220090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4" name="Google Shape;1774;p67"/>
          <p:cNvCxnSpPr>
            <a:stCxn id="1772" idx="5"/>
          </p:cNvCxnSpPr>
          <p:nvPr/>
        </p:nvCxnSpPr>
        <p:spPr>
          <a:xfrm>
            <a:off x="5920133" y="163090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5" name="Google Shape;1775;p67"/>
          <p:cNvSpPr/>
          <p:nvPr/>
        </p:nvSpPr>
        <p:spPr>
          <a:xfrm>
            <a:off x="6212235" y="163091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6" name="Google Shape;1776;p67"/>
          <p:cNvCxnSpPr>
            <a:stCxn id="1775" idx="2"/>
          </p:cNvCxnSpPr>
          <p:nvPr/>
        </p:nvCxnSpPr>
        <p:spPr>
          <a:xfrm rot="10800000">
            <a:off x="5992724" y="220091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7" name="Google Shape;1777;p67"/>
          <p:cNvCxnSpPr>
            <a:stCxn id="1775" idx="5"/>
          </p:cNvCxnSpPr>
          <p:nvPr/>
        </p:nvCxnSpPr>
        <p:spPr>
          <a:xfrm>
            <a:off x="6726047" y="163091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8" name="Google Shape;1778;p67"/>
          <p:cNvSpPr/>
          <p:nvPr/>
        </p:nvSpPr>
        <p:spPr>
          <a:xfrm>
            <a:off x="6210632" y="103427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79" name="Google Shape;1779;p67"/>
          <p:cNvCxnSpPr>
            <a:endCxn id="1780" idx="0"/>
          </p:cNvCxnSpPr>
          <p:nvPr/>
        </p:nvCxnSpPr>
        <p:spPr>
          <a:xfrm>
            <a:off x="4936699" y="210162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0" name="Google Shape;1780;p67"/>
          <p:cNvSpPr/>
          <p:nvPr/>
        </p:nvSpPr>
        <p:spPr>
          <a:xfrm>
            <a:off x="4672249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1" name="Google Shape;1781;p67"/>
          <p:cNvCxnSpPr/>
          <p:nvPr/>
        </p:nvCxnSpPr>
        <p:spPr>
          <a:xfrm>
            <a:off x="5739792" y="2101561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2" name="Google Shape;1782;p67"/>
          <p:cNvSpPr/>
          <p:nvPr/>
        </p:nvSpPr>
        <p:spPr>
          <a:xfrm>
            <a:off x="5475355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3" name="Google Shape;1783;p67"/>
          <p:cNvCxnSpPr>
            <a:endCxn id="1784" idx="0"/>
          </p:cNvCxnSpPr>
          <p:nvPr/>
        </p:nvCxnSpPr>
        <p:spPr>
          <a:xfrm>
            <a:off x="5740820" y="210162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4" name="Google Shape;1784;p67"/>
          <p:cNvSpPr/>
          <p:nvPr/>
        </p:nvSpPr>
        <p:spPr>
          <a:xfrm>
            <a:off x="5476370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5" name="Google Shape;1785;p67"/>
          <p:cNvCxnSpPr>
            <a:endCxn id="1786" idx="0"/>
          </p:cNvCxnSpPr>
          <p:nvPr/>
        </p:nvCxnSpPr>
        <p:spPr>
          <a:xfrm>
            <a:off x="6544949" y="210162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6" name="Google Shape;1786;p67"/>
          <p:cNvSpPr/>
          <p:nvPr/>
        </p:nvSpPr>
        <p:spPr>
          <a:xfrm>
            <a:off x="6280499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6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92" name="Google Shape;1792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1793" name="Google Shape;1793;p68"/>
          <p:cNvSpPr/>
          <p:nvPr/>
        </p:nvSpPr>
        <p:spPr>
          <a:xfrm>
            <a:off x="554645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4" name="Google Shape;1794;p68"/>
          <p:cNvCxnSpPr>
            <a:stCxn id="1793" idx="2"/>
          </p:cNvCxnSpPr>
          <p:nvPr/>
        </p:nvCxnSpPr>
        <p:spPr>
          <a:xfrm rot="10800000">
            <a:off x="335133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5" name="Google Shape;1795;p68"/>
          <p:cNvSpPr/>
          <p:nvPr/>
        </p:nvSpPr>
        <p:spPr>
          <a:xfrm>
            <a:off x="1360548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6" name="Google Shape;1796;p68"/>
          <p:cNvCxnSpPr>
            <a:stCxn id="1795" idx="2"/>
            <a:endCxn id="1793" idx="1"/>
          </p:cNvCxnSpPr>
          <p:nvPr/>
        </p:nvCxnSpPr>
        <p:spPr>
          <a:xfrm rot="10800000">
            <a:off x="1068436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7" name="Google Shape;1797;p68"/>
          <p:cNvCxnSpPr>
            <a:stCxn id="1795" idx="5"/>
          </p:cNvCxnSpPr>
          <p:nvPr/>
        </p:nvCxnSpPr>
        <p:spPr>
          <a:xfrm>
            <a:off x="1874360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8" name="Google Shape;1798;p68"/>
          <p:cNvSpPr/>
          <p:nvPr/>
        </p:nvSpPr>
        <p:spPr>
          <a:xfrm>
            <a:off x="216646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9" name="Google Shape;1799;p68"/>
          <p:cNvCxnSpPr>
            <a:stCxn id="1798" idx="2"/>
          </p:cNvCxnSpPr>
          <p:nvPr/>
        </p:nvCxnSpPr>
        <p:spPr>
          <a:xfrm rot="10800000">
            <a:off x="194695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0" name="Google Shape;1800;p68"/>
          <p:cNvCxnSpPr>
            <a:stCxn id="1798" idx="5"/>
          </p:cNvCxnSpPr>
          <p:nvPr/>
        </p:nvCxnSpPr>
        <p:spPr>
          <a:xfrm>
            <a:off x="2680279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1" name="Google Shape;1801;p68"/>
          <p:cNvSpPr/>
          <p:nvPr/>
        </p:nvSpPr>
        <p:spPr>
          <a:xfrm>
            <a:off x="2972371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02" name="Google Shape;1802;p68"/>
          <p:cNvCxnSpPr>
            <a:stCxn id="1801" idx="2"/>
          </p:cNvCxnSpPr>
          <p:nvPr/>
        </p:nvCxnSpPr>
        <p:spPr>
          <a:xfrm rot="10800000">
            <a:off x="2752859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3" name="Google Shape;1803;p68"/>
          <p:cNvCxnSpPr>
            <a:stCxn id="1801" idx="5"/>
          </p:cNvCxnSpPr>
          <p:nvPr/>
        </p:nvCxnSpPr>
        <p:spPr>
          <a:xfrm>
            <a:off x="3486183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4" name="Google Shape;1804;p68"/>
          <p:cNvSpPr/>
          <p:nvPr/>
        </p:nvSpPr>
        <p:spPr>
          <a:xfrm>
            <a:off x="3778285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05" name="Google Shape;1805;p68"/>
          <p:cNvCxnSpPr>
            <a:stCxn id="1804" idx="2"/>
          </p:cNvCxnSpPr>
          <p:nvPr/>
        </p:nvCxnSpPr>
        <p:spPr>
          <a:xfrm rot="10800000">
            <a:off x="3558774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68"/>
          <p:cNvCxnSpPr>
            <a:stCxn id="1804" idx="5"/>
          </p:cNvCxnSpPr>
          <p:nvPr/>
        </p:nvCxnSpPr>
        <p:spPr>
          <a:xfrm>
            <a:off x="4292097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7" name="Google Shape;1807;p68"/>
          <p:cNvSpPr/>
          <p:nvPr/>
        </p:nvSpPr>
        <p:spPr>
          <a:xfrm>
            <a:off x="55305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8" name="Google Shape;1808;p68"/>
          <p:cNvSpPr/>
          <p:nvPr/>
        </p:nvSpPr>
        <p:spPr>
          <a:xfrm>
            <a:off x="3776682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09" name="Google Shape;1809;p68"/>
          <p:cNvCxnSpPr>
            <a:endCxn id="1810" idx="0"/>
          </p:cNvCxnSpPr>
          <p:nvPr/>
        </p:nvCxnSpPr>
        <p:spPr>
          <a:xfrm>
            <a:off x="88915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0" name="Google Shape;1810;p68"/>
          <p:cNvSpPr/>
          <p:nvPr/>
        </p:nvSpPr>
        <p:spPr>
          <a:xfrm>
            <a:off x="62470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1" name="Google Shape;1811;p68"/>
          <p:cNvCxnSpPr>
            <a:endCxn id="1812" idx="0"/>
          </p:cNvCxnSpPr>
          <p:nvPr/>
        </p:nvCxnSpPr>
        <p:spPr>
          <a:xfrm>
            <a:off x="169195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68"/>
          <p:cNvSpPr/>
          <p:nvPr/>
        </p:nvSpPr>
        <p:spPr>
          <a:xfrm>
            <a:off x="142750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3" name="Google Shape;1813;p68"/>
          <p:cNvCxnSpPr>
            <a:endCxn id="1814" idx="0"/>
          </p:cNvCxnSpPr>
          <p:nvPr/>
        </p:nvCxnSpPr>
        <p:spPr>
          <a:xfrm>
            <a:off x="250274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4" name="Google Shape;1814;p68"/>
          <p:cNvSpPr/>
          <p:nvPr/>
        </p:nvSpPr>
        <p:spPr>
          <a:xfrm>
            <a:off x="223829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5" name="Google Shape;1815;p68"/>
          <p:cNvCxnSpPr/>
          <p:nvPr/>
        </p:nvCxnSpPr>
        <p:spPr>
          <a:xfrm>
            <a:off x="3305842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6" name="Google Shape;1816;p68"/>
          <p:cNvSpPr/>
          <p:nvPr/>
        </p:nvSpPr>
        <p:spPr>
          <a:xfrm>
            <a:off x="3041405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7" name="Google Shape;1817;p68"/>
          <p:cNvCxnSpPr>
            <a:endCxn id="1818" idx="0"/>
          </p:cNvCxnSpPr>
          <p:nvPr/>
        </p:nvCxnSpPr>
        <p:spPr>
          <a:xfrm>
            <a:off x="330687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8" name="Google Shape;1818;p68"/>
          <p:cNvSpPr/>
          <p:nvPr/>
        </p:nvSpPr>
        <p:spPr>
          <a:xfrm>
            <a:off x="304242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9" name="Google Shape;1819;p68"/>
          <p:cNvCxnSpPr>
            <a:endCxn id="1820" idx="0"/>
          </p:cNvCxnSpPr>
          <p:nvPr/>
        </p:nvCxnSpPr>
        <p:spPr>
          <a:xfrm>
            <a:off x="411099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0" name="Google Shape;1820;p68"/>
          <p:cNvSpPr/>
          <p:nvPr/>
        </p:nvSpPr>
        <p:spPr>
          <a:xfrm>
            <a:off x="384654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21" name="Google Shape;1821;p68"/>
          <p:cNvCxnSpPr>
            <a:stCxn id="1793" idx="5"/>
          </p:cNvCxnSpPr>
          <p:nvPr/>
        </p:nvCxnSpPr>
        <p:spPr>
          <a:xfrm rot="10800000" flipH="1">
            <a:off x="1068456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2" name="Google Shape;1822;p68"/>
          <p:cNvSpPr/>
          <p:nvPr/>
        </p:nvSpPr>
        <p:spPr>
          <a:xfrm>
            <a:off x="4726993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23" name="Google Shape;1823;p68"/>
          <p:cNvCxnSpPr>
            <a:stCxn id="1822" idx="2"/>
          </p:cNvCxnSpPr>
          <p:nvPr/>
        </p:nvCxnSpPr>
        <p:spPr>
          <a:xfrm rot="10800000">
            <a:off x="4507481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4" name="Google Shape;1824;p68"/>
          <p:cNvCxnSpPr>
            <a:stCxn id="1822" idx="5"/>
          </p:cNvCxnSpPr>
          <p:nvPr/>
        </p:nvCxnSpPr>
        <p:spPr>
          <a:xfrm>
            <a:off x="5240804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5" name="Google Shape;1825;p68"/>
          <p:cNvSpPr/>
          <p:nvPr/>
        </p:nvSpPr>
        <p:spPr>
          <a:xfrm>
            <a:off x="5532896" y="375578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26" name="Google Shape;1826;p68"/>
          <p:cNvCxnSpPr>
            <a:stCxn id="1825" idx="2"/>
          </p:cNvCxnSpPr>
          <p:nvPr/>
        </p:nvCxnSpPr>
        <p:spPr>
          <a:xfrm rot="10800000">
            <a:off x="5313384" y="432578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68"/>
          <p:cNvCxnSpPr>
            <a:stCxn id="1825" idx="5"/>
          </p:cNvCxnSpPr>
          <p:nvPr/>
        </p:nvCxnSpPr>
        <p:spPr>
          <a:xfrm>
            <a:off x="6046708" y="375578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8" name="Google Shape;1828;p68"/>
          <p:cNvSpPr/>
          <p:nvPr/>
        </p:nvSpPr>
        <p:spPr>
          <a:xfrm>
            <a:off x="6338810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29" name="Google Shape;1829;p68"/>
          <p:cNvCxnSpPr>
            <a:stCxn id="1828" idx="2"/>
          </p:cNvCxnSpPr>
          <p:nvPr/>
        </p:nvCxnSpPr>
        <p:spPr>
          <a:xfrm rot="10800000">
            <a:off x="6119299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68"/>
          <p:cNvCxnSpPr>
            <a:stCxn id="1828" idx="5"/>
          </p:cNvCxnSpPr>
          <p:nvPr/>
        </p:nvCxnSpPr>
        <p:spPr>
          <a:xfrm>
            <a:off x="6852622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1" name="Google Shape;1831;p68"/>
          <p:cNvSpPr/>
          <p:nvPr/>
        </p:nvSpPr>
        <p:spPr>
          <a:xfrm>
            <a:off x="6337207" y="31591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32" name="Google Shape;1832;p68"/>
          <p:cNvCxnSpPr>
            <a:endCxn id="1833" idx="0"/>
          </p:cNvCxnSpPr>
          <p:nvPr/>
        </p:nvCxnSpPr>
        <p:spPr>
          <a:xfrm>
            <a:off x="506327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3" name="Google Shape;1833;p68"/>
          <p:cNvSpPr/>
          <p:nvPr/>
        </p:nvSpPr>
        <p:spPr>
          <a:xfrm>
            <a:off x="479882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34" name="Google Shape;1834;p68"/>
          <p:cNvCxnSpPr/>
          <p:nvPr/>
        </p:nvCxnSpPr>
        <p:spPr>
          <a:xfrm>
            <a:off x="5866367" y="422643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68"/>
          <p:cNvSpPr/>
          <p:nvPr/>
        </p:nvSpPr>
        <p:spPr>
          <a:xfrm>
            <a:off x="5601930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36" name="Google Shape;1836;p68"/>
          <p:cNvCxnSpPr>
            <a:endCxn id="1837" idx="0"/>
          </p:cNvCxnSpPr>
          <p:nvPr/>
        </p:nvCxnSpPr>
        <p:spPr>
          <a:xfrm>
            <a:off x="5867395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7" name="Google Shape;1837;p68"/>
          <p:cNvSpPr/>
          <p:nvPr/>
        </p:nvSpPr>
        <p:spPr>
          <a:xfrm>
            <a:off x="5602945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38" name="Google Shape;1838;p68"/>
          <p:cNvCxnSpPr>
            <a:endCxn id="1839" idx="0"/>
          </p:cNvCxnSpPr>
          <p:nvPr/>
        </p:nvCxnSpPr>
        <p:spPr>
          <a:xfrm>
            <a:off x="667152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9" name="Google Shape;1839;p68"/>
          <p:cNvSpPr/>
          <p:nvPr/>
        </p:nvSpPr>
        <p:spPr>
          <a:xfrm>
            <a:off x="640707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0" name="Google Shape;1840;p68"/>
          <p:cNvSpPr/>
          <p:nvPr/>
        </p:nvSpPr>
        <p:spPr>
          <a:xfrm>
            <a:off x="4727130" y="32161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41" name="Google Shape;1841;p68"/>
          <p:cNvCxnSpPr>
            <a:endCxn id="1822" idx="4"/>
          </p:cNvCxnSpPr>
          <p:nvPr/>
        </p:nvCxnSpPr>
        <p:spPr>
          <a:xfrm>
            <a:off x="3988181" y="3436290"/>
            <a:ext cx="89400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6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47" name="Google Shape;18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1848" name="Google Shape;1848;p69"/>
          <p:cNvSpPr/>
          <p:nvPr/>
        </p:nvSpPr>
        <p:spPr>
          <a:xfrm>
            <a:off x="554645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49" name="Google Shape;1849;p69"/>
          <p:cNvCxnSpPr>
            <a:stCxn id="1848" idx="2"/>
          </p:cNvCxnSpPr>
          <p:nvPr/>
        </p:nvCxnSpPr>
        <p:spPr>
          <a:xfrm rot="10800000">
            <a:off x="335133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0" name="Google Shape;1850;p69"/>
          <p:cNvSpPr/>
          <p:nvPr/>
        </p:nvSpPr>
        <p:spPr>
          <a:xfrm>
            <a:off x="1360548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51" name="Google Shape;1851;p69"/>
          <p:cNvCxnSpPr>
            <a:stCxn id="1850" idx="2"/>
            <a:endCxn id="1848" idx="1"/>
          </p:cNvCxnSpPr>
          <p:nvPr/>
        </p:nvCxnSpPr>
        <p:spPr>
          <a:xfrm rot="10800000">
            <a:off x="1068436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69"/>
          <p:cNvCxnSpPr>
            <a:stCxn id="1850" idx="5"/>
          </p:cNvCxnSpPr>
          <p:nvPr/>
        </p:nvCxnSpPr>
        <p:spPr>
          <a:xfrm>
            <a:off x="1874360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3" name="Google Shape;1853;p69"/>
          <p:cNvSpPr/>
          <p:nvPr/>
        </p:nvSpPr>
        <p:spPr>
          <a:xfrm>
            <a:off x="216646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54" name="Google Shape;1854;p69"/>
          <p:cNvCxnSpPr>
            <a:stCxn id="1853" idx="2"/>
          </p:cNvCxnSpPr>
          <p:nvPr/>
        </p:nvCxnSpPr>
        <p:spPr>
          <a:xfrm rot="10800000">
            <a:off x="194695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69"/>
          <p:cNvCxnSpPr>
            <a:stCxn id="1853" idx="5"/>
          </p:cNvCxnSpPr>
          <p:nvPr/>
        </p:nvCxnSpPr>
        <p:spPr>
          <a:xfrm>
            <a:off x="2680279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6" name="Google Shape;1856;p69"/>
          <p:cNvSpPr/>
          <p:nvPr/>
        </p:nvSpPr>
        <p:spPr>
          <a:xfrm>
            <a:off x="2972371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57" name="Google Shape;1857;p69"/>
          <p:cNvCxnSpPr>
            <a:stCxn id="1856" idx="2"/>
          </p:cNvCxnSpPr>
          <p:nvPr/>
        </p:nvCxnSpPr>
        <p:spPr>
          <a:xfrm rot="10800000">
            <a:off x="2752859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8" name="Google Shape;1858;p69"/>
          <p:cNvCxnSpPr>
            <a:stCxn id="1856" idx="5"/>
          </p:cNvCxnSpPr>
          <p:nvPr/>
        </p:nvCxnSpPr>
        <p:spPr>
          <a:xfrm>
            <a:off x="3486183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9" name="Google Shape;1859;p69"/>
          <p:cNvSpPr/>
          <p:nvPr/>
        </p:nvSpPr>
        <p:spPr>
          <a:xfrm>
            <a:off x="3778285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60" name="Google Shape;1860;p69"/>
          <p:cNvCxnSpPr>
            <a:stCxn id="1859" idx="2"/>
          </p:cNvCxnSpPr>
          <p:nvPr/>
        </p:nvCxnSpPr>
        <p:spPr>
          <a:xfrm rot="10800000">
            <a:off x="3558774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1" name="Google Shape;1861;p69"/>
          <p:cNvCxnSpPr>
            <a:stCxn id="1859" idx="5"/>
          </p:cNvCxnSpPr>
          <p:nvPr/>
        </p:nvCxnSpPr>
        <p:spPr>
          <a:xfrm>
            <a:off x="4292097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2" name="Google Shape;1862;p69"/>
          <p:cNvSpPr/>
          <p:nvPr/>
        </p:nvSpPr>
        <p:spPr>
          <a:xfrm>
            <a:off x="55305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63" name="Google Shape;1863;p69"/>
          <p:cNvCxnSpPr>
            <a:endCxn id="1864" idx="0"/>
          </p:cNvCxnSpPr>
          <p:nvPr/>
        </p:nvCxnSpPr>
        <p:spPr>
          <a:xfrm>
            <a:off x="88915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4" name="Google Shape;1864;p69"/>
          <p:cNvSpPr/>
          <p:nvPr/>
        </p:nvSpPr>
        <p:spPr>
          <a:xfrm>
            <a:off x="62470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65" name="Google Shape;1865;p69"/>
          <p:cNvCxnSpPr>
            <a:endCxn id="1866" idx="0"/>
          </p:cNvCxnSpPr>
          <p:nvPr/>
        </p:nvCxnSpPr>
        <p:spPr>
          <a:xfrm>
            <a:off x="169195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6" name="Google Shape;1866;p69"/>
          <p:cNvSpPr/>
          <p:nvPr/>
        </p:nvSpPr>
        <p:spPr>
          <a:xfrm>
            <a:off x="142750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67" name="Google Shape;1867;p69"/>
          <p:cNvCxnSpPr>
            <a:endCxn id="1868" idx="0"/>
          </p:cNvCxnSpPr>
          <p:nvPr/>
        </p:nvCxnSpPr>
        <p:spPr>
          <a:xfrm>
            <a:off x="250274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8" name="Google Shape;1868;p69"/>
          <p:cNvSpPr/>
          <p:nvPr/>
        </p:nvSpPr>
        <p:spPr>
          <a:xfrm>
            <a:off x="223829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69" name="Google Shape;1869;p69"/>
          <p:cNvCxnSpPr/>
          <p:nvPr/>
        </p:nvCxnSpPr>
        <p:spPr>
          <a:xfrm>
            <a:off x="3305842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0" name="Google Shape;1870;p69"/>
          <p:cNvSpPr/>
          <p:nvPr/>
        </p:nvSpPr>
        <p:spPr>
          <a:xfrm>
            <a:off x="3041405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1" name="Google Shape;1871;p69"/>
          <p:cNvCxnSpPr>
            <a:endCxn id="1872" idx="0"/>
          </p:cNvCxnSpPr>
          <p:nvPr/>
        </p:nvCxnSpPr>
        <p:spPr>
          <a:xfrm>
            <a:off x="330687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2" name="Google Shape;1872;p69"/>
          <p:cNvSpPr/>
          <p:nvPr/>
        </p:nvSpPr>
        <p:spPr>
          <a:xfrm>
            <a:off x="304242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3" name="Google Shape;1873;p69"/>
          <p:cNvCxnSpPr>
            <a:endCxn id="1874" idx="0"/>
          </p:cNvCxnSpPr>
          <p:nvPr/>
        </p:nvCxnSpPr>
        <p:spPr>
          <a:xfrm>
            <a:off x="411099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4" name="Google Shape;1874;p69"/>
          <p:cNvSpPr/>
          <p:nvPr/>
        </p:nvSpPr>
        <p:spPr>
          <a:xfrm>
            <a:off x="384654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5" name="Google Shape;1875;p69"/>
          <p:cNvCxnSpPr>
            <a:stCxn id="1848" idx="5"/>
          </p:cNvCxnSpPr>
          <p:nvPr/>
        </p:nvCxnSpPr>
        <p:spPr>
          <a:xfrm rot="10800000" flipH="1">
            <a:off x="1068456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6" name="Google Shape;1876;p69"/>
          <p:cNvSpPr/>
          <p:nvPr/>
        </p:nvSpPr>
        <p:spPr>
          <a:xfrm>
            <a:off x="4726993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7" name="Google Shape;1877;p69"/>
          <p:cNvCxnSpPr>
            <a:stCxn id="1876" idx="2"/>
          </p:cNvCxnSpPr>
          <p:nvPr/>
        </p:nvCxnSpPr>
        <p:spPr>
          <a:xfrm rot="10800000">
            <a:off x="4507481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69"/>
          <p:cNvCxnSpPr>
            <a:stCxn id="1876" idx="5"/>
          </p:cNvCxnSpPr>
          <p:nvPr/>
        </p:nvCxnSpPr>
        <p:spPr>
          <a:xfrm>
            <a:off x="5240804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9" name="Google Shape;1879;p69"/>
          <p:cNvSpPr/>
          <p:nvPr/>
        </p:nvSpPr>
        <p:spPr>
          <a:xfrm>
            <a:off x="5532896" y="375578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0" name="Google Shape;1880;p69"/>
          <p:cNvCxnSpPr>
            <a:stCxn id="1879" idx="2"/>
          </p:cNvCxnSpPr>
          <p:nvPr/>
        </p:nvCxnSpPr>
        <p:spPr>
          <a:xfrm rot="10800000">
            <a:off x="5313384" y="432578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1" name="Google Shape;1881;p69"/>
          <p:cNvCxnSpPr>
            <a:stCxn id="1879" idx="5"/>
          </p:cNvCxnSpPr>
          <p:nvPr/>
        </p:nvCxnSpPr>
        <p:spPr>
          <a:xfrm>
            <a:off x="6046708" y="375578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2" name="Google Shape;1882;p69"/>
          <p:cNvSpPr/>
          <p:nvPr/>
        </p:nvSpPr>
        <p:spPr>
          <a:xfrm>
            <a:off x="6338810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3" name="Google Shape;1883;p69"/>
          <p:cNvCxnSpPr>
            <a:stCxn id="1882" idx="2"/>
          </p:cNvCxnSpPr>
          <p:nvPr/>
        </p:nvCxnSpPr>
        <p:spPr>
          <a:xfrm rot="10800000">
            <a:off x="6119299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4" name="Google Shape;1884;p69"/>
          <p:cNvCxnSpPr>
            <a:stCxn id="1882" idx="5"/>
          </p:cNvCxnSpPr>
          <p:nvPr/>
        </p:nvCxnSpPr>
        <p:spPr>
          <a:xfrm>
            <a:off x="6852622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5" name="Google Shape;1885;p69"/>
          <p:cNvSpPr/>
          <p:nvPr/>
        </p:nvSpPr>
        <p:spPr>
          <a:xfrm>
            <a:off x="6337207" y="31591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6" name="Google Shape;1886;p69"/>
          <p:cNvCxnSpPr>
            <a:endCxn id="1887" idx="0"/>
          </p:cNvCxnSpPr>
          <p:nvPr/>
        </p:nvCxnSpPr>
        <p:spPr>
          <a:xfrm>
            <a:off x="506327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7" name="Google Shape;1887;p69"/>
          <p:cNvSpPr/>
          <p:nvPr/>
        </p:nvSpPr>
        <p:spPr>
          <a:xfrm>
            <a:off x="479882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8" name="Google Shape;1888;p69"/>
          <p:cNvCxnSpPr/>
          <p:nvPr/>
        </p:nvCxnSpPr>
        <p:spPr>
          <a:xfrm>
            <a:off x="5866367" y="422643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9" name="Google Shape;1889;p69"/>
          <p:cNvSpPr/>
          <p:nvPr/>
        </p:nvSpPr>
        <p:spPr>
          <a:xfrm>
            <a:off x="5601930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90" name="Google Shape;1890;p69"/>
          <p:cNvCxnSpPr>
            <a:endCxn id="1891" idx="0"/>
          </p:cNvCxnSpPr>
          <p:nvPr/>
        </p:nvCxnSpPr>
        <p:spPr>
          <a:xfrm>
            <a:off x="5867395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1" name="Google Shape;1891;p69"/>
          <p:cNvSpPr/>
          <p:nvPr/>
        </p:nvSpPr>
        <p:spPr>
          <a:xfrm>
            <a:off x="5602945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92" name="Google Shape;1892;p69"/>
          <p:cNvCxnSpPr>
            <a:endCxn id="1893" idx="0"/>
          </p:cNvCxnSpPr>
          <p:nvPr/>
        </p:nvCxnSpPr>
        <p:spPr>
          <a:xfrm>
            <a:off x="667152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3" name="Google Shape;1893;p69"/>
          <p:cNvSpPr/>
          <p:nvPr/>
        </p:nvSpPr>
        <p:spPr>
          <a:xfrm>
            <a:off x="640707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4" name="Google Shape;1894;p69"/>
          <p:cNvSpPr/>
          <p:nvPr/>
        </p:nvSpPr>
        <p:spPr>
          <a:xfrm>
            <a:off x="4727130" y="32161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95" name="Google Shape;1895;p69"/>
          <p:cNvCxnSpPr>
            <a:endCxn id="1876" idx="4"/>
          </p:cNvCxnSpPr>
          <p:nvPr/>
        </p:nvCxnSpPr>
        <p:spPr>
          <a:xfrm>
            <a:off x="3988181" y="3436290"/>
            <a:ext cx="89400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6" name="Google Shape;1896;p69"/>
          <p:cNvSpPr/>
          <p:nvPr/>
        </p:nvSpPr>
        <p:spPr>
          <a:xfrm>
            <a:off x="4584185" y="16570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97" name="Google Shape;1897;p69"/>
          <p:cNvCxnSpPr>
            <a:stCxn id="1896" idx="2"/>
          </p:cNvCxnSpPr>
          <p:nvPr/>
        </p:nvCxnSpPr>
        <p:spPr>
          <a:xfrm rot="10800000">
            <a:off x="4364674" y="222706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69"/>
          <p:cNvCxnSpPr>
            <a:stCxn id="1896" idx="5"/>
          </p:cNvCxnSpPr>
          <p:nvPr/>
        </p:nvCxnSpPr>
        <p:spPr>
          <a:xfrm>
            <a:off x="5097997" y="165706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9" name="Google Shape;1899;p69"/>
          <p:cNvSpPr/>
          <p:nvPr/>
        </p:nvSpPr>
        <p:spPr>
          <a:xfrm>
            <a:off x="4582582" y="106042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00" name="Google Shape;1900;p69"/>
          <p:cNvCxnSpPr>
            <a:endCxn id="1901" idx="0"/>
          </p:cNvCxnSpPr>
          <p:nvPr/>
        </p:nvCxnSpPr>
        <p:spPr>
          <a:xfrm>
            <a:off x="4916899" y="21277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1" name="Google Shape;1901;p69"/>
          <p:cNvSpPr/>
          <p:nvPr/>
        </p:nvSpPr>
        <p:spPr>
          <a:xfrm>
            <a:off x="4652449" y="25651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07" name="Google Shape;190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1908" name="Google Shape;1908;p70"/>
          <p:cNvSpPr/>
          <p:nvPr/>
        </p:nvSpPr>
        <p:spPr>
          <a:xfrm>
            <a:off x="554645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09" name="Google Shape;1909;p70"/>
          <p:cNvCxnSpPr>
            <a:stCxn id="1908" idx="2"/>
          </p:cNvCxnSpPr>
          <p:nvPr/>
        </p:nvCxnSpPr>
        <p:spPr>
          <a:xfrm rot="10800000">
            <a:off x="335133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0" name="Google Shape;1910;p70"/>
          <p:cNvSpPr/>
          <p:nvPr/>
        </p:nvSpPr>
        <p:spPr>
          <a:xfrm>
            <a:off x="1360548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11" name="Google Shape;1911;p70"/>
          <p:cNvCxnSpPr>
            <a:stCxn id="1910" idx="2"/>
            <a:endCxn id="1908" idx="1"/>
          </p:cNvCxnSpPr>
          <p:nvPr/>
        </p:nvCxnSpPr>
        <p:spPr>
          <a:xfrm rot="10800000">
            <a:off x="1068436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2" name="Google Shape;1912;p70"/>
          <p:cNvCxnSpPr>
            <a:stCxn id="1910" idx="5"/>
          </p:cNvCxnSpPr>
          <p:nvPr/>
        </p:nvCxnSpPr>
        <p:spPr>
          <a:xfrm>
            <a:off x="1874360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3" name="Google Shape;1913;p70"/>
          <p:cNvSpPr/>
          <p:nvPr/>
        </p:nvSpPr>
        <p:spPr>
          <a:xfrm>
            <a:off x="216646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14" name="Google Shape;1914;p70"/>
          <p:cNvCxnSpPr>
            <a:stCxn id="1913" idx="2"/>
          </p:cNvCxnSpPr>
          <p:nvPr/>
        </p:nvCxnSpPr>
        <p:spPr>
          <a:xfrm rot="10800000">
            <a:off x="194695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5" name="Google Shape;1915;p70"/>
          <p:cNvCxnSpPr>
            <a:stCxn id="1913" idx="5"/>
          </p:cNvCxnSpPr>
          <p:nvPr/>
        </p:nvCxnSpPr>
        <p:spPr>
          <a:xfrm>
            <a:off x="2680279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6" name="Google Shape;1916;p70"/>
          <p:cNvSpPr/>
          <p:nvPr/>
        </p:nvSpPr>
        <p:spPr>
          <a:xfrm>
            <a:off x="2972371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17" name="Google Shape;1917;p70"/>
          <p:cNvCxnSpPr>
            <a:stCxn id="1916" idx="2"/>
          </p:cNvCxnSpPr>
          <p:nvPr/>
        </p:nvCxnSpPr>
        <p:spPr>
          <a:xfrm rot="10800000">
            <a:off x="2752859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8" name="Google Shape;1918;p70"/>
          <p:cNvCxnSpPr>
            <a:stCxn id="1916" idx="5"/>
          </p:cNvCxnSpPr>
          <p:nvPr/>
        </p:nvCxnSpPr>
        <p:spPr>
          <a:xfrm>
            <a:off x="3486183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9" name="Google Shape;1919;p70"/>
          <p:cNvSpPr/>
          <p:nvPr/>
        </p:nvSpPr>
        <p:spPr>
          <a:xfrm>
            <a:off x="3778285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0" name="Google Shape;1920;p70"/>
          <p:cNvCxnSpPr>
            <a:stCxn id="1919" idx="2"/>
          </p:cNvCxnSpPr>
          <p:nvPr/>
        </p:nvCxnSpPr>
        <p:spPr>
          <a:xfrm rot="10800000">
            <a:off x="3558774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70"/>
          <p:cNvCxnSpPr>
            <a:stCxn id="1919" idx="5"/>
          </p:cNvCxnSpPr>
          <p:nvPr/>
        </p:nvCxnSpPr>
        <p:spPr>
          <a:xfrm>
            <a:off x="4292097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2" name="Google Shape;1922;p70"/>
          <p:cNvSpPr/>
          <p:nvPr/>
        </p:nvSpPr>
        <p:spPr>
          <a:xfrm>
            <a:off x="55305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3" name="Google Shape;1923;p70"/>
          <p:cNvCxnSpPr>
            <a:endCxn id="1924" idx="0"/>
          </p:cNvCxnSpPr>
          <p:nvPr/>
        </p:nvCxnSpPr>
        <p:spPr>
          <a:xfrm>
            <a:off x="88915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4" name="Google Shape;1924;p70"/>
          <p:cNvSpPr/>
          <p:nvPr/>
        </p:nvSpPr>
        <p:spPr>
          <a:xfrm>
            <a:off x="62470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5" name="Google Shape;1925;p70"/>
          <p:cNvCxnSpPr>
            <a:endCxn id="1926" idx="0"/>
          </p:cNvCxnSpPr>
          <p:nvPr/>
        </p:nvCxnSpPr>
        <p:spPr>
          <a:xfrm>
            <a:off x="169195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6" name="Google Shape;1926;p70"/>
          <p:cNvSpPr/>
          <p:nvPr/>
        </p:nvSpPr>
        <p:spPr>
          <a:xfrm>
            <a:off x="142750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7" name="Google Shape;1927;p70"/>
          <p:cNvCxnSpPr>
            <a:endCxn id="1928" idx="0"/>
          </p:cNvCxnSpPr>
          <p:nvPr/>
        </p:nvCxnSpPr>
        <p:spPr>
          <a:xfrm>
            <a:off x="250274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70"/>
          <p:cNvSpPr/>
          <p:nvPr/>
        </p:nvSpPr>
        <p:spPr>
          <a:xfrm>
            <a:off x="223829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9" name="Google Shape;1929;p70"/>
          <p:cNvCxnSpPr/>
          <p:nvPr/>
        </p:nvCxnSpPr>
        <p:spPr>
          <a:xfrm>
            <a:off x="3305842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0" name="Google Shape;1930;p70"/>
          <p:cNvSpPr/>
          <p:nvPr/>
        </p:nvSpPr>
        <p:spPr>
          <a:xfrm>
            <a:off x="3041405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31" name="Google Shape;1931;p70"/>
          <p:cNvCxnSpPr>
            <a:endCxn id="1932" idx="0"/>
          </p:cNvCxnSpPr>
          <p:nvPr/>
        </p:nvCxnSpPr>
        <p:spPr>
          <a:xfrm>
            <a:off x="330687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2" name="Google Shape;1932;p70"/>
          <p:cNvSpPr/>
          <p:nvPr/>
        </p:nvSpPr>
        <p:spPr>
          <a:xfrm>
            <a:off x="304242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33" name="Google Shape;1933;p70"/>
          <p:cNvCxnSpPr>
            <a:endCxn id="1934" idx="0"/>
          </p:cNvCxnSpPr>
          <p:nvPr/>
        </p:nvCxnSpPr>
        <p:spPr>
          <a:xfrm>
            <a:off x="411099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4" name="Google Shape;1934;p70"/>
          <p:cNvSpPr/>
          <p:nvPr/>
        </p:nvSpPr>
        <p:spPr>
          <a:xfrm>
            <a:off x="384654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35" name="Google Shape;1935;p70"/>
          <p:cNvCxnSpPr>
            <a:stCxn id="1908" idx="5"/>
          </p:cNvCxnSpPr>
          <p:nvPr/>
        </p:nvCxnSpPr>
        <p:spPr>
          <a:xfrm rot="10800000" flipH="1">
            <a:off x="1068456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6" name="Google Shape;1936;p70"/>
          <p:cNvSpPr/>
          <p:nvPr/>
        </p:nvSpPr>
        <p:spPr>
          <a:xfrm>
            <a:off x="4726993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37" name="Google Shape;1937;p70"/>
          <p:cNvCxnSpPr>
            <a:stCxn id="1936" idx="2"/>
          </p:cNvCxnSpPr>
          <p:nvPr/>
        </p:nvCxnSpPr>
        <p:spPr>
          <a:xfrm rot="10800000">
            <a:off x="4507481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8" name="Google Shape;1938;p70"/>
          <p:cNvCxnSpPr>
            <a:stCxn id="1936" idx="5"/>
          </p:cNvCxnSpPr>
          <p:nvPr/>
        </p:nvCxnSpPr>
        <p:spPr>
          <a:xfrm>
            <a:off x="5240804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9" name="Google Shape;1939;p70"/>
          <p:cNvSpPr/>
          <p:nvPr/>
        </p:nvSpPr>
        <p:spPr>
          <a:xfrm>
            <a:off x="5532896" y="375578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0" name="Google Shape;1940;p70"/>
          <p:cNvCxnSpPr>
            <a:stCxn id="1939" idx="2"/>
          </p:cNvCxnSpPr>
          <p:nvPr/>
        </p:nvCxnSpPr>
        <p:spPr>
          <a:xfrm rot="10800000">
            <a:off x="5313384" y="432578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1" name="Google Shape;1941;p70"/>
          <p:cNvCxnSpPr>
            <a:stCxn id="1939" idx="5"/>
          </p:cNvCxnSpPr>
          <p:nvPr/>
        </p:nvCxnSpPr>
        <p:spPr>
          <a:xfrm>
            <a:off x="6046708" y="375578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2" name="Google Shape;1942;p70"/>
          <p:cNvSpPr/>
          <p:nvPr/>
        </p:nvSpPr>
        <p:spPr>
          <a:xfrm>
            <a:off x="6338810" y="375579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3" name="Google Shape;1943;p70"/>
          <p:cNvCxnSpPr>
            <a:stCxn id="1942" idx="2"/>
          </p:cNvCxnSpPr>
          <p:nvPr/>
        </p:nvCxnSpPr>
        <p:spPr>
          <a:xfrm rot="10800000">
            <a:off x="6119299" y="432578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70"/>
          <p:cNvCxnSpPr>
            <a:stCxn id="1942" idx="5"/>
          </p:cNvCxnSpPr>
          <p:nvPr/>
        </p:nvCxnSpPr>
        <p:spPr>
          <a:xfrm>
            <a:off x="6852622" y="375579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5" name="Google Shape;1945;p70"/>
          <p:cNvSpPr/>
          <p:nvPr/>
        </p:nvSpPr>
        <p:spPr>
          <a:xfrm>
            <a:off x="6337207" y="31591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6" name="Google Shape;1946;p70"/>
          <p:cNvCxnSpPr>
            <a:endCxn id="1947" idx="0"/>
          </p:cNvCxnSpPr>
          <p:nvPr/>
        </p:nvCxnSpPr>
        <p:spPr>
          <a:xfrm>
            <a:off x="506327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7" name="Google Shape;1947;p70"/>
          <p:cNvSpPr/>
          <p:nvPr/>
        </p:nvSpPr>
        <p:spPr>
          <a:xfrm>
            <a:off x="479882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8" name="Google Shape;1948;p70"/>
          <p:cNvCxnSpPr/>
          <p:nvPr/>
        </p:nvCxnSpPr>
        <p:spPr>
          <a:xfrm>
            <a:off x="5866367" y="422643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9" name="Google Shape;1949;p70"/>
          <p:cNvSpPr/>
          <p:nvPr/>
        </p:nvSpPr>
        <p:spPr>
          <a:xfrm>
            <a:off x="5601930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50" name="Google Shape;1950;p70"/>
          <p:cNvCxnSpPr>
            <a:endCxn id="1951" idx="0"/>
          </p:cNvCxnSpPr>
          <p:nvPr/>
        </p:nvCxnSpPr>
        <p:spPr>
          <a:xfrm>
            <a:off x="5867395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70"/>
          <p:cNvSpPr/>
          <p:nvPr/>
        </p:nvSpPr>
        <p:spPr>
          <a:xfrm>
            <a:off x="5602945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52" name="Google Shape;1952;p70"/>
          <p:cNvCxnSpPr>
            <a:endCxn id="1953" idx="0"/>
          </p:cNvCxnSpPr>
          <p:nvPr/>
        </p:nvCxnSpPr>
        <p:spPr>
          <a:xfrm>
            <a:off x="6671524" y="422650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3" name="Google Shape;1953;p70"/>
          <p:cNvSpPr/>
          <p:nvPr/>
        </p:nvSpPr>
        <p:spPr>
          <a:xfrm>
            <a:off x="6407074" y="466390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4" name="Google Shape;1954;p70"/>
          <p:cNvSpPr/>
          <p:nvPr/>
        </p:nvSpPr>
        <p:spPr>
          <a:xfrm>
            <a:off x="4727130" y="32161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55" name="Google Shape;1955;p70"/>
          <p:cNvCxnSpPr>
            <a:endCxn id="1939" idx="5"/>
          </p:cNvCxnSpPr>
          <p:nvPr/>
        </p:nvCxnSpPr>
        <p:spPr>
          <a:xfrm>
            <a:off x="5555608" y="2958084"/>
            <a:ext cx="491100" cy="7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6" name="Google Shape;1956;p70"/>
          <p:cNvSpPr/>
          <p:nvPr/>
        </p:nvSpPr>
        <p:spPr>
          <a:xfrm>
            <a:off x="4584185" y="16570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57" name="Google Shape;1957;p70"/>
          <p:cNvCxnSpPr>
            <a:stCxn id="1956" idx="2"/>
          </p:cNvCxnSpPr>
          <p:nvPr/>
        </p:nvCxnSpPr>
        <p:spPr>
          <a:xfrm rot="10800000">
            <a:off x="4364674" y="222706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8" name="Google Shape;1958;p70"/>
          <p:cNvCxnSpPr>
            <a:stCxn id="1956" idx="5"/>
          </p:cNvCxnSpPr>
          <p:nvPr/>
        </p:nvCxnSpPr>
        <p:spPr>
          <a:xfrm>
            <a:off x="5097997" y="165706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9" name="Google Shape;1959;p70"/>
          <p:cNvSpPr/>
          <p:nvPr/>
        </p:nvSpPr>
        <p:spPr>
          <a:xfrm>
            <a:off x="4582582" y="106042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60" name="Google Shape;1960;p70"/>
          <p:cNvCxnSpPr>
            <a:endCxn id="1961" idx="0"/>
          </p:cNvCxnSpPr>
          <p:nvPr/>
        </p:nvCxnSpPr>
        <p:spPr>
          <a:xfrm>
            <a:off x="4916899" y="21277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1" name="Google Shape;1961;p70"/>
          <p:cNvSpPr/>
          <p:nvPr/>
        </p:nvSpPr>
        <p:spPr>
          <a:xfrm>
            <a:off x="4652449" y="25651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7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67" name="Google Shape;196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968" name="Google Shape;1968;p71"/>
          <p:cNvSpPr/>
          <p:nvPr/>
        </p:nvSpPr>
        <p:spPr>
          <a:xfrm>
            <a:off x="554645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69" name="Google Shape;1969;p71"/>
          <p:cNvCxnSpPr>
            <a:stCxn id="1968" idx="2"/>
          </p:cNvCxnSpPr>
          <p:nvPr/>
        </p:nvCxnSpPr>
        <p:spPr>
          <a:xfrm rot="10800000">
            <a:off x="335133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0" name="Google Shape;1970;p71"/>
          <p:cNvSpPr/>
          <p:nvPr/>
        </p:nvSpPr>
        <p:spPr>
          <a:xfrm>
            <a:off x="1360548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71" name="Google Shape;1971;p71"/>
          <p:cNvCxnSpPr>
            <a:stCxn id="1970" idx="2"/>
            <a:endCxn id="1968" idx="1"/>
          </p:cNvCxnSpPr>
          <p:nvPr/>
        </p:nvCxnSpPr>
        <p:spPr>
          <a:xfrm rot="10800000">
            <a:off x="1068436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71"/>
          <p:cNvCxnSpPr>
            <a:stCxn id="1970" idx="5"/>
          </p:cNvCxnSpPr>
          <p:nvPr/>
        </p:nvCxnSpPr>
        <p:spPr>
          <a:xfrm>
            <a:off x="1874360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3" name="Google Shape;1973;p71"/>
          <p:cNvSpPr/>
          <p:nvPr/>
        </p:nvSpPr>
        <p:spPr>
          <a:xfrm>
            <a:off x="216646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74" name="Google Shape;1974;p71"/>
          <p:cNvCxnSpPr>
            <a:stCxn id="1973" idx="2"/>
          </p:cNvCxnSpPr>
          <p:nvPr/>
        </p:nvCxnSpPr>
        <p:spPr>
          <a:xfrm rot="10800000">
            <a:off x="194695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5" name="Google Shape;1975;p71"/>
          <p:cNvCxnSpPr>
            <a:stCxn id="1973" idx="5"/>
          </p:cNvCxnSpPr>
          <p:nvPr/>
        </p:nvCxnSpPr>
        <p:spPr>
          <a:xfrm>
            <a:off x="2680279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6" name="Google Shape;1976;p71"/>
          <p:cNvSpPr/>
          <p:nvPr/>
        </p:nvSpPr>
        <p:spPr>
          <a:xfrm>
            <a:off x="2972371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77" name="Google Shape;1977;p71"/>
          <p:cNvCxnSpPr>
            <a:stCxn id="1976" idx="2"/>
          </p:cNvCxnSpPr>
          <p:nvPr/>
        </p:nvCxnSpPr>
        <p:spPr>
          <a:xfrm rot="10800000">
            <a:off x="2752859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8" name="Google Shape;1978;p71"/>
          <p:cNvCxnSpPr>
            <a:stCxn id="1976" idx="5"/>
          </p:cNvCxnSpPr>
          <p:nvPr/>
        </p:nvCxnSpPr>
        <p:spPr>
          <a:xfrm>
            <a:off x="3486183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9" name="Google Shape;1979;p71"/>
          <p:cNvSpPr/>
          <p:nvPr/>
        </p:nvSpPr>
        <p:spPr>
          <a:xfrm>
            <a:off x="3778285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0" name="Google Shape;1980;p71"/>
          <p:cNvCxnSpPr>
            <a:stCxn id="1979" idx="2"/>
          </p:cNvCxnSpPr>
          <p:nvPr/>
        </p:nvCxnSpPr>
        <p:spPr>
          <a:xfrm rot="10800000">
            <a:off x="3558774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1" name="Google Shape;1981;p71"/>
          <p:cNvCxnSpPr>
            <a:stCxn id="1979" idx="5"/>
          </p:cNvCxnSpPr>
          <p:nvPr/>
        </p:nvCxnSpPr>
        <p:spPr>
          <a:xfrm>
            <a:off x="4292097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2" name="Google Shape;1982;p71"/>
          <p:cNvSpPr/>
          <p:nvPr/>
        </p:nvSpPr>
        <p:spPr>
          <a:xfrm>
            <a:off x="55305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3" name="Google Shape;1983;p71"/>
          <p:cNvCxnSpPr>
            <a:endCxn id="1984" idx="0"/>
          </p:cNvCxnSpPr>
          <p:nvPr/>
        </p:nvCxnSpPr>
        <p:spPr>
          <a:xfrm>
            <a:off x="88915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4" name="Google Shape;1984;p71"/>
          <p:cNvSpPr/>
          <p:nvPr/>
        </p:nvSpPr>
        <p:spPr>
          <a:xfrm>
            <a:off x="62470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5" name="Google Shape;1985;p71"/>
          <p:cNvCxnSpPr>
            <a:endCxn id="1986" idx="0"/>
          </p:cNvCxnSpPr>
          <p:nvPr/>
        </p:nvCxnSpPr>
        <p:spPr>
          <a:xfrm>
            <a:off x="169195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6" name="Google Shape;1986;p71"/>
          <p:cNvSpPr/>
          <p:nvPr/>
        </p:nvSpPr>
        <p:spPr>
          <a:xfrm>
            <a:off x="142750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7" name="Google Shape;1987;p71"/>
          <p:cNvCxnSpPr>
            <a:endCxn id="1988" idx="0"/>
          </p:cNvCxnSpPr>
          <p:nvPr/>
        </p:nvCxnSpPr>
        <p:spPr>
          <a:xfrm>
            <a:off x="250274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8" name="Google Shape;1988;p71"/>
          <p:cNvSpPr/>
          <p:nvPr/>
        </p:nvSpPr>
        <p:spPr>
          <a:xfrm>
            <a:off x="223829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9" name="Google Shape;1989;p71"/>
          <p:cNvCxnSpPr/>
          <p:nvPr/>
        </p:nvCxnSpPr>
        <p:spPr>
          <a:xfrm>
            <a:off x="3305842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0" name="Google Shape;1990;p71"/>
          <p:cNvSpPr/>
          <p:nvPr/>
        </p:nvSpPr>
        <p:spPr>
          <a:xfrm>
            <a:off x="3041405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91" name="Google Shape;1991;p71"/>
          <p:cNvCxnSpPr>
            <a:endCxn id="1992" idx="0"/>
          </p:cNvCxnSpPr>
          <p:nvPr/>
        </p:nvCxnSpPr>
        <p:spPr>
          <a:xfrm>
            <a:off x="3306870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2" name="Google Shape;1992;p71"/>
          <p:cNvSpPr/>
          <p:nvPr/>
        </p:nvSpPr>
        <p:spPr>
          <a:xfrm>
            <a:off x="3042420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93" name="Google Shape;1993;p71"/>
          <p:cNvCxnSpPr>
            <a:endCxn id="1994" idx="0"/>
          </p:cNvCxnSpPr>
          <p:nvPr/>
        </p:nvCxnSpPr>
        <p:spPr>
          <a:xfrm>
            <a:off x="4110999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4" name="Google Shape;1994;p71"/>
          <p:cNvSpPr/>
          <p:nvPr/>
        </p:nvSpPr>
        <p:spPr>
          <a:xfrm>
            <a:off x="3846549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95" name="Google Shape;1995;p71"/>
          <p:cNvCxnSpPr>
            <a:stCxn id="1968" idx="5"/>
          </p:cNvCxnSpPr>
          <p:nvPr/>
        </p:nvCxnSpPr>
        <p:spPr>
          <a:xfrm rot="10800000" flipH="1">
            <a:off x="1068456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6" name="Google Shape;1996;p71"/>
          <p:cNvSpPr/>
          <p:nvPr/>
        </p:nvSpPr>
        <p:spPr>
          <a:xfrm>
            <a:off x="4600418" y="163091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97" name="Google Shape;1997;p71"/>
          <p:cNvCxnSpPr>
            <a:stCxn id="1996" idx="2"/>
          </p:cNvCxnSpPr>
          <p:nvPr/>
        </p:nvCxnSpPr>
        <p:spPr>
          <a:xfrm rot="10800000">
            <a:off x="4380906" y="220091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8" name="Google Shape;1998;p71"/>
          <p:cNvCxnSpPr>
            <a:stCxn id="1996" idx="5"/>
          </p:cNvCxnSpPr>
          <p:nvPr/>
        </p:nvCxnSpPr>
        <p:spPr>
          <a:xfrm>
            <a:off x="5114229" y="1630915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9" name="Google Shape;1999;p71"/>
          <p:cNvSpPr/>
          <p:nvPr/>
        </p:nvSpPr>
        <p:spPr>
          <a:xfrm>
            <a:off x="5406321" y="163090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00" name="Google Shape;2000;p71"/>
          <p:cNvCxnSpPr>
            <a:stCxn id="1999" idx="2"/>
          </p:cNvCxnSpPr>
          <p:nvPr/>
        </p:nvCxnSpPr>
        <p:spPr>
          <a:xfrm rot="10800000">
            <a:off x="5186809" y="220090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1" name="Google Shape;2001;p71"/>
          <p:cNvCxnSpPr>
            <a:stCxn id="1999" idx="5"/>
          </p:cNvCxnSpPr>
          <p:nvPr/>
        </p:nvCxnSpPr>
        <p:spPr>
          <a:xfrm>
            <a:off x="5920133" y="163090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2" name="Google Shape;2002;p71"/>
          <p:cNvSpPr/>
          <p:nvPr/>
        </p:nvSpPr>
        <p:spPr>
          <a:xfrm>
            <a:off x="6212235" y="163091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03" name="Google Shape;2003;p71"/>
          <p:cNvCxnSpPr>
            <a:stCxn id="2002" idx="2"/>
          </p:cNvCxnSpPr>
          <p:nvPr/>
        </p:nvCxnSpPr>
        <p:spPr>
          <a:xfrm rot="10800000">
            <a:off x="5992724" y="220091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4" name="Google Shape;2004;p71"/>
          <p:cNvCxnSpPr>
            <a:stCxn id="2002" idx="5"/>
          </p:cNvCxnSpPr>
          <p:nvPr/>
        </p:nvCxnSpPr>
        <p:spPr>
          <a:xfrm>
            <a:off x="6726047" y="163091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5" name="Google Shape;2005;p71"/>
          <p:cNvSpPr/>
          <p:nvPr/>
        </p:nvSpPr>
        <p:spPr>
          <a:xfrm>
            <a:off x="6210632" y="103427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06" name="Google Shape;2006;p71"/>
          <p:cNvCxnSpPr>
            <a:endCxn id="2007" idx="0"/>
          </p:cNvCxnSpPr>
          <p:nvPr/>
        </p:nvCxnSpPr>
        <p:spPr>
          <a:xfrm>
            <a:off x="4936699" y="210162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7" name="Google Shape;2007;p71"/>
          <p:cNvSpPr/>
          <p:nvPr/>
        </p:nvSpPr>
        <p:spPr>
          <a:xfrm>
            <a:off x="4672249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08" name="Google Shape;2008;p71"/>
          <p:cNvCxnSpPr/>
          <p:nvPr/>
        </p:nvCxnSpPr>
        <p:spPr>
          <a:xfrm>
            <a:off x="5739792" y="2101561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9" name="Google Shape;2009;p71"/>
          <p:cNvSpPr/>
          <p:nvPr/>
        </p:nvSpPr>
        <p:spPr>
          <a:xfrm>
            <a:off x="5475355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10" name="Google Shape;2010;p71"/>
          <p:cNvCxnSpPr>
            <a:endCxn id="2011" idx="0"/>
          </p:cNvCxnSpPr>
          <p:nvPr/>
        </p:nvCxnSpPr>
        <p:spPr>
          <a:xfrm>
            <a:off x="5740820" y="210162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1" name="Google Shape;2011;p71"/>
          <p:cNvSpPr/>
          <p:nvPr/>
        </p:nvSpPr>
        <p:spPr>
          <a:xfrm>
            <a:off x="5476370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12" name="Google Shape;2012;p71"/>
          <p:cNvCxnSpPr>
            <a:endCxn id="2013" idx="0"/>
          </p:cNvCxnSpPr>
          <p:nvPr/>
        </p:nvCxnSpPr>
        <p:spPr>
          <a:xfrm>
            <a:off x="6544949" y="210162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3" name="Google Shape;2013;p71"/>
          <p:cNvSpPr/>
          <p:nvPr/>
        </p:nvSpPr>
        <p:spPr>
          <a:xfrm>
            <a:off x="6280499" y="253902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7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19" name="Google Shape;201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2020" name="Google Shape;2020;p72"/>
          <p:cNvSpPr/>
          <p:nvPr/>
        </p:nvSpPr>
        <p:spPr>
          <a:xfrm>
            <a:off x="4005707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21" name="Google Shape;2021;p72"/>
          <p:cNvCxnSpPr>
            <a:stCxn id="2020" idx="2"/>
          </p:cNvCxnSpPr>
          <p:nvPr/>
        </p:nvCxnSpPr>
        <p:spPr>
          <a:xfrm rot="10800000">
            <a:off x="3786195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2" name="Google Shape;2022;p72"/>
          <p:cNvSpPr/>
          <p:nvPr/>
        </p:nvSpPr>
        <p:spPr>
          <a:xfrm>
            <a:off x="4811610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23" name="Google Shape;2023;p72"/>
          <p:cNvCxnSpPr>
            <a:stCxn id="2022" idx="2"/>
            <a:endCxn id="2020" idx="1"/>
          </p:cNvCxnSpPr>
          <p:nvPr/>
        </p:nvCxnSpPr>
        <p:spPr>
          <a:xfrm rot="10800000">
            <a:off x="4519499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4" name="Google Shape;2024;p72"/>
          <p:cNvCxnSpPr>
            <a:stCxn id="2022" idx="5"/>
          </p:cNvCxnSpPr>
          <p:nvPr/>
        </p:nvCxnSpPr>
        <p:spPr>
          <a:xfrm>
            <a:off x="5325422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5" name="Google Shape;2025;p72"/>
          <p:cNvSpPr/>
          <p:nvPr/>
        </p:nvSpPr>
        <p:spPr>
          <a:xfrm>
            <a:off x="561753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26" name="Google Shape;2026;p72"/>
          <p:cNvCxnSpPr>
            <a:stCxn id="2025" idx="2"/>
          </p:cNvCxnSpPr>
          <p:nvPr/>
        </p:nvCxnSpPr>
        <p:spPr>
          <a:xfrm rot="10800000">
            <a:off x="5398018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7" name="Google Shape;2027;p72"/>
          <p:cNvCxnSpPr>
            <a:stCxn id="2025" idx="5"/>
          </p:cNvCxnSpPr>
          <p:nvPr/>
        </p:nvCxnSpPr>
        <p:spPr>
          <a:xfrm>
            <a:off x="613134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8" name="Google Shape;2028;p72"/>
          <p:cNvSpPr/>
          <p:nvPr/>
        </p:nvSpPr>
        <p:spPr>
          <a:xfrm>
            <a:off x="6423433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29" name="Google Shape;2029;p72"/>
          <p:cNvCxnSpPr>
            <a:stCxn id="2028" idx="2"/>
          </p:cNvCxnSpPr>
          <p:nvPr/>
        </p:nvCxnSpPr>
        <p:spPr>
          <a:xfrm rot="10800000">
            <a:off x="6203922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0" name="Google Shape;2030;p72"/>
          <p:cNvCxnSpPr>
            <a:stCxn id="2028" idx="5"/>
          </p:cNvCxnSpPr>
          <p:nvPr/>
        </p:nvCxnSpPr>
        <p:spPr>
          <a:xfrm>
            <a:off x="6937245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1" name="Google Shape;2031;p72"/>
          <p:cNvSpPr/>
          <p:nvPr/>
        </p:nvSpPr>
        <p:spPr>
          <a:xfrm>
            <a:off x="722934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32" name="Google Shape;2032;p72"/>
          <p:cNvCxnSpPr>
            <a:stCxn id="2031" idx="2"/>
          </p:cNvCxnSpPr>
          <p:nvPr/>
        </p:nvCxnSpPr>
        <p:spPr>
          <a:xfrm rot="10800000">
            <a:off x="700983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3" name="Google Shape;2033;p72"/>
          <p:cNvCxnSpPr>
            <a:stCxn id="2031" idx="5"/>
          </p:cNvCxnSpPr>
          <p:nvPr/>
        </p:nvCxnSpPr>
        <p:spPr>
          <a:xfrm>
            <a:off x="7743160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4" name="Google Shape;2034;p72"/>
          <p:cNvSpPr/>
          <p:nvPr/>
        </p:nvSpPr>
        <p:spPr>
          <a:xfrm>
            <a:off x="4004117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5" name="Google Shape;2035;p72"/>
          <p:cNvSpPr/>
          <p:nvPr/>
        </p:nvSpPr>
        <p:spPr>
          <a:xfrm>
            <a:off x="7227744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36" name="Google Shape;2036;p72"/>
          <p:cNvCxnSpPr>
            <a:endCxn id="2037" idx="0"/>
          </p:cNvCxnSpPr>
          <p:nvPr/>
        </p:nvCxnSpPr>
        <p:spPr>
          <a:xfrm>
            <a:off x="434021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7" name="Google Shape;2037;p72"/>
          <p:cNvSpPr/>
          <p:nvPr/>
        </p:nvSpPr>
        <p:spPr>
          <a:xfrm>
            <a:off x="407576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38" name="Google Shape;2038;p72"/>
          <p:cNvCxnSpPr>
            <a:endCxn id="2039" idx="0"/>
          </p:cNvCxnSpPr>
          <p:nvPr/>
        </p:nvCxnSpPr>
        <p:spPr>
          <a:xfrm>
            <a:off x="5143013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9" name="Google Shape;2039;p72"/>
          <p:cNvSpPr/>
          <p:nvPr/>
        </p:nvSpPr>
        <p:spPr>
          <a:xfrm>
            <a:off x="4878563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40" name="Google Shape;2040;p72"/>
          <p:cNvCxnSpPr>
            <a:endCxn id="2041" idx="0"/>
          </p:cNvCxnSpPr>
          <p:nvPr/>
        </p:nvCxnSpPr>
        <p:spPr>
          <a:xfrm>
            <a:off x="5953811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1" name="Google Shape;2041;p72"/>
          <p:cNvSpPr/>
          <p:nvPr/>
        </p:nvSpPr>
        <p:spPr>
          <a:xfrm>
            <a:off x="5689361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42" name="Google Shape;2042;p72"/>
          <p:cNvCxnSpPr/>
          <p:nvPr/>
        </p:nvCxnSpPr>
        <p:spPr>
          <a:xfrm>
            <a:off x="6756904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72"/>
          <p:cNvSpPr/>
          <p:nvPr/>
        </p:nvSpPr>
        <p:spPr>
          <a:xfrm>
            <a:off x="6492468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44" name="Google Shape;2044;p72"/>
          <p:cNvCxnSpPr>
            <a:endCxn id="2045" idx="0"/>
          </p:cNvCxnSpPr>
          <p:nvPr/>
        </p:nvCxnSpPr>
        <p:spPr>
          <a:xfrm>
            <a:off x="675793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5" name="Google Shape;2045;p72"/>
          <p:cNvSpPr/>
          <p:nvPr/>
        </p:nvSpPr>
        <p:spPr>
          <a:xfrm>
            <a:off x="649348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46" name="Google Shape;2046;p72"/>
          <p:cNvCxnSpPr>
            <a:endCxn id="2047" idx="0"/>
          </p:cNvCxnSpPr>
          <p:nvPr/>
        </p:nvCxnSpPr>
        <p:spPr>
          <a:xfrm>
            <a:off x="756206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7" name="Google Shape;2047;p72"/>
          <p:cNvSpPr/>
          <p:nvPr/>
        </p:nvSpPr>
        <p:spPr>
          <a:xfrm>
            <a:off x="729761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48" name="Google Shape;2048;p72"/>
          <p:cNvCxnSpPr>
            <a:stCxn id="2020" idx="5"/>
          </p:cNvCxnSpPr>
          <p:nvPr/>
        </p:nvCxnSpPr>
        <p:spPr>
          <a:xfrm rot="10800000" flipH="1">
            <a:off x="4519519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9" name="Google Shape;2049;p72"/>
          <p:cNvSpPr/>
          <p:nvPr/>
        </p:nvSpPr>
        <p:spPr>
          <a:xfrm>
            <a:off x="657818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0" name="Google Shape;2050;p72"/>
          <p:cNvCxnSpPr>
            <a:stCxn id="2049" idx="2"/>
          </p:cNvCxnSpPr>
          <p:nvPr/>
        </p:nvCxnSpPr>
        <p:spPr>
          <a:xfrm rot="10800000">
            <a:off x="438306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1" name="Google Shape;2051;p72"/>
          <p:cNvCxnSpPr>
            <a:stCxn id="2049" idx="5"/>
          </p:cNvCxnSpPr>
          <p:nvPr/>
        </p:nvCxnSpPr>
        <p:spPr>
          <a:xfrm>
            <a:off x="1171629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2" name="Google Shape;2052;p72"/>
          <p:cNvSpPr/>
          <p:nvPr/>
        </p:nvSpPr>
        <p:spPr>
          <a:xfrm>
            <a:off x="1463721" y="372635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3" name="Google Shape;2053;p72"/>
          <p:cNvCxnSpPr>
            <a:stCxn id="2052" idx="2"/>
          </p:cNvCxnSpPr>
          <p:nvPr/>
        </p:nvCxnSpPr>
        <p:spPr>
          <a:xfrm rot="10800000">
            <a:off x="1244209" y="429635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4" name="Google Shape;2054;p72"/>
          <p:cNvCxnSpPr>
            <a:stCxn id="2052" idx="5"/>
          </p:cNvCxnSpPr>
          <p:nvPr/>
        </p:nvCxnSpPr>
        <p:spPr>
          <a:xfrm>
            <a:off x="1977533" y="372635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5" name="Google Shape;2055;p72"/>
          <p:cNvSpPr/>
          <p:nvPr/>
        </p:nvSpPr>
        <p:spPr>
          <a:xfrm>
            <a:off x="2269635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6" name="Google Shape;2056;p72"/>
          <p:cNvCxnSpPr>
            <a:stCxn id="2055" idx="2"/>
          </p:cNvCxnSpPr>
          <p:nvPr/>
        </p:nvCxnSpPr>
        <p:spPr>
          <a:xfrm rot="10800000">
            <a:off x="2050124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7" name="Google Shape;2057;p72"/>
          <p:cNvCxnSpPr>
            <a:stCxn id="2055" idx="5"/>
          </p:cNvCxnSpPr>
          <p:nvPr/>
        </p:nvCxnSpPr>
        <p:spPr>
          <a:xfrm>
            <a:off x="2783447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8" name="Google Shape;2058;p72"/>
          <p:cNvSpPr/>
          <p:nvPr/>
        </p:nvSpPr>
        <p:spPr>
          <a:xfrm>
            <a:off x="2268032" y="312972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9" name="Google Shape;2059;p72"/>
          <p:cNvCxnSpPr>
            <a:endCxn id="2060" idx="0"/>
          </p:cNvCxnSpPr>
          <p:nvPr/>
        </p:nvCxnSpPr>
        <p:spPr>
          <a:xfrm>
            <a:off x="99409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0" name="Google Shape;2060;p72"/>
          <p:cNvSpPr/>
          <p:nvPr/>
        </p:nvSpPr>
        <p:spPr>
          <a:xfrm>
            <a:off x="72964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61" name="Google Shape;2061;p72"/>
          <p:cNvCxnSpPr/>
          <p:nvPr/>
        </p:nvCxnSpPr>
        <p:spPr>
          <a:xfrm>
            <a:off x="1797192" y="4197011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2" name="Google Shape;2062;p72"/>
          <p:cNvSpPr/>
          <p:nvPr/>
        </p:nvSpPr>
        <p:spPr>
          <a:xfrm>
            <a:off x="1532755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63" name="Google Shape;2063;p72"/>
          <p:cNvCxnSpPr>
            <a:endCxn id="2064" idx="0"/>
          </p:cNvCxnSpPr>
          <p:nvPr/>
        </p:nvCxnSpPr>
        <p:spPr>
          <a:xfrm>
            <a:off x="1798220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4" name="Google Shape;2064;p72"/>
          <p:cNvSpPr/>
          <p:nvPr/>
        </p:nvSpPr>
        <p:spPr>
          <a:xfrm>
            <a:off x="1533770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65" name="Google Shape;2065;p72"/>
          <p:cNvCxnSpPr>
            <a:endCxn id="2066" idx="0"/>
          </p:cNvCxnSpPr>
          <p:nvPr/>
        </p:nvCxnSpPr>
        <p:spPr>
          <a:xfrm>
            <a:off x="260234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72"/>
          <p:cNvSpPr/>
          <p:nvPr/>
        </p:nvSpPr>
        <p:spPr>
          <a:xfrm>
            <a:off x="233789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7" name="Google Shape;2067;p72"/>
          <p:cNvSpPr/>
          <p:nvPr/>
        </p:nvSpPr>
        <p:spPr>
          <a:xfrm>
            <a:off x="657955" y="318667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</a:rPr>
              <a:t>Introduction </a:t>
            </a:r>
            <a:r>
              <a:rPr lang="en" sz="1200">
                <a:solidFill>
                  <a:srgbClr val="4EC9B0"/>
                </a:solidFill>
              </a:rPr>
              <a:t>(Again)</a:t>
            </a:r>
            <a:endParaRPr sz="1200">
              <a:solidFill>
                <a:srgbClr val="4EC9B0"/>
              </a:solidFill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7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73" name="Google Shape;207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2074" name="Google Shape;2074;p73"/>
          <p:cNvSpPr/>
          <p:nvPr/>
        </p:nvSpPr>
        <p:spPr>
          <a:xfrm>
            <a:off x="4005707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75" name="Google Shape;2075;p73"/>
          <p:cNvCxnSpPr>
            <a:stCxn id="2074" idx="2"/>
          </p:cNvCxnSpPr>
          <p:nvPr/>
        </p:nvCxnSpPr>
        <p:spPr>
          <a:xfrm rot="10800000">
            <a:off x="3786195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6" name="Google Shape;2076;p73"/>
          <p:cNvSpPr/>
          <p:nvPr/>
        </p:nvSpPr>
        <p:spPr>
          <a:xfrm>
            <a:off x="4811610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77" name="Google Shape;2077;p73"/>
          <p:cNvCxnSpPr>
            <a:stCxn id="2076" idx="2"/>
            <a:endCxn id="2074" idx="1"/>
          </p:cNvCxnSpPr>
          <p:nvPr/>
        </p:nvCxnSpPr>
        <p:spPr>
          <a:xfrm rot="10800000">
            <a:off x="4519499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8" name="Google Shape;2078;p73"/>
          <p:cNvCxnSpPr>
            <a:stCxn id="2076" idx="5"/>
          </p:cNvCxnSpPr>
          <p:nvPr/>
        </p:nvCxnSpPr>
        <p:spPr>
          <a:xfrm>
            <a:off x="5325422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9" name="Google Shape;2079;p73"/>
          <p:cNvSpPr/>
          <p:nvPr/>
        </p:nvSpPr>
        <p:spPr>
          <a:xfrm>
            <a:off x="561753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80" name="Google Shape;2080;p73"/>
          <p:cNvCxnSpPr>
            <a:stCxn id="2079" idx="2"/>
          </p:cNvCxnSpPr>
          <p:nvPr/>
        </p:nvCxnSpPr>
        <p:spPr>
          <a:xfrm rot="10800000">
            <a:off x="5398018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73"/>
          <p:cNvCxnSpPr>
            <a:stCxn id="2079" idx="5"/>
          </p:cNvCxnSpPr>
          <p:nvPr/>
        </p:nvCxnSpPr>
        <p:spPr>
          <a:xfrm>
            <a:off x="613134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2" name="Google Shape;2082;p73"/>
          <p:cNvSpPr/>
          <p:nvPr/>
        </p:nvSpPr>
        <p:spPr>
          <a:xfrm>
            <a:off x="6423433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83" name="Google Shape;2083;p73"/>
          <p:cNvCxnSpPr>
            <a:stCxn id="2082" idx="2"/>
          </p:cNvCxnSpPr>
          <p:nvPr/>
        </p:nvCxnSpPr>
        <p:spPr>
          <a:xfrm rot="10800000">
            <a:off x="6203922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73"/>
          <p:cNvCxnSpPr>
            <a:stCxn id="2082" idx="5"/>
          </p:cNvCxnSpPr>
          <p:nvPr/>
        </p:nvCxnSpPr>
        <p:spPr>
          <a:xfrm>
            <a:off x="6937245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5" name="Google Shape;2085;p73"/>
          <p:cNvSpPr/>
          <p:nvPr/>
        </p:nvSpPr>
        <p:spPr>
          <a:xfrm>
            <a:off x="722934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86" name="Google Shape;2086;p73"/>
          <p:cNvCxnSpPr>
            <a:stCxn id="2085" idx="2"/>
          </p:cNvCxnSpPr>
          <p:nvPr/>
        </p:nvCxnSpPr>
        <p:spPr>
          <a:xfrm rot="10800000">
            <a:off x="700983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73"/>
          <p:cNvCxnSpPr>
            <a:stCxn id="2085" idx="5"/>
          </p:cNvCxnSpPr>
          <p:nvPr/>
        </p:nvCxnSpPr>
        <p:spPr>
          <a:xfrm>
            <a:off x="7743160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8" name="Google Shape;2088;p73"/>
          <p:cNvSpPr/>
          <p:nvPr/>
        </p:nvSpPr>
        <p:spPr>
          <a:xfrm>
            <a:off x="7227744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89" name="Google Shape;2089;p73"/>
          <p:cNvCxnSpPr>
            <a:endCxn id="2090" idx="0"/>
          </p:cNvCxnSpPr>
          <p:nvPr/>
        </p:nvCxnSpPr>
        <p:spPr>
          <a:xfrm>
            <a:off x="434021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0" name="Google Shape;2090;p73"/>
          <p:cNvSpPr/>
          <p:nvPr/>
        </p:nvSpPr>
        <p:spPr>
          <a:xfrm>
            <a:off x="407576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1" name="Google Shape;2091;p73"/>
          <p:cNvCxnSpPr>
            <a:endCxn id="2092" idx="0"/>
          </p:cNvCxnSpPr>
          <p:nvPr/>
        </p:nvCxnSpPr>
        <p:spPr>
          <a:xfrm>
            <a:off x="5143013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2" name="Google Shape;2092;p73"/>
          <p:cNvSpPr/>
          <p:nvPr/>
        </p:nvSpPr>
        <p:spPr>
          <a:xfrm>
            <a:off x="4878563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3" name="Google Shape;2093;p73"/>
          <p:cNvCxnSpPr>
            <a:endCxn id="2094" idx="0"/>
          </p:cNvCxnSpPr>
          <p:nvPr/>
        </p:nvCxnSpPr>
        <p:spPr>
          <a:xfrm>
            <a:off x="5953811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4" name="Google Shape;2094;p73"/>
          <p:cNvSpPr/>
          <p:nvPr/>
        </p:nvSpPr>
        <p:spPr>
          <a:xfrm>
            <a:off x="5689361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5" name="Google Shape;2095;p73"/>
          <p:cNvCxnSpPr/>
          <p:nvPr/>
        </p:nvCxnSpPr>
        <p:spPr>
          <a:xfrm>
            <a:off x="6756904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6" name="Google Shape;2096;p73"/>
          <p:cNvSpPr/>
          <p:nvPr/>
        </p:nvSpPr>
        <p:spPr>
          <a:xfrm>
            <a:off x="6492468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7" name="Google Shape;2097;p73"/>
          <p:cNvCxnSpPr>
            <a:endCxn id="2098" idx="0"/>
          </p:cNvCxnSpPr>
          <p:nvPr/>
        </p:nvCxnSpPr>
        <p:spPr>
          <a:xfrm>
            <a:off x="675793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8" name="Google Shape;2098;p73"/>
          <p:cNvSpPr/>
          <p:nvPr/>
        </p:nvSpPr>
        <p:spPr>
          <a:xfrm>
            <a:off x="649348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9" name="Google Shape;2099;p73"/>
          <p:cNvCxnSpPr>
            <a:endCxn id="2100" idx="0"/>
          </p:cNvCxnSpPr>
          <p:nvPr/>
        </p:nvCxnSpPr>
        <p:spPr>
          <a:xfrm>
            <a:off x="756206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0" name="Google Shape;2100;p73"/>
          <p:cNvSpPr/>
          <p:nvPr/>
        </p:nvSpPr>
        <p:spPr>
          <a:xfrm>
            <a:off x="729761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01" name="Google Shape;2101;p73"/>
          <p:cNvCxnSpPr>
            <a:stCxn id="2074" idx="5"/>
          </p:cNvCxnSpPr>
          <p:nvPr/>
        </p:nvCxnSpPr>
        <p:spPr>
          <a:xfrm rot="10800000" flipH="1">
            <a:off x="4519519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2" name="Google Shape;2102;p73"/>
          <p:cNvSpPr/>
          <p:nvPr/>
        </p:nvSpPr>
        <p:spPr>
          <a:xfrm>
            <a:off x="1609668" y="16323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03" name="Google Shape;2103;p73"/>
          <p:cNvCxnSpPr>
            <a:stCxn id="2102" idx="2"/>
          </p:cNvCxnSpPr>
          <p:nvPr/>
        </p:nvCxnSpPr>
        <p:spPr>
          <a:xfrm rot="10800000">
            <a:off x="1390156" y="220233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4" name="Google Shape;2104;p73"/>
          <p:cNvCxnSpPr>
            <a:stCxn id="2102" idx="5"/>
          </p:cNvCxnSpPr>
          <p:nvPr/>
        </p:nvCxnSpPr>
        <p:spPr>
          <a:xfrm>
            <a:off x="2123479" y="16323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5" name="Google Shape;2105;p73"/>
          <p:cNvSpPr/>
          <p:nvPr/>
        </p:nvSpPr>
        <p:spPr>
          <a:xfrm>
            <a:off x="2415571" y="16323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06" name="Google Shape;2106;p73"/>
          <p:cNvCxnSpPr>
            <a:stCxn id="2105" idx="2"/>
          </p:cNvCxnSpPr>
          <p:nvPr/>
        </p:nvCxnSpPr>
        <p:spPr>
          <a:xfrm rot="10800000">
            <a:off x="2196059" y="22023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7" name="Google Shape;2107;p73"/>
          <p:cNvCxnSpPr>
            <a:stCxn id="2105" idx="5"/>
          </p:cNvCxnSpPr>
          <p:nvPr/>
        </p:nvCxnSpPr>
        <p:spPr>
          <a:xfrm>
            <a:off x="2929383" y="16323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8" name="Google Shape;2108;p73"/>
          <p:cNvSpPr/>
          <p:nvPr/>
        </p:nvSpPr>
        <p:spPr>
          <a:xfrm>
            <a:off x="3221485" y="16323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09" name="Google Shape;2109;p73"/>
          <p:cNvCxnSpPr>
            <a:stCxn id="2108" idx="2"/>
          </p:cNvCxnSpPr>
          <p:nvPr/>
        </p:nvCxnSpPr>
        <p:spPr>
          <a:xfrm rot="10800000">
            <a:off x="3001974" y="22023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0" name="Google Shape;2110;p73"/>
          <p:cNvCxnSpPr>
            <a:stCxn id="2108" idx="5"/>
          </p:cNvCxnSpPr>
          <p:nvPr/>
        </p:nvCxnSpPr>
        <p:spPr>
          <a:xfrm>
            <a:off x="3735297" y="16323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1" name="Google Shape;2111;p73"/>
          <p:cNvCxnSpPr>
            <a:endCxn id="2112" idx="0"/>
          </p:cNvCxnSpPr>
          <p:nvPr/>
        </p:nvCxnSpPr>
        <p:spPr>
          <a:xfrm>
            <a:off x="1945949" y="21030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2" name="Google Shape;2112;p73"/>
          <p:cNvSpPr/>
          <p:nvPr/>
        </p:nvSpPr>
        <p:spPr>
          <a:xfrm>
            <a:off x="1681499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13" name="Google Shape;2113;p73"/>
          <p:cNvCxnSpPr/>
          <p:nvPr/>
        </p:nvCxnSpPr>
        <p:spPr>
          <a:xfrm>
            <a:off x="2749042" y="21029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4" name="Google Shape;2114;p73"/>
          <p:cNvSpPr/>
          <p:nvPr/>
        </p:nvSpPr>
        <p:spPr>
          <a:xfrm>
            <a:off x="2484605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15" name="Google Shape;2115;p73"/>
          <p:cNvCxnSpPr>
            <a:endCxn id="2116" idx="0"/>
          </p:cNvCxnSpPr>
          <p:nvPr/>
        </p:nvCxnSpPr>
        <p:spPr>
          <a:xfrm>
            <a:off x="2750070" y="21030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6" name="Google Shape;2116;p73"/>
          <p:cNvSpPr/>
          <p:nvPr/>
        </p:nvSpPr>
        <p:spPr>
          <a:xfrm>
            <a:off x="2485620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17" name="Google Shape;2117;p73"/>
          <p:cNvCxnSpPr>
            <a:endCxn id="2118" idx="0"/>
          </p:cNvCxnSpPr>
          <p:nvPr/>
        </p:nvCxnSpPr>
        <p:spPr>
          <a:xfrm>
            <a:off x="3554199" y="21030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8" name="Google Shape;2118;p73"/>
          <p:cNvSpPr/>
          <p:nvPr/>
        </p:nvSpPr>
        <p:spPr>
          <a:xfrm>
            <a:off x="3289749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9" name="Google Shape;2119;p73"/>
          <p:cNvSpPr/>
          <p:nvPr/>
        </p:nvSpPr>
        <p:spPr>
          <a:xfrm>
            <a:off x="160980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7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25" name="Google Shape;212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2126" name="Google Shape;2126;p74"/>
          <p:cNvSpPr/>
          <p:nvPr/>
        </p:nvSpPr>
        <p:spPr>
          <a:xfrm>
            <a:off x="4005707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27" name="Google Shape;2127;p74"/>
          <p:cNvCxnSpPr>
            <a:stCxn id="2126" idx="2"/>
          </p:cNvCxnSpPr>
          <p:nvPr/>
        </p:nvCxnSpPr>
        <p:spPr>
          <a:xfrm rot="10800000">
            <a:off x="3786195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8" name="Google Shape;2128;p74"/>
          <p:cNvSpPr/>
          <p:nvPr/>
        </p:nvSpPr>
        <p:spPr>
          <a:xfrm>
            <a:off x="4811610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29" name="Google Shape;2129;p74"/>
          <p:cNvCxnSpPr>
            <a:stCxn id="2128" idx="2"/>
            <a:endCxn id="2126" idx="1"/>
          </p:cNvCxnSpPr>
          <p:nvPr/>
        </p:nvCxnSpPr>
        <p:spPr>
          <a:xfrm rot="10800000">
            <a:off x="4519499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0" name="Google Shape;2130;p74"/>
          <p:cNvCxnSpPr>
            <a:stCxn id="2128" idx="5"/>
          </p:cNvCxnSpPr>
          <p:nvPr/>
        </p:nvCxnSpPr>
        <p:spPr>
          <a:xfrm>
            <a:off x="5325422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1" name="Google Shape;2131;p74"/>
          <p:cNvSpPr/>
          <p:nvPr/>
        </p:nvSpPr>
        <p:spPr>
          <a:xfrm>
            <a:off x="561753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2" name="Google Shape;2132;p74"/>
          <p:cNvCxnSpPr>
            <a:stCxn id="2131" idx="2"/>
          </p:cNvCxnSpPr>
          <p:nvPr/>
        </p:nvCxnSpPr>
        <p:spPr>
          <a:xfrm rot="10800000">
            <a:off x="5398018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3" name="Google Shape;2133;p74"/>
          <p:cNvCxnSpPr>
            <a:stCxn id="2131" idx="5"/>
          </p:cNvCxnSpPr>
          <p:nvPr/>
        </p:nvCxnSpPr>
        <p:spPr>
          <a:xfrm>
            <a:off x="613134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4" name="Google Shape;2134;p74"/>
          <p:cNvSpPr/>
          <p:nvPr/>
        </p:nvSpPr>
        <p:spPr>
          <a:xfrm>
            <a:off x="6423433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5" name="Google Shape;2135;p74"/>
          <p:cNvCxnSpPr>
            <a:stCxn id="2134" idx="2"/>
          </p:cNvCxnSpPr>
          <p:nvPr/>
        </p:nvCxnSpPr>
        <p:spPr>
          <a:xfrm rot="10800000">
            <a:off x="6203922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6" name="Google Shape;2136;p74"/>
          <p:cNvCxnSpPr>
            <a:stCxn id="2134" idx="5"/>
          </p:cNvCxnSpPr>
          <p:nvPr/>
        </p:nvCxnSpPr>
        <p:spPr>
          <a:xfrm>
            <a:off x="6937245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7" name="Google Shape;2137;p74"/>
          <p:cNvSpPr/>
          <p:nvPr/>
        </p:nvSpPr>
        <p:spPr>
          <a:xfrm>
            <a:off x="722934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8" name="Google Shape;2138;p74"/>
          <p:cNvCxnSpPr>
            <a:stCxn id="2137" idx="2"/>
          </p:cNvCxnSpPr>
          <p:nvPr/>
        </p:nvCxnSpPr>
        <p:spPr>
          <a:xfrm rot="10800000">
            <a:off x="700983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9" name="Google Shape;2139;p74"/>
          <p:cNvCxnSpPr>
            <a:stCxn id="2137" idx="5"/>
          </p:cNvCxnSpPr>
          <p:nvPr/>
        </p:nvCxnSpPr>
        <p:spPr>
          <a:xfrm>
            <a:off x="7743160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0" name="Google Shape;2140;p74"/>
          <p:cNvSpPr/>
          <p:nvPr/>
        </p:nvSpPr>
        <p:spPr>
          <a:xfrm>
            <a:off x="4004117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1" name="Google Shape;2141;p74"/>
          <p:cNvSpPr/>
          <p:nvPr/>
        </p:nvSpPr>
        <p:spPr>
          <a:xfrm>
            <a:off x="7227744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42" name="Google Shape;2142;p74"/>
          <p:cNvCxnSpPr>
            <a:endCxn id="2143" idx="0"/>
          </p:cNvCxnSpPr>
          <p:nvPr/>
        </p:nvCxnSpPr>
        <p:spPr>
          <a:xfrm>
            <a:off x="434021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3" name="Google Shape;2143;p74"/>
          <p:cNvSpPr/>
          <p:nvPr/>
        </p:nvSpPr>
        <p:spPr>
          <a:xfrm>
            <a:off x="407576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44" name="Google Shape;2144;p74"/>
          <p:cNvCxnSpPr>
            <a:endCxn id="2145" idx="0"/>
          </p:cNvCxnSpPr>
          <p:nvPr/>
        </p:nvCxnSpPr>
        <p:spPr>
          <a:xfrm>
            <a:off x="5143013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5" name="Google Shape;2145;p74"/>
          <p:cNvSpPr/>
          <p:nvPr/>
        </p:nvSpPr>
        <p:spPr>
          <a:xfrm>
            <a:off x="4878563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46" name="Google Shape;2146;p74"/>
          <p:cNvCxnSpPr>
            <a:endCxn id="2147" idx="0"/>
          </p:cNvCxnSpPr>
          <p:nvPr/>
        </p:nvCxnSpPr>
        <p:spPr>
          <a:xfrm>
            <a:off x="5953811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7" name="Google Shape;2147;p74"/>
          <p:cNvSpPr/>
          <p:nvPr/>
        </p:nvSpPr>
        <p:spPr>
          <a:xfrm>
            <a:off x="5689361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48" name="Google Shape;2148;p74"/>
          <p:cNvCxnSpPr/>
          <p:nvPr/>
        </p:nvCxnSpPr>
        <p:spPr>
          <a:xfrm>
            <a:off x="6756904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9" name="Google Shape;2149;p74"/>
          <p:cNvSpPr/>
          <p:nvPr/>
        </p:nvSpPr>
        <p:spPr>
          <a:xfrm>
            <a:off x="6492468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50" name="Google Shape;2150;p74"/>
          <p:cNvCxnSpPr>
            <a:endCxn id="2151" idx="0"/>
          </p:cNvCxnSpPr>
          <p:nvPr/>
        </p:nvCxnSpPr>
        <p:spPr>
          <a:xfrm>
            <a:off x="675793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1" name="Google Shape;2151;p74"/>
          <p:cNvSpPr/>
          <p:nvPr/>
        </p:nvSpPr>
        <p:spPr>
          <a:xfrm>
            <a:off x="649348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52" name="Google Shape;2152;p74"/>
          <p:cNvCxnSpPr>
            <a:endCxn id="2153" idx="0"/>
          </p:cNvCxnSpPr>
          <p:nvPr/>
        </p:nvCxnSpPr>
        <p:spPr>
          <a:xfrm>
            <a:off x="756206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3" name="Google Shape;2153;p74"/>
          <p:cNvSpPr/>
          <p:nvPr/>
        </p:nvSpPr>
        <p:spPr>
          <a:xfrm>
            <a:off x="729761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54" name="Google Shape;2154;p74"/>
          <p:cNvCxnSpPr>
            <a:stCxn id="2126" idx="5"/>
          </p:cNvCxnSpPr>
          <p:nvPr/>
        </p:nvCxnSpPr>
        <p:spPr>
          <a:xfrm rot="10800000" flipH="1">
            <a:off x="4519519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5" name="Google Shape;2155;p74"/>
          <p:cNvSpPr/>
          <p:nvPr/>
        </p:nvSpPr>
        <p:spPr>
          <a:xfrm>
            <a:off x="657818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56" name="Google Shape;2156;p74"/>
          <p:cNvCxnSpPr>
            <a:stCxn id="2155" idx="2"/>
          </p:cNvCxnSpPr>
          <p:nvPr/>
        </p:nvCxnSpPr>
        <p:spPr>
          <a:xfrm rot="10800000">
            <a:off x="438306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7" name="Google Shape;2157;p74"/>
          <p:cNvCxnSpPr>
            <a:stCxn id="2155" idx="5"/>
          </p:cNvCxnSpPr>
          <p:nvPr/>
        </p:nvCxnSpPr>
        <p:spPr>
          <a:xfrm>
            <a:off x="1171629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8" name="Google Shape;2158;p74"/>
          <p:cNvSpPr/>
          <p:nvPr/>
        </p:nvSpPr>
        <p:spPr>
          <a:xfrm>
            <a:off x="1463721" y="372635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59" name="Google Shape;2159;p74"/>
          <p:cNvCxnSpPr>
            <a:stCxn id="2158" idx="2"/>
          </p:cNvCxnSpPr>
          <p:nvPr/>
        </p:nvCxnSpPr>
        <p:spPr>
          <a:xfrm rot="10800000">
            <a:off x="1244209" y="429635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" name="Google Shape;2160;p74"/>
          <p:cNvCxnSpPr>
            <a:stCxn id="2158" idx="5"/>
          </p:cNvCxnSpPr>
          <p:nvPr/>
        </p:nvCxnSpPr>
        <p:spPr>
          <a:xfrm>
            <a:off x="1977533" y="372635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1" name="Google Shape;2161;p74"/>
          <p:cNvSpPr/>
          <p:nvPr/>
        </p:nvSpPr>
        <p:spPr>
          <a:xfrm>
            <a:off x="2269635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62" name="Google Shape;2162;p74"/>
          <p:cNvCxnSpPr>
            <a:stCxn id="2161" idx="2"/>
          </p:cNvCxnSpPr>
          <p:nvPr/>
        </p:nvCxnSpPr>
        <p:spPr>
          <a:xfrm rot="10800000">
            <a:off x="2050124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3" name="Google Shape;2163;p74"/>
          <p:cNvCxnSpPr>
            <a:stCxn id="2161" idx="5"/>
          </p:cNvCxnSpPr>
          <p:nvPr/>
        </p:nvCxnSpPr>
        <p:spPr>
          <a:xfrm>
            <a:off x="2783447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4" name="Google Shape;2164;p74"/>
          <p:cNvSpPr/>
          <p:nvPr/>
        </p:nvSpPr>
        <p:spPr>
          <a:xfrm>
            <a:off x="2268032" y="312972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65" name="Google Shape;2165;p74"/>
          <p:cNvCxnSpPr>
            <a:endCxn id="2166" idx="0"/>
          </p:cNvCxnSpPr>
          <p:nvPr/>
        </p:nvCxnSpPr>
        <p:spPr>
          <a:xfrm>
            <a:off x="99409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6" name="Google Shape;2166;p74"/>
          <p:cNvSpPr/>
          <p:nvPr/>
        </p:nvSpPr>
        <p:spPr>
          <a:xfrm>
            <a:off x="72964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67" name="Google Shape;2167;p74"/>
          <p:cNvCxnSpPr/>
          <p:nvPr/>
        </p:nvCxnSpPr>
        <p:spPr>
          <a:xfrm>
            <a:off x="1797192" y="4197011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8" name="Google Shape;2168;p74"/>
          <p:cNvSpPr/>
          <p:nvPr/>
        </p:nvSpPr>
        <p:spPr>
          <a:xfrm>
            <a:off x="1532755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69" name="Google Shape;2169;p74"/>
          <p:cNvCxnSpPr>
            <a:endCxn id="2170" idx="0"/>
          </p:cNvCxnSpPr>
          <p:nvPr/>
        </p:nvCxnSpPr>
        <p:spPr>
          <a:xfrm>
            <a:off x="1798220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0" name="Google Shape;2170;p74"/>
          <p:cNvSpPr/>
          <p:nvPr/>
        </p:nvSpPr>
        <p:spPr>
          <a:xfrm>
            <a:off x="1533770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71" name="Google Shape;2171;p74"/>
          <p:cNvCxnSpPr>
            <a:endCxn id="2172" idx="0"/>
          </p:cNvCxnSpPr>
          <p:nvPr/>
        </p:nvCxnSpPr>
        <p:spPr>
          <a:xfrm>
            <a:off x="260234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2" name="Google Shape;2172;p74"/>
          <p:cNvSpPr/>
          <p:nvPr/>
        </p:nvSpPr>
        <p:spPr>
          <a:xfrm>
            <a:off x="233789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3" name="Google Shape;2173;p74"/>
          <p:cNvSpPr/>
          <p:nvPr/>
        </p:nvSpPr>
        <p:spPr>
          <a:xfrm>
            <a:off x="657955" y="318667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74" name="Google Shape;2174;p74"/>
          <p:cNvCxnSpPr>
            <a:endCxn id="2161" idx="0"/>
          </p:cNvCxnSpPr>
          <p:nvPr/>
        </p:nvCxnSpPr>
        <p:spPr>
          <a:xfrm flipH="1">
            <a:off x="2938635" y="3510065"/>
            <a:ext cx="1196700" cy="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7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prepend();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80" name="Google Shape;2180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2181" name="Google Shape;2181;p75"/>
          <p:cNvSpPr/>
          <p:nvPr/>
        </p:nvSpPr>
        <p:spPr>
          <a:xfrm>
            <a:off x="4005707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82" name="Google Shape;2182;p75"/>
          <p:cNvCxnSpPr>
            <a:stCxn id="2181" idx="2"/>
          </p:cNvCxnSpPr>
          <p:nvPr/>
        </p:nvCxnSpPr>
        <p:spPr>
          <a:xfrm rot="10800000">
            <a:off x="3786195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3" name="Google Shape;2183;p75"/>
          <p:cNvSpPr/>
          <p:nvPr/>
        </p:nvSpPr>
        <p:spPr>
          <a:xfrm>
            <a:off x="4811610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84" name="Google Shape;2184;p75"/>
          <p:cNvCxnSpPr>
            <a:stCxn id="2183" idx="2"/>
            <a:endCxn id="2181" idx="1"/>
          </p:cNvCxnSpPr>
          <p:nvPr/>
        </p:nvCxnSpPr>
        <p:spPr>
          <a:xfrm rot="10800000">
            <a:off x="4519499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5" name="Google Shape;2185;p75"/>
          <p:cNvCxnSpPr>
            <a:stCxn id="2183" idx="5"/>
          </p:cNvCxnSpPr>
          <p:nvPr/>
        </p:nvCxnSpPr>
        <p:spPr>
          <a:xfrm>
            <a:off x="5325422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6" name="Google Shape;2186;p75"/>
          <p:cNvSpPr/>
          <p:nvPr/>
        </p:nvSpPr>
        <p:spPr>
          <a:xfrm>
            <a:off x="561753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87" name="Google Shape;2187;p75"/>
          <p:cNvCxnSpPr>
            <a:stCxn id="2186" idx="2"/>
          </p:cNvCxnSpPr>
          <p:nvPr/>
        </p:nvCxnSpPr>
        <p:spPr>
          <a:xfrm rot="10800000">
            <a:off x="5398018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8" name="Google Shape;2188;p75"/>
          <p:cNvCxnSpPr>
            <a:stCxn id="2186" idx="5"/>
          </p:cNvCxnSpPr>
          <p:nvPr/>
        </p:nvCxnSpPr>
        <p:spPr>
          <a:xfrm>
            <a:off x="613134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9" name="Google Shape;2189;p75"/>
          <p:cNvSpPr/>
          <p:nvPr/>
        </p:nvSpPr>
        <p:spPr>
          <a:xfrm>
            <a:off x="6423433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90" name="Google Shape;2190;p75"/>
          <p:cNvCxnSpPr>
            <a:stCxn id="2189" idx="2"/>
          </p:cNvCxnSpPr>
          <p:nvPr/>
        </p:nvCxnSpPr>
        <p:spPr>
          <a:xfrm rot="10800000">
            <a:off x="6203922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1" name="Google Shape;2191;p75"/>
          <p:cNvCxnSpPr>
            <a:stCxn id="2189" idx="5"/>
          </p:cNvCxnSpPr>
          <p:nvPr/>
        </p:nvCxnSpPr>
        <p:spPr>
          <a:xfrm>
            <a:off x="6937245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2" name="Google Shape;2192;p75"/>
          <p:cNvSpPr/>
          <p:nvPr/>
        </p:nvSpPr>
        <p:spPr>
          <a:xfrm>
            <a:off x="722934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93" name="Google Shape;2193;p75"/>
          <p:cNvCxnSpPr>
            <a:stCxn id="2192" idx="2"/>
          </p:cNvCxnSpPr>
          <p:nvPr/>
        </p:nvCxnSpPr>
        <p:spPr>
          <a:xfrm rot="10800000">
            <a:off x="700983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4" name="Google Shape;2194;p75"/>
          <p:cNvCxnSpPr>
            <a:stCxn id="2192" idx="5"/>
          </p:cNvCxnSpPr>
          <p:nvPr/>
        </p:nvCxnSpPr>
        <p:spPr>
          <a:xfrm>
            <a:off x="7743160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5" name="Google Shape;2195;p75"/>
          <p:cNvSpPr/>
          <p:nvPr/>
        </p:nvSpPr>
        <p:spPr>
          <a:xfrm>
            <a:off x="3160842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6" name="Google Shape;2196;p75"/>
          <p:cNvSpPr/>
          <p:nvPr/>
        </p:nvSpPr>
        <p:spPr>
          <a:xfrm>
            <a:off x="7227744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97" name="Google Shape;2197;p75"/>
          <p:cNvCxnSpPr>
            <a:endCxn id="2198" idx="0"/>
          </p:cNvCxnSpPr>
          <p:nvPr/>
        </p:nvCxnSpPr>
        <p:spPr>
          <a:xfrm>
            <a:off x="434021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8" name="Google Shape;2198;p75"/>
          <p:cNvSpPr/>
          <p:nvPr/>
        </p:nvSpPr>
        <p:spPr>
          <a:xfrm>
            <a:off x="407576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99" name="Google Shape;2199;p75"/>
          <p:cNvCxnSpPr>
            <a:endCxn id="2200" idx="0"/>
          </p:cNvCxnSpPr>
          <p:nvPr/>
        </p:nvCxnSpPr>
        <p:spPr>
          <a:xfrm>
            <a:off x="5143013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0" name="Google Shape;2200;p75"/>
          <p:cNvSpPr/>
          <p:nvPr/>
        </p:nvSpPr>
        <p:spPr>
          <a:xfrm>
            <a:off x="4878563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1" name="Google Shape;2201;p75"/>
          <p:cNvCxnSpPr>
            <a:endCxn id="2202" idx="0"/>
          </p:cNvCxnSpPr>
          <p:nvPr/>
        </p:nvCxnSpPr>
        <p:spPr>
          <a:xfrm>
            <a:off x="5953811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2" name="Google Shape;2202;p75"/>
          <p:cNvSpPr/>
          <p:nvPr/>
        </p:nvSpPr>
        <p:spPr>
          <a:xfrm>
            <a:off x="5689361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3" name="Google Shape;2203;p75"/>
          <p:cNvCxnSpPr/>
          <p:nvPr/>
        </p:nvCxnSpPr>
        <p:spPr>
          <a:xfrm>
            <a:off x="6756904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4" name="Google Shape;2204;p75"/>
          <p:cNvSpPr/>
          <p:nvPr/>
        </p:nvSpPr>
        <p:spPr>
          <a:xfrm>
            <a:off x="6492468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5" name="Google Shape;2205;p75"/>
          <p:cNvCxnSpPr>
            <a:endCxn id="2206" idx="0"/>
          </p:cNvCxnSpPr>
          <p:nvPr/>
        </p:nvCxnSpPr>
        <p:spPr>
          <a:xfrm>
            <a:off x="675793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6" name="Google Shape;2206;p75"/>
          <p:cNvSpPr/>
          <p:nvPr/>
        </p:nvSpPr>
        <p:spPr>
          <a:xfrm>
            <a:off x="649348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7" name="Google Shape;2207;p75"/>
          <p:cNvCxnSpPr>
            <a:endCxn id="2208" idx="0"/>
          </p:cNvCxnSpPr>
          <p:nvPr/>
        </p:nvCxnSpPr>
        <p:spPr>
          <a:xfrm>
            <a:off x="756206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8" name="Google Shape;2208;p75"/>
          <p:cNvSpPr/>
          <p:nvPr/>
        </p:nvSpPr>
        <p:spPr>
          <a:xfrm>
            <a:off x="729761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9" name="Google Shape;2209;p75"/>
          <p:cNvCxnSpPr>
            <a:stCxn id="2181" idx="5"/>
          </p:cNvCxnSpPr>
          <p:nvPr/>
        </p:nvCxnSpPr>
        <p:spPr>
          <a:xfrm rot="10800000" flipH="1">
            <a:off x="4519519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0" name="Google Shape;2210;p75"/>
          <p:cNvSpPr/>
          <p:nvPr/>
        </p:nvSpPr>
        <p:spPr>
          <a:xfrm>
            <a:off x="657818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11" name="Google Shape;2211;p75"/>
          <p:cNvCxnSpPr>
            <a:stCxn id="2210" idx="2"/>
          </p:cNvCxnSpPr>
          <p:nvPr/>
        </p:nvCxnSpPr>
        <p:spPr>
          <a:xfrm rot="10800000">
            <a:off x="438306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75"/>
          <p:cNvCxnSpPr>
            <a:stCxn id="2210" idx="5"/>
          </p:cNvCxnSpPr>
          <p:nvPr/>
        </p:nvCxnSpPr>
        <p:spPr>
          <a:xfrm>
            <a:off x="1171629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3" name="Google Shape;2213;p75"/>
          <p:cNvSpPr/>
          <p:nvPr/>
        </p:nvSpPr>
        <p:spPr>
          <a:xfrm>
            <a:off x="1463721" y="372635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14" name="Google Shape;2214;p75"/>
          <p:cNvCxnSpPr>
            <a:stCxn id="2213" idx="2"/>
          </p:cNvCxnSpPr>
          <p:nvPr/>
        </p:nvCxnSpPr>
        <p:spPr>
          <a:xfrm rot="10800000">
            <a:off x="1244209" y="429635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5" name="Google Shape;2215;p75"/>
          <p:cNvCxnSpPr>
            <a:stCxn id="2213" idx="5"/>
          </p:cNvCxnSpPr>
          <p:nvPr/>
        </p:nvCxnSpPr>
        <p:spPr>
          <a:xfrm>
            <a:off x="1977533" y="372635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6" name="Google Shape;2216;p75"/>
          <p:cNvSpPr/>
          <p:nvPr/>
        </p:nvSpPr>
        <p:spPr>
          <a:xfrm>
            <a:off x="2269635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17" name="Google Shape;2217;p75"/>
          <p:cNvCxnSpPr>
            <a:stCxn id="2216" idx="2"/>
          </p:cNvCxnSpPr>
          <p:nvPr/>
        </p:nvCxnSpPr>
        <p:spPr>
          <a:xfrm rot="10800000">
            <a:off x="2050124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8" name="Google Shape;2218;p75"/>
          <p:cNvCxnSpPr>
            <a:stCxn id="2216" idx="5"/>
          </p:cNvCxnSpPr>
          <p:nvPr/>
        </p:nvCxnSpPr>
        <p:spPr>
          <a:xfrm>
            <a:off x="2783447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9" name="Google Shape;2219;p75"/>
          <p:cNvSpPr/>
          <p:nvPr/>
        </p:nvSpPr>
        <p:spPr>
          <a:xfrm>
            <a:off x="2268032" y="312972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20" name="Google Shape;2220;p75"/>
          <p:cNvCxnSpPr>
            <a:endCxn id="2221" idx="0"/>
          </p:cNvCxnSpPr>
          <p:nvPr/>
        </p:nvCxnSpPr>
        <p:spPr>
          <a:xfrm>
            <a:off x="99409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1" name="Google Shape;2221;p75"/>
          <p:cNvSpPr/>
          <p:nvPr/>
        </p:nvSpPr>
        <p:spPr>
          <a:xfrm>
            <a:off x="72964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22" name="Google Shape;2222;p75"/>
          <p:cNvCxnSpPr/>
          <p:nvPr/>
        </p:nvCxnSpPr>
        <p:spPr>
          <a:xfrm>
            <a:off x="1797192" y="4197011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3" name="Google Shape;2223;p75"/>
          <p:cNvSpPr/>
          <p:nvPr/>
        </p:nvSpPr>
        <p:spPr>
          <a:xfrm>
            <a:off x="1532755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24" name="Google Shape;2224;p75"/>
          <p:cNvCxnSpPr>
            <a:endCxn id="2225" idx="0"/>
          </p:cNvCxnSpPr>
          <p:nvPr/>
        </p:nvCxnSpPr>
        <p:spPr>
          <a:xfrm>
            <a:off x="1798220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5" name="Google Shape;2225;p75"/>
          <p:cNvSpPr/>
          <p:nvPr/>
        </p:nvSpPr>
        <p:spPr>
          <a:xfrm>
            <a:off x="1533770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26" name="Google Shape;2226;p75"/>
          <p:cNvCxnSpPr>
            <a:endCxn id="2227" idx="0"/>
          </p:cNvCxnSpPr>
          <p:nvPr/>
        </p:nvCxnSpPr>
        <p:spPr>
          <a:xfrm>
            <a:off x="260234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7" name="Google Shape;2227;p75"/>
          <p:cNvSpPr/>
          <p:nvPr/>
        </p:nvSpPr>
        <p:spPr>
          <a:xfrm>
            <a:off x="233789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8" name="Google Shape;2228;p75"/>
          <p:cNvSpPr/>
          <p:nvPr/>
        </p:nvSpPr>
        <p:spPr>
          <a:xfrm>
            <a:off x="657955" y="318667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29" name="Google Shape;2229;p75"/>
          <p:cNvCxnSpPr>
            <a:endCxn id="2216" idx="0"/>
          </p:cNvCxnSpPr>
          <p:nvPr/>
        </p:nvCxnSpPr>
        <p:spPr>
          <a:xfrm flipH="1">
            <a:off x="2938635" y="3510065"/>
            <a:ext cx="1196700" cy="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0" name="Google Shape;2230;p75"/>
          <p:cNvSpPr/>
          <p:nvPr/>
        </p:nvSpPr>
        <p:spPr>
          <a:xfrm>
            <a:off x="316251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31" name="Google Shape;2231;p75"/>
          <p:cNvCxnSpPr>
            <a:stCxn id="2230" idx="2"/>
          </p:cNvCxnSpPr>
          <p:nvPr/>
        </p:nvCxnSpPr>
        <p:spPr>
          <a:xfrm rot="10800000">
            <a:off x="2942999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2" name="Google Shape;2232;p75"/>
          <p:cNvCxnSpPr>
            <a:stCxn id="2230" idx="5"/>
          </p:cNvCxnSpPr>
          <p:nvPr/>
        </p:nvCxnSpPr>
        <p:spPr>
          <a:xfrm>
            <a:off x="367632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Google Shape;2233;p75"/>
          <p:cNvCxnSpPr>
            <a:endCxn id="2234" idx="0"/>
          </p:cNvCxnSpPr>
          <p:nvPr/>
        </p:nvCxnSpPr>
        <p:spPr>
          <a:xfrm>
            <a:off x="349522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4" name="Google Shape;2234;p75"/>
          <p:cNvSpPr/>
          <p:nvPr/>
        </p:nvSpPr>
        <p:spPr>
          <a:xfrm>
            <a:off x="323077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7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40" name="Google Shape;224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2241" name="Google Shape;2241;p76"/>
          <p:cNvSpPr/>
          <p:nvPr/>
        </p:nvSpPr>
        <p:spPr>
          <a:xfrm>
            <a:off x="4005707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2" name="Google Shape;2242;p76"/>
          <p:cNvCxnSpPr>
            <a:stCxn id="2241" idx="2"/>
          </p:cNvCxnSpPr>
          <p:nvPr/>
        </p:nvCxnSpPr>
        <p:spPr>
          <a:xfrm rot="10800000">
            <a:off x="3786195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3" name="Google Shape;2243;p76"/>
          <p:cNvSpPr/>
          <p:nvPr/>
        </p:nvSpPr>
        <p:spPr>
          <a:xfrm>
            <a:off x="4811610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4" name="Google Shape;2244;p76"/>
          <p:cNvCxnSpPr>
            <a:stCxn id="2243" idx="2"/>
            <a:endCxn id="2241" idx="1"/>
          </p:cNvCxnSpPr>
          <p:nvPr/>
        </p:nvCxnSpPr>
        <p:spPr>
          <a:xfrm rot="10800000">
            <a:off x="4519499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5" name="Google Shape;2245;p76"/>
          <p:cNvCxnSpPr>
            <a:stCxn id="2243" idx="5"/>
          </p:cNvCxnSpPr>
          <p:nvPr/>
        </p:nvCxnSpPr>
        <p:spPr>
          <a:xfrm>
            <a:off x="5325422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6" name="Google Shape;2246;p76"/>
          <p:cNvSpPr/>
          <p:nvPr/>
        </p:nvSpPr>
        <p:spPr>
          <a:xfrm>
            <a:off x="561753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7" name="Google Shape;2247;p76"/>
          <p:cNvCxnSpPr>
            <a:stCxn id="2246" idx="2"/>
          </p:cNvCxnSpPr>
          <p:nvPr/>
        </p:nvCxnSpPr>
        <p:spPr>
          <a:xfrm rot="10800000">
            <a:off x="5398018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8" name="Google Shape;2248;p76"/>
          <p:cNvCxnSpPr>
            <a:stCxn id="2246" idx="5"/>
          </p:cNvCxnSpPr>
          <p:nvPr/>
        </p:nvCxnSpPr>
        <p:spPr>
          <a:xfrm>
            <a:off x="613134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9" name="Google Shape;2249;p76"/>
          <p:cNvSpPr/>
          <p:nvPr/>
        </p:nvSpPr>
        <p:spPr>
          <a:xfrm>
            <a:off x="6423433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50" name="Google Shape;2250;p76"/>
          <p:cNvCxnSpPr>
            <a:stCxn id="2249" idx="2"/>
          </p:cNvCxnSpPr>
          <p:nvPr/>
        </p:nvCxnSpPr>
        <p:spPr>
          <a:xfrm rot="10800000">
            <a:off x="6203922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1" name="Google Shape;2251;p76"/>
          <p:cNvCxnSpPr>
            <a:stCxn id="2249" idx="5"/>
          </p:cNvCxnSpPr>
          <p:nvPr/>
        </p:nvCxnSpPr>
        <p:spPr>
          <a:xfrm>
            <a:off x="6937245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2" name="Google Shape;2252;p76"/>
          <p:cNvSpPr/>
          <p:nvPr/>
        </p:nvSpPr>
        <p:spPr>
          <a:xfrm>
            <a:off x="722934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53" name="Google Shape;2253;p76"/>
          <p:cNvCxnSpPr>
            <a:stCxn id="2252" idx="2"/>
          </p:cNvCxnSpPr>
          <p:nvPr/>
        </p:nvCxnSpPr>
        <p:spPr>
          <a:xfrm rot="10800000">
            <a:off x="700983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4" name="Google Shape;2254;p76"/>
          <p:cNvCxnSpPr>
            <a:stCxn id="2252" idx="5"/>
          </p:cNvCxnSpPr>
          <p:nvPr/>
        </p:nvCxnSpPr>
        <p:spPr>
          <a:xfrm>
            <a:off x="7743160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5" name="Google Shape;2255;p76"/>
          <p:cNvSpPr/>
          <p:nvPr/>
        </p:nvSpPr>
        <p:spPr>
          <a:xfrm>
            <a:off x="3160842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6" name="Google Shape;2256;p76"/>
          <p:cNvSpPr/>
          <p:nvPr/>
        </p:nvSpPr>
        <p:spPr>
          <a:xfrm>
            <a:off x="7227744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57" name="Google Shape;2257;p76"/>
          <p:cNvCxnSpPr>
            <a:endCxn id="2258" idx="0"/>
          </p:cNvCxnSpPr>
          <p:nvPr/>
        </p:nvCxnSpPr>
        <p:spPr>
          <a:xfrm>
            <a:off x="434021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8" name="Google Shape;2258;p76"/>
          <p:cNvSpPr/>
          <p:nvPr/>
        </p:nvSpPr>
        <p:spPr>
          <a:xfrm>
            <a:off x="407576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59" name="Google Shape;2259;p76"/>
          <p:cNvCxnSpPr>
            <a:endCxn id="2260" idx="0"/>
          </p:cNvCxnSpPr>
          <p:nvPr/>
        </p:nvCxnSpPr>
        <p:spPr>
          <a:xfrm>
            <a:off x="5143013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0" name="Google Shape;2260;p76"/>
          <p:cNvSpPr/>
          <p:nvPr/>
        </p:nvSpPr>
        <p:spPr>
          <a:xfrm>
            <a:off x="4878563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61" name="Google Shape;2261;p76"/>
          <p:cNvCxnSpPr>
            <a:endCxn id="2262" idx="0"/>
          </p:cNvCxnSpPr>
          <p:nvPr/>
        </p:nvCxnSpPr>
        <p:spPr>
          <a:xfrm>
            <a:off x="5953811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2" name="Google Shape;2262;p76"/>
          <p:cNvSpPr/>
          <p:nvPr/>
        </p:nvSpPr>
        <p:spPr>
          <a:xfrm>
            <a:off x="5689361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63" name="Google Shape;2263;p76"/>
          <p:cNvCxnSpPr/>
          <p:nvPr/>
        </p:nvCxnSpPr>
        <p:spPr>
          <a:xfrm>
            <a:off x="6756904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4" name="Google Shape;2264;p76"/>
          <p:cNvSpPr/>
          <p:nvPr/>
        </p:nvSpPr>
        <p:spPr>
          <a:xfrm>
            <a:off x="6492468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65" name="Google Shape;2265;p76"/>
          <p:cNvCxnSpPr>
            <a:endCxn id="2266" idx="0"/>
          </p:cNvCxnSpPr>
          <p:nvPr/>
        </p:nvCxnSpPr>
        <p:spPr>
          <a:xfrm>
            <a:off x="675793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6" name="Google Shape;2266;p76"/>
          <p:cNvSpPr/>
          <p:nvPr/>
        </p:nvSpPr>
        <p:spPr>
          <a:xfrm>
            <a:off x="649348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67" name="Google Shape;2267;p76"/>
          <p:cNvCxnSpPr>
            <a:endCxn id="2268" idx="0"/>
          </p:cNvCxnSpPr>
          <p:nvPr/>
        </p:nvCxnSpPr>
        <p:spPr>
          <a:xfrm>
            <a:off x="756206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8" name="Google Shape;2268;p76"/>
          <p:cNvSpPr/>
          <p:nvPr/>
        </p:nvSpPr>
        <p:spPr>
          <a:xfrm>
            <a:off x="729761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69" name="Google Shape;2269;p76"/>
          <p:cNvCxnSpPr>
            <a:stCxn id="2241" idx="5"/>
          </p:cNvCxnSpPr>
          <p:nvPr/>
        </p:nvCxnSpPr>
        <p:spPr>
          <a:xfrm rot="10800000" flipH="1">
            <a:off x="4519519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0" name="Google Shape;2270;p76"/>
          <p:cNvSpPr/>
          <p:nvPr/>
        </p:nvSpPr>
        <p:spPr>
          <a:xfrm>
            <a:off x="657818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71" name="Google Shape;2271;p76"/>
          <p:cNvCxnSpPr>
            <a:stCxn id="2270" idx="2"/>
          </p:cNvCxnSpPr>
          <p:nvPr/>
        </p:nvCxnSpPr>
        <p:spPr>
          <a:xfrm rot="10800000">
            <a:off x="438306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2" name="Google Shape;2272;p76"/>
          <p:cNvCxnSpPr>
            <a:stCxn id="2270" idx="5"/>
          </p:cNvCxnSpPr>
          <p:nvPr/>
        </p:nvCxnSpPr>
        <p:spPr>
          <a:xfrm>
            <a:off x="1171629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3" name="Google Shape;2273;p76"/>
          <p:cNvSpPr/>
          <p:nvPr/>
        </p:nvSpPr>
        <p:spPr>
          <a:xfrm>
            <a:off x="1463721" y="372635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74" name="Google Shape;2274;p76"/>
          <p:cNvCxnSpPr>
            <a:stCxn id="2273" idx="2"/>
          </p:cNvCxnSpPr>
          <p:nvPr/>
        </p:nvCxnSpPr>
        <p:spPr>
          <a:xfrm rot="10800000">
            <a:off x="1244209" y="429635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5" name="Google Shape;2275;p76"/>
          <p:cNvCxnSpPr>
            <a:stCxn id="2273" idx="5"/>
          </p:cNvCxnSpPr>
          <p:nvPr/>
        </p:nvCxnSpPr>
        <p:spPr>
          <a:xfrm>
            <a:off x="1977533" y="372635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6" name="Google Shape;2276;p76"/>
          <p:cNvSpPr/>
          <p:nvPr/>
        </p:nvSpPr>
        <p:spPr>
          <a:xfrm>
            <a:off x="2269635" y="372636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77" name="Google Shape;2277;p76"/>
          <p:cNvCxnSpPr>
            <a:stCxn id="2276" idx="2"/>
          </p:cNvCxnSpPr>
          <p:nvPr/>
        </p:nvCxnSpPr>
        <p:spPr>
          <a:xfrm rot="10800000">
            <a:off x="2050124" y="429636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8" name="Google Shape;2278;p76"/>
          <p:cNvCxnSpPr>
            <a:stCxn id="2276" idx="5"/>
          </p:cNvCxnSpPr>
          <p:nvPr/>
        </p:nvCxnSpPr>
        <p:spPr>
          <a:xfrm>
            <a:off x="2783447" y="3726365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9" name="Google Shape;2279;p76"/>
          <p:cNvSpPr/>
          <p:nvPr/>
        </p:nvSpPr>
        <p:spPr>
          <a:xfrm>
            <a:off x="2268032" y="312972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0" name="Google Shape;2280;p76"/>
          <p:cNvCxnSpPr>
            <a:endCxn id="2281" idx="0"/>
          </p:cNvCxnSpPr>
          <p:nvPr/>
        </p:nvCxnSpPr>
        <p:spPr>
          <a:xfrm>
            <a:off x="99409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1" name="Google Shape;2281;p76"/>
          <p:cNvSpPr/>
          <p:nvPr/>
        </p:nvSpPr>
        <p:spPr>
          <a:xfrm>
            <a:off x="72964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2" name="Google Shape;2282;p76"/>
          <p:cNvCxnSpPr/>
          <p:nvPr/>
        </p:nvCxnSpPr>
        <p:spPr>
          <a:xfrm>
            <a:off x="1797192" y="4197011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3" name="Google Shape;2283;p76"/>
          <p:cNvSpPr/>
          <p:nvPr/>
        </p:nvSpPr>
        <p:spPr>
          <a:xfrm>
            <a:off x="1532755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4" name="Google Shape;2284;p76"/>
          <p:cNvCxnSpPr>
            <a:endCxn id="2285" idx="0"/>
          </p:cNvCxnSpPr>
          <p:nvPr/>
        </p:nvCxnSpPr>
        <p:spPr>
          <a:xfrm>
            <a:off x="1798220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5" name="Google Shape;2285;p76"/>
          <p:cNvSpPr/>
          <p:nvPr/>
        </p:nvSpPr>
        <p:spPr>
          <a:xfrm>
            <a:off x="1533770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6" name="Google Shape;2286;p76"/>
          <p:cNvCxnSpPr>
            <a:endCxn id="2287" idx="0"/>
          </p:cNvCxnSpPr>
          <p:nvPr/>
        </p:nvCxnSpPr>
        <p:spPr>
          <a:xfrm>
            <a:off x="2602349" y="4197079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7" name="Google Shape;2287;p76"/>
          <p:cNvSpPr/>
          <p:nvPr/>
        </p:nvSpPr>
        <p:spPr>
          <a:xfrm>
            <a:off x="2337899" y="4634479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8" name="Google Shape;2288;p76"/>
          <p:cNvSpPr/>
          <p:nvPr/>
        </p:nvSpPr>
        <p:spPr>
          <a:xfrm>
            <a:off x="657955" y="3186678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9" name="Google Shape;2289;p76"/>
          <p:cNvCxnSpPr>
            <a:endCxn id="2273" idx="5"/>
          </p:cNvCxnSpPr>
          <p:nvPr/>
        </p:nvCxnSpPr>
        <p:spPr>
          <a:xfrm flipH="1">
            <a:off x="1977533" y="2538659"/>
            <a:ext cx="406500" cy="11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0" name="Google Shape;2290;p76"/>
          <p:cNvSpPr/>
          <p:nvPr/>
        </p:nvSpPr>
        <p:spPr>
          <a:xfrm>
            <a:off x="316251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91" name="Google Shape;2291;p76"/>
          <p:cNvCxnSpPr>
            <a:stCxn id="2290" idx="2"/>
          </p:cNvCxnSpPr>
          <p:nvPr/>
        </p:nvCxnSpPr>
        <p:spPr>
          <a:xfrm rot="10800000">
            <a:off x="2942999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2" name="Google Shape;2292;p76"/>
          <p:cNvCxnSpPr>
            <a:stCxn id="2290" idx="5"/>
          </p:cNvCxnSpPr>
          <p:nvPr/>
        </p:nvCxnSpPr>
        <p:spPr>
          <a:xfrm>
            <a:off x="367632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3" name="Google Shape;2293;p76"/>
          <p:cNvCxnSpPr>
            <a:endCxn id="2294" idx="0"/>
          </p:cNvCxnSpPr>
          <p:nvPr/>
        </p:nvCxnSpPr>
        <p:spPr>
          <a:xfrm>
            <a:off x="349522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4" name="Google Shape;2294;p76"/>
          <p:cNvSpPr/>
          <p:nvPr/>
        </p:nvSpPr>
        <p:spPr>
          <a:xfrm>
            <a:off x="323077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7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484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prepend();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00" name="Google Shape;230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2301" name="Google Shape;2301;p77"/>
          <p:cNvSpPr/>
          <p:nvPr/>
        </p:nvSpPr>
        <p:spPr>
          <a:xfrm>
            <a:off x="4005707" y="1653435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02" name="Google Shape;2302;p77"/>
          <p:cNvCxnSpPr>
            <a:stCxn id="2301" idx="2"/>
          </p:cNvCxnSpPr>
          <p:nvPr/>
        </p:nvCxnSpPr>
        <p:spPr>
          <a:xfrm rot="10800000">
            <a:off x="3786195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3" name="Google Shape;2303;p77"/>
          <p:cNvSpPr/>
          <p:nvPr/>
        </p:nvSpPr>
        <p:spPr>
          <a:xfrm>
            <a:off x="4811610" y="1653429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04" name="Google Shape;2304;p77"/>
          <p:cNvCxnSpPr>
            <a:stCxn id="2303" idx="2"/>
            <a:endCxn id="2301" idx="1"/>
          </p:cNvCxnSpPr>
          <p:nvPr/>
        </p:nvCxnSpPr>
        <p:spPr>
          <a:xfrm rot="10800000">
            <a:off x="4519499" y="2223429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5" name="Google Shape;2305;p77"/>
          <p:cNvCxnSpPr>
            <a:stCxn id="2303" idx="5"/>
          </p:cNvCxnSpPr>
          <p:nvPr/>
        </p:nvCxnSpPr>
        <p:spPr>
          <a:xfrm>
            <a:off x="5325422" y="1653429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6" name="Google Shape;2306;p77"/>
          <p:cNvSpPr/>
          <p:nvPr/>
        </p:nvSpPr>
        <p:spPr>
          <a:xfrm>
            <a:off x="5617530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07" name="Google Shape;2307;p77"/>
          <p:cNvCxnSpPr>
            <a:stCxn id="2306" idx="2"/>
          </p:cNvCxnSpPr>
          <p:nvPr/>
        </p:nvCxnSpPr>
        <p:spPr>
          <a:xfrm rot="10800000">
            <a:off x="5398018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8" name="Google Shape;2308;p77"/>
          <p:cNvCxnSpPr>
            <a:stCxn id="2306" idx="5"/>
          </p:cNvCxnSpPr>
          <p:nvPr/>
        </p:nvCxnSpPr>
        <p:spPr>
          <a:xfrm>
            <a:off x="6131342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9" name="Google Shape;2309;p77"/>
          <p:cNvSpPr/>
          <p:nvPr/>
        </p:nvSpPr>
        <p:spPr>
          <a:xfrm>
            <a:off x="6423433" y="16534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0" name="Google Shape;2310;p77"/>
          <p:cNvCxnSpPr>
            <a:stCxn id="2309" idx="2"/>
          </p:cNvCxnSpPr>
          <p:nvPr/>
        </p:nvCxnSpPr>
        <p:spPr>
          <a:xfrm rot="10800000">
            <a:off x="6203922" y="22234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1" name="Google Shape;2311;p77"/>
          <p:cNvCxnSpPr>
            <a:stCxn id="2309" idx="5"/>
          </p:cNvCxnSpPr>
          <p:nvPr/>
        </p:nvCxnSpPr>
        <p:spPr>
          <a:xfrm>
            <a:off x="6937245" y="16534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2" name="Google Shape;2312;p77"/>
          <p:cNvSpPr/>
          <p:nvPr/>
        </p:nvSpPr>
        <p:spPr>
          <a:xfrm>
            <a:off x="7229348" y="16534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3" name="Google Shape;2313;p77"/>
          <p:cNvCxnSpPr>
            <a:stCxn id="2312" idx="2"/>
          </p:cNvCxnSpPr>
          <p:nvPr/>
        </p:nvCxnSpPr>
        <p:spPr>
          <a:xfrm rot="10800000">
            <a:off x="7009836" y="22234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4" name="Google Shape;2314;p77"/>
          <p:cNvCxnSpPr>
            <a:stCxn id="2312" idx="5"/>
          </p:cNvCxnSpPr>
          <p:nvPr/>
        </p:nvCxnSpPr>
        <p:spPr>
          <a:xfrm>
            <a:off x="7743160" y="1653440"/>
            <a:ext cx="35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5" name="Google Shape;2315;p77"/>
          <p:cNvSpPr/>
          <p:nvPr/>
        </p:nvSpPr>
        <p:spPr>
          <a:xfrm>
            <a:off x="7227744" y="105680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6" name="Google Shape;2316;p77"/>
          <p:cNvCxnSpPr>
            <a:endCxn id="2317" idx="0"/>
          </p:cNvCxnSpPr>
          <p:nvPr/>
        </p:nvCxnSpPr>
        <p:spPr>
          <a:xfrm>
            <a:off x="4340214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7" name="Google Shape;2317;p77"/>
          <p:cNvSpPr/>
          <p:nvPr/>
        </p:nvSpPr>
        <p:spPr>
          <a:xfrm>
            <a:off x="4075764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8" name="Google Shape;2318;p77"/>
          <p:cNvCxnSpPr>
            <a:endCxn id="2319" idx="0"/>
          </p:cNvCxnSpPr>
          <p:nvPr/>
        </p:nvCxnSpPr>
        <p:spPr>
          <a:xfrm>
            <a:off x="5143013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9" name="Google Shape;2319;p77"/>
          <p:cNvSpPr/>
          <p:nvPr/>
        </p:nvSpPr>
        <p:spPr>
          <a:xfrm>
            <a:off x="4878563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20" name="Google Shape;2320;p77"/>
          <p:cNvCxnSpPr>
            <a:endCxn id="2321" idx="0"/>
          </p:cNvCxnSpPr>
          <p:nvPr/>
        </p:nvCxnSpPr>
        <p:spPr>
          <a:xfrm>
            <a:off x="5953811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1" name="Google Shape;2321;p77"/>
          <p:cNvSpPr/>
          <p:nvPr/>
        </p:nvSpPr>
        <p:spPr>
          <a:xfrm>
            <a:off x="5689361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22" name="Google Shape;2322;p77"/>
          <p:cNvCxnSpPr/>
          <p:nvPr/>
        </p:nvCxnSpPr>
        <p:spPr>
          <a:xfrm>
            <a:off x="6756904" y="21240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3" name="Google Shape;2323;p77"/>
          <p:cNvSpPr/>
          <p:nvPr/>
        </p:nvSpPr>
        <p:spPr>
          <a:xfrm>
            <a:off x="6492468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24" name="Google Shape;2324;p77"/>
          <p:cNvCxnSpPr>
            <a:endCxn id="2325" idx="0"/>
          </p:cNvCxnSpPr>
          <p:nvPr/>
        </p:nvCxnSpPr>
        <p:spPr>
          <a:xfrm>
            <a:off x="675793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5" name="Google Shape;2325;p77"/>
          <p:cNvSpPr/>
          <p:nvPr/>
        </p:nvSpPr>
        <p:spPr>
          <a:xfrm>
            <a:off x="649348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26" name="Google Shape;2326;p77"/>
          <p:cNvCxnSpPr>
            <a:endCxn id="2327" idx="0"/>
          </p:cNvCxnSpPr>
          <p:nvPr/>
        </p:nvCxnSpPr>
        <p:spPr>
          <a:xfrm>
            <a:off x="7562062" y="21241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7" name="Google Shape;2327;p77"/>
          <p:cNvSpPr/>
          <p:nvPr/>
        </p:nvSpPr>
        <p:spPr>
          <a:xfrm>
            <a:off x="7297612" y="25615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28" name="Google Shape;2328;p77"/>
          <p:cNvCxnSpPr>
            <a:stCxn id="2301" idx="5"/>
          </p:cNvCxnSpPr>
          <p:nvPr/>
        </p:nvCxnSpPr>
        <p:spPr>
          <a:xfrm rot="10800000" flipH="1">
            <a:off x="4519519" y="1651935"/>
            <a:ext cx="358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9" name="Google Shape;2329;p77"/>
          <p:cNvSpPr/>
          <p:nvPr/>
        </p:nvSpPr>
        <p:spPr>
          <a:xfrm>
            <a:off x="1609668" y="16323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30" name="Google Shape;2330;p77"/>
          <p:cNvCxnSpPr>
            <a:stCxn id="2329" idx="2"/>
          </p:cNvCxnSpPr>
          <p:nvPr/>
        </p:nvCxnSpPr>
        <p:spPr>
          <a:xfrm rot="10800000">
            <a:off x="1390156" y="2202339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1" name="Google Shape;2331;p77"/>
          <p:cNvCxnSpPr>
            <a:stCxn id="2329" idx="5"/>
          </p:cNvCxnSpPr>
          <p:nvPr/>
        </p:nvCxnSpPr>
        <p:spPr>
          <a:xfrm>
            <a:off x="2123479" y="16323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2" name="Google Shape;2332;p77"/>
          <p:cNvSpPr/>
          <p:nvPr/>
        </p:nvSpPr>
        <p:spPr>
          <a:xfrm>
            <a:off x="2415571" y="1632334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33" name="Google Shape;2333;p77"/>
          <p:cNvCxnSpPr>
            <a:stCxn id="2332" idx="2"/>
          </p:cNvCxnSpPr>
          <p:nvPr/>
        </p:nvCxnSpPr>
        <p:spPr>
          <a:xfrm rot="10800000">
            <a:off x="2196059" y="2202334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4" name="Google Shape;2334;p77"/>
          <p:cNvCxnSpPr>
            <a:stCxn id="2332" idx="5"/>
          </p:cNvCxnSpPr>
          <p:nvPr/>
        </p:nvCxnSpPr>
        <p:spPr>
          <a:xfrm>
            <a:off x="2929383" y="1632334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5" name="Google Shape;2335;p77"/>
          <p:cNvSpPr/>
          <p:nvPr/>
        </p:nvSpPr>
        <p:spPr>
          <a:xfrm>
            <a:off x="3221485" y="1632340"/>
            <a:ext cx="669000" cy="5700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36" name="Google Shape;2336;p77"/>
          <p:cNvCxnSpPr>
            <a:stCxn id="2335" idx="2"/>
          </p:cNvCxnSpPr>
          <p:nvPr/>
        </p:nvCxnSpPr>
        <p:spPr>
          <a:xfrm rot="10800000">
            <a:off x="3001974" y="2202339"/>
            <a:ext cx="3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7" name="Google Shape;2337;p77"/>
          <p:cNvCxnSpPr>
            <a:stCxn id="2335" idx="5"/>
          </p:cNvCxnSpPr>
          <p:nvPr/>
        </p:nvCxnSpPr>
        <p:spPr>
          <a:xfrm>
            <a:off x="3735297" y="1632340"/>
            <a:ext cx="3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8" name="Google Shape;2338;p77"/>
          <p:cNvCxnSpPr>
            <a:endCxn id="2339" idx="0"/>
          </p:cNvCxnSpPr>
          <p:nvPr/>
        </p:nvCxnSpPr>
        <p:spPr>
          <a:xfrm>
            <a:off x="1945949" y="21030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9" name="Google Shape;2339;p77"/>
          <p:cNvSpPr/>
          <p:nvPr/>
        </p:nvSpPr>
        <p:spPr>
          <a:xfrm>
            <a:off x="1681499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40" name="Google Shape;2340;p77"/>
          <p:cNvCxnSpPr/>
          <p:nvPr/>
        </p:nvCxnSpPr>
        <p:spPr>
          <a:xfrm>
            <a:off x="2749042" y="2102986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1" name="Google Shape;2341;p77"/>
          <p:cNvSpPr/>
          <p:nvPr/>
        </p:nvSpPr>
        <p:spPr>
          <a:xfrm>
            <a:off x="2484605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42" name="Google Shape;2342;p77"/>
          <p:cNvCxnSpPr>
            <a:endCxn id="2343" idx="0"/>
          </p:cNvCxnSpPr>
          <p:nvPr/>
        </p:nvCxnSpPr>
        <p:spPr>
          <a:xfrm>
            <a:off x="2750070" y="21030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3" name="Google Shape;2343;p77"/>
          <p:cNvSpPr/>
          <p:nvPr/>
        </p:nvSpPr>
        <p:spPr>
          <a:xfrm>
            <a:off x="2485620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44" name="Google Shape;2344;p77"/>
          <p:cNvCxnSpPr>
            <a:endCxn id="2345" idx="0"/>
          </p:cNvCxnSpPr>
          <p:nvPr/>
        </p:nvCxnSpPr>
        <p:spPr>
          <a:xfrm>
            <a:off x="3554199" y="2103054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5" name="Google Shape;2345;p77"/>
          <p:cNvSpPr/>
          <p:nvPr/>
        </p:nvSpPr>
        <p:spPr>
          <a:xfrm>
            <a:off x="3289749" y="2540454"/>
            <a:ext cx="528900" cy="30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6" name="Google Shape;2346;p77"/>
          <p:cNvSpPr/>
          <p:nvPr/>
        </p:nvSpPr>
        <p:spPr>
          <a:xfrm>
            <a:off x="1609805" y="1092653"/>
            <a:ext cx="672300" cy="539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7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_freeNode();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2" name="Google Shape;2352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grpSp>
        <p:nvGrpSpPr>
          <p:cNvPr id="4" name="Google Shape;1644;p65">
            <a:extLst>
              <a:ext uri="{FF2B5EF4-FFF2-40B4-BE49-F238E27FC236}">
                <a16:creationId xmlns:a16="http://schemas.microsoft.com/office/drawing/2014/main" id="{2FDEA320-D94F-4FC2-15A0-5917FCA98ECC}"/>
              </a:ext>
            </a:extLst>
          </p:cNvPr>
          <p:cNvGrpSpPr/>
          <p:nvPr/>
        </p:nvGrpSpPr>
        <p:grpSpPr>
          <a:xfrm>
            <a:off x="741424" y="1661050"/>
            <a:ext cx="1640955" cy="1821400"/>
            <a:chOff x="119687" y="3183925"/>
            <a:chExt cx="1640955" cy="1821400"/>
          </a:xfrm>
        </p:grpSpPr>
        <p:sp>
          <p:nvSpPr>
            <p:cNvPr id="5" name="Google Shape;1645;p65">
              <a:extLst>
                <a:ext uri="{FF2B5EF4-FFF2-40B4-BE49-F238E27FC236}">
                  <a16:creationId xmlns:a16="http://schemas.microsoft.com/office/drawing/2014/main" id="{B6A8BCAE-594B-F756-9B5F-7F92A088A794}"/>
                </a:ext>
              </a:extLst>
            </p:cNvPr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" name="Google Shape;1646;p65">
              <a:extLst>
                <a:ext uri="{FF2B5EF4-FFF2-40B4-BE49-F238E27FC236}">
                  <a16:creationId xmlns:a16="http://schemas.microsoft.com/office/drawing/2014/main" id="{FE1209ED-38D9-D0D9-E8A3-7CADF2AD6284}"/>
                </a:ext>
              </a:extLst>
            </p:cNvPr>
            <p:cNvCxnSpPr>
              <a:stCxn id="5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" name="Google Shape;1647;p65">
              <a:extLst>
                <a:ext uri="{FF2B5EF4-FFF2-40B4-BE49-F238E27FC236}">
                  <a16:creationId xmlns:a16="http://schemas.microsoft.com/office/drawing/2014/main" id="{7A62E2F9-0F57-2741-A32F-C0D7043173F5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1648;p65">
              <a:extLst>
                <a:ext uri="{FF2B5EF4-FFF2-40B4-BE49-F238E27FC236}">
                  <a16:creationId xmlns:a16="http://schemas.microsoft.com/office/drawing/2014/main" id="{B141906D-5164-0FC4-EA60-796BD769FFEF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Google Shape;1649;p65">
              <a:extLst>
                <a:ext uri="{FF2B5EF4-FFF2-40B4-BE49-F238E27FC236}">
                  <a16:creationId xmlns:a16="http://schemas.microsoft.com/office/drawing/2014/main" id="{BA3FA114-768C-BA18-C46A-4F7C2B913A2C}"/>
                </a:ext>
              </a:extLst>
            </p:cNvPr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" name="Google Shape;1644;p65">
            <a:extLst>
              <a:ext uri="{FF2B5EF4-FFF2-40B4-BE49-F238E27FC236}">
                <a16:creationId xmlns:a16="http://schemas.microsoft.com/office/drawing/2014/main" id="{05CFCCCD-AB8F-5754-A3D1-89BD71C9D60F}"/>
              </a:ext>
            </a:extLst>
          </p:cNvPr>
          <p:cNvGrpSpPr/>
          <p:nvPr/>
        </p:nvGrpSpPr>
        <p:grpSpPr>
          <a:xfrm>
            <a:off x="2990638" y="1607150"/>
            <a:ext cx="1640955" cy="1821400"/>
            <a:chOff x="119687" y="3183925"/>
            <a:chExt cx="1640955" cy="1821400"/>
          </a:xfrm>
        </p:grpSpPr>
        <p:sp>
          <p:nvSpPr>
            <p:cNvPr id="11" name="Google Shape;1645;p65">
              <a:extLst>
                <a:ext uri="{FF2B5EF4-FFF2-40B4-BE49-F238E27FC236}">
                  <a16:creationId xmlns:a16="http://schemas.microsoft.com/office/drawing/2014/main" id="{798DBC04-CBD6-2205-3A1A-1F4A545D75EF}"/>
                </a:ext>
              </a:extLst>
            </p:cNvPr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" name="Google Shape;1646;p65">
              <a:extLst>
                <a:ext uri="{FF2B5EF4-FFF2-40B4-BE49-F238E27FC236}">
                  <a16:creationId xmlns:a16="http://schemas.microsoft.com/office/drawing/2014/main" id="{0B3ED24E-3F57-CE81-7285-21302AEF4F36}"/>
                </a:ext>
              </a:extLst>
            </p:cNvPr>
            <p:cNvCxnSpPr>
              <a:stCxn id="11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1647;p65">
              <a:extLst>
                <a:ext uri="{FF2B5EF4-FFF2-40B4-BE49-F238E27FC236}">
                  <a16:creationId xmlns:a16="http://schemas.microsoft.com/office/drawing/2014/main" id="{1ACC802C-10C2-8250-47FA-D01871D31CEA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648;p65">
              <a:extLst>
                <a:ext uri="{FF2B5EF4-FFF2-40B4-BE49-F238E27FC236}">
                  <a16:creationId xmlns:a16="http://schemas.microsoft.com/office/drawing/2014/main" id="{D43F280D-7227-B27F-5CE8-28ACD666CF18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649;p65">
              <a:extLst>
                <a:ext uri="{FF2B5EF4-FFF2-40B4-BE49-F238E27FC236}">
                  <a16:creationId xmlns:a16="http://schemas.microsoft.com/office/drawing/2014/main" id="{2BBC2D1B-58A9-693D-8D85-41002893CFC1}"/>
                </a:ext>
              </a:extLst>
            </p:cNvPr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6" name="Google Shape;1644;p65">
            <a:extLst>
              <a:ext uri="{FF2B5EF4-FFF2-40B4-BE49-F238E27FC236}">
                <a16:creationId xmlns:a16="http://schemas.microsoft.com/office/drawing/2014/main" id="{46A815D3-3457-7DBD-42BD-EFF7DA8DB785}"/>
              </a:ext>
            </a:extLst>
          </p:cNvPr>
          <p:cNvGrpSpPr/>
          <p:nvPr/>
        </p:nvGrpSpPr>
        <p:grpSpPr>
          <a:xfrm>
            <a:off x="5098393" y="1607150"/>
            <a:ext cx="1640955" cy="1365100"/>
            <a:chOff x="119687" y="3183925"/>
            <a:chExt cx="1640955" cy="1365100"/>
          </a:xfrm>
        </p:grpSpPr>
        <p:sp>
          <p:nvSpPr>
            <p:cNvPr id="17" name="Google Shape;1645;p65">
              <a:extLst>
                <a:ext uri="{FF2B5EF4-FFF2-40B4-BE49-F238E27FC236}">
                  <a16:creationId xmlns:a16="http://schemas.microsoft.com/office/drawing/2014/main" id="{C871A819-194D-C5AB-68A7-2B6B1754E1BA}"/>
                </a:ext>
              </a:extLst>
            </p:cNvPr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" name="Google Shape;1646;p65">
              <a:extLst>
                <a:ext uri="{FF2B5EF4-FFF2-40B4-BE49-F238E27FC236}">
                  <a16:creationId xmlns:a16="http://schemas.microsoft.com/office/drawing/2014/main" id="{78D729A8-97E6-8607-CB8F-0BF0DAB248CA}"/>
                </a:ext>
              </a:extLst>
            </p:cNvPr>
            <p:cNvCxnSpPr>
              <a:stCxn id="17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647;p65">
              <a:extLst>
                <a:ext uri="{FF2B5EF4-FFF2-40B4-BE49-F238E27FC236}">
                  <a16:creationId xmlns:a16="http://schemas.microsoft.com/office/drawing/2014/main" id="{56A9823E-0908-0BF7-C269-2F47CDB51D38}"/>
                </a:ext>
              </a:extLst>
            </p:cNvPr>
            <p:cNvCxnSpPr>
              <a:stCxn id="17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648;p65">
              <a:extLst>
                <a:ext uri="{FF2B5EF4-FFF2-40B4-BE49-F238E27FC236}">
                  <a16:creationId xmlns:a16="http://schemas.microsoft.com/office/drawing/2014/main" id="{3346330F-8447-5D0E-7A14-58B67E7AD1C0}"/>
                </a:ext>
              </a:extLst>
            </p:cNvPr>
            <p:cNvCxnSpPr>
              <a:cxnSpLocks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7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52" name="Google Shape;2352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2353" name="Google Shape;2353;p78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54" name="Google Shape;2354;p78"/>
          <p:cNvCxnSpPr>
            <a:stCxn id="2353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5" name="Google Shape;2355;p78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56" name="Google Shape;2356;p78"/>
          <p:cNvCxnSpPr>
            <a:stCxn id="2355" idx="2"/>
            <a:endCxn id="2353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7" name="Google Shape;2357;p78"/>
          <p:cNvCxnSpPr>
            <a:stCxn id="2355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8" name="Google Shape;2358;p78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59" name="Google Shape;2359;p78"/>
          <p:cNvCxnSpPr>
            <a:stCxn id="2358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0" name="Google Shape;2360;p78"/>
          <p:cNvCxnSpPr>
            <a:stCxn id="2358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1" name="Google Shape;2361;p78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62" name="Google Shape;2362;p78"/>
          <p:cNvCxnSpPr>
            <a:stCxn id="2361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3" name="Google Shape;2363;p78"/>
          <p:cNvCxnSpPr>
            <a:stCxn id="2361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4" name="Google Shape;2364;p78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65" name="Google Shape;2365;p78"/>
          <p:cNvCxnSpPr>
            <a:stCxn id="2364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6" name="Google Shape;2366;p78"/>
          <p:cNvCxnSpPr>
            <a:stCxn id="2364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7" name="Google Shape;2367;p78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8" name="Google Shape;2368;p78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69" name="Google Shape;2369;p78"/>
          <p:cNvCxnSpPr>
            <a:endCxn id="2370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0" name="Google Shape;2370;p78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71" name="Google Shape;2371;p78"/>
          <p:cNvCxnSpPr>
            <a:endCxn id="2372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2" name="Google Shape;2372;p78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73" name="Google Shape;2373;p78"/>
          <p:cNvCxnSpPr>
            <a:endCxn id="2374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4" name="Google Shape;2374;p78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75" name="Google Shape;2375;p78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6" name="Google Shape;2376;p78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77" name="Google Shape;2377;p78"/>
          <p:cNvCxnSpPr>
            <a:endCxn id="2378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8" name="Google Shape;2378;p78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79" name="Google Shape;2379;p78"/>
          <p:cNvCxnSpPr>
            <a:endCxn id="2380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0" name="Google Shape;2380;p78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81" name="Google Shape;2381;p78"/>
          <p:cNvCxnSpPr>
            <a:stCxn id="2353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1313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7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87" name="Google Shape;238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2388" name="Google Shape;2388;p79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89" name="Google Shape;2389;p79"/>
          <p:cNvCxnSpPr>
            <a:stCxn id="2388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0" name="Google Shape;2390;p79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91" name="Google Shape;2391;p79"/>
          <p:cNvCxnSpPr>
            <a:stCxn id="2390" idx="2"/>
            <a:endCxn id="2388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2" name="Google Shape;2392;p79"/>
          <p:cNvCxnSpPr>
            <a:stCxn id="2390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3" name="Google Shape;2393;p79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94" name="Google Shape;2394;p79"/>
          <p:cNvCxnSpPr>
            <a:stCxn id="2393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5" name="Google Shape;2395;p79"/>
          <p:cNvCxnSpPr>
            <a:stCxn id="2393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6" name="Google Shape;2396;p79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97" name="Google Shape;2397;p79"/>
          <p:cNvCxnSpPr>
            <a:stCxn id="2396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8" name="Google Shape;2398;p79"/>
          <p:cNvCxnSpPr>
            <a:stCxn id="2396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9" name="Google Shape;2399;p79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0" name="Google Shape;2400;p79"/>
          <p:cNvCxnSpPr>
            <a:stCxn id="2399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1" name="Google Shape;2401;p79"/>
          <p:cNvCxnSpPr>
            <a:stCxn id="2399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2" name="Google Shape;2402;p79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3" name="Google Shape;2403;p79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4" name="Google Shape;2404;p79"/>
          <p:cNvCxnSpPr>
            <a:endCxn id="2405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5" name="Google Shape;2405;p79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6" name="Google Shape;2406;p79"/>
          <p:cNvCxnSpPr>
            <a:endCxn id="2407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7" name="Google Shape;2407;p79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8" name="Google Shape;2408;p79"/>
          <p:cNvCxnSpPr>
            <a:endCxn id="2409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9" name="Google Shape;2409;p79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10" name="Google Shape;2410;p79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1" name="Google Shape;2411;p79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12" name="Google Shape;2412;p79"/>
          <p:cNvCxnSpPr>
            <a:endCxn id="2413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3" name="Google Shape;2413;p79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14" name="Google Shape;2414;p79"/>
          <p:cNvCxnSpPr>
            <a:endCxn id="2415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5" name="Google Shape;2415;p79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16" name="Google Shape;2416;p79"/>
          <p:cNvCxnSpPr>
            <a:stCxn id="2388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7" name="Google Shape;2417;p79"/>
          <p:cNvCxnSpPr>
            <a:endCxn id="2388" idx="4"/>
          </p:cNvCxnSpPr>
          <p:nvPr/>
        </p:nvCxnSpPr>
        <p:spPr>
          <a:xfrm>
            <a:off x="846299" y="1707025"/>
            <a:ext cx="881700" cy="5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8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23" name="Google Shape;242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2424" name="Google Shape;2424;p80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25" name="Google Shape;2425;p80"/>
          <p:cNvCxnSpPr>
            <a:stCxn id="2424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6" name="Google Shape;2426;p80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27" name="Google Shape;2427;p80"/>
          <p:cNvCxnSpPr>
            <a:stCxn id="2426" idx="2"/>
            <a:endCxn id="2424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8" name="Google Shape;2428;p80"/>
          <p:cNvCxnSpPr>
            <a:stCxn id="2426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9" name="Google Shape;2429;p80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30" name="Google Shape;2430;p80"/>
          <p:cNvCxnSpPr>
            <a:stCxn id="2429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1" name="Google Shape;2431;p80"/>
          <p:cNvCxnSpPr>
            <a:stCxn id="2429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2" name="Google Shape;2432;p80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33" name="Google Shape;2433;p80"/>
          <p:cNvCxnSpPr>
            <a:stCxn id="2432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4" name="Google Shape;2434;p80"/>
          <p:cNvCxnSpPr>
            <a:stCxn id="2432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5" name="Google Shape;2435;p80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36" name="Google Shape;2436;p80"/>
          <p:cNvCxnSpPr>
            <a:stCxn id="2435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7" name="Google Shape;2437;p80"/>
          <p:cNvCxnSpPr>
            <a:stCxn id="2435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8" name="Google Shape;2438;p80"/>
          <p:cNvSpPr/>
          <p:nvPr/>
        </p:nvSpPr>
        <p:spPr>
          <a:xfrm>
            <a:off x="2703763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9" name="Google Shape;2439;p80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40" name="Google Shape;2440;p80"/>
          <p:cNvCxnSpPr>
            <a:endCxn id="2441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1" name="Google Shape;2441;p80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42" name="Google Shape;2442;p80"/>
          <p:cNvCxnSpPr>
            <a:endCxn id="2443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3" name="Google Shape;2443;p80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44" name="Google Shape;2444;p80"/>
          <p:cNvCxnSpPr>
            <a:endCxn id="2445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5" name="Google Shape;2445;p80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46" name="Google Shape;2446;p80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7" name="Google Shape;2447;p80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48" name="Google Shape;2448;p80"/>
          <p:cNvCxnSpPr>
            <a:endCxn id="2449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9" name="Google Shape;2449;p80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50" name="Google Shape;2450;p80"/>
          <p:cNvCxnSpPr>
            <a:endCxn id="2451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1" name="Google Shape;2451;p80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52" name="Google Shape;2452;p80"/>
          <p:cNvCxnSpPr>
            <a:stCxn id="2424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Google Shape;2453;p80"/>
          <p:cNvCxnSpPr>
            <a:endCxn id="2424" idx="4"/>
          </p:cNvCxnSpPr>
          <p:nvPr/>
        </p:nvCxnSpPr>
        <p:spPr>
          <a:xfrm>
            <a:off x="846299" y="1707025"/>
            <a:ext cx="881700" cy="5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8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59" name="Google Shape;245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2460" name="Google Shape;2460;p81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61" name="Google Shape;2461;p81"/>
          <p:cNvCxnSpPr>
            <a:stCxn id="2460" idx="2"/>
            <a:endCxn id="2462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3" name="Google Shape;2463;p81"/>
          <p:cNvCxnSpPr>
            <a:stCxn id="2460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4" name="Google Shape;2464;p81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65" name="Google Shape;2465;p81"/>
          <p:cNvCxnSpPr>
            <a:stCxn id="2464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6" name="Google Shape;2466;p81"/>
          <p:cNvCxnSpPr>
            <a:stCxn id="2464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7" name="Google Shape;2467;p81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68" name="Google Shape;2468;p81"/>
          <p:cNvCxnSpPr>
            <a:stCxn id="2467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9" name="Google Shape;2469;p81"/>
          <p:cNvCxnSpPr>
            <a:stCxn id="2467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0" name="Google Shape;2470;p81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71" name="Google Shape;2471;p81"/>
          <p:cNvCxnSpPr>
            <a:stCxn id="2470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2" name="Google Shape;2472;p81"/>
          <p:cNvCxnSpPr>
            <a:stCxn id="2470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3" name="Google Shape;2473;p81"/>
          <p:cNvSpPr/>
          <p:nvPr/>
        </p:nvSpPr>
        <p:spPr>
          <a:xfrm>
            <a:off x="2703763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4" name="Google Shape;2474;p81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75" name="Google Shape;2475;p81"/>
          <p:cNvCxnSpPr>
            <a:endCxn id="2476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6" name="Google Shape;2476;p81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77" name="Google Shape;2477;p81"/>
          <p:cNvCxnSpPr>
            <a:endCxn id="2478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8" name="Google Shape;2478;p81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79" name="Google Shape;2479;p81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0" name="Google Shape;2480;p81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81" name="Google Shape;2481;p81"/>
          <p:cNvCxnSpPr>
            <a:endCxn id="2482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2" name="Google Shape;2482;p81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83" name="Google Shape;2483;p81"/>
          <p:cNvCxnSpPr>
            <a:endCxn id="2484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4" name="Google Shape;2484;p81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85" name="Google Shape;2485;p81"/>
          <p:cNvCxnSpPr>
            <a:endCxn id="2462" idx="4"/>
          </p:cNvCxnSpPr>
          <p:nvPr/>
        </p:nvCxnSpPr>
        <p:spPr>
          <a:xfrm>
            <a:off x="846299" y="1707025"/>
            <a:ext cx="881700" cy="5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Why data structures?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Mentality change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See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What is the structure we discuss?</a:t>
            </a:r>
            <a:endParaRPr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8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1" name="Google Shape;249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2492" name="Google Shape;2492;p82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93" name="Google Shape;2493;p82"/>
          <p:cNvCxnSpPr>
            <a:stCxn id="2492" idx="2"/>
            <a:endCxn id="2494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5" name="Google Shape;2495;p82"/>
          <p:cNvCxnSpPr>
            <a:stCxn id="2492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6" name="Google Shape;2496;p82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97" name="Google Shape;2497;p82"/>
          <p:cNvCxnSpPr>
            <a:stCxn id="2496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8" name="Google Shape;2498;p82"/>
          <p:cNvCxnSpPr>
            <a:stCxn id="2496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9" name="Google Shape;2499;p82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0" name="Google Shape;2500;p82"/>
          <p:cNvCxnSpPr>
            <a:stCxn id="2499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1" name="Google Shape;2501;p82"/>
          <p:cNvCxnSpPr>
            <a:stCxn id="2499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2" name="Google Shape;2502;p82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3" name="Google Shape;2503;p82"/>
          <p:cNvCxnSpPr>
            <a:stCxn id="2502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4" name="Google Shape;2504;p82"/>
          <p:cNvCxnSpPr>
            <a:stCxn id="2502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5" name="Google Shape;2505;p82"/>
          <p:cNvSpPr/>
          <p:nvPr/>
        </p:nvSpPr>
        <p:spPr>
          <a:xfrm>
            <a:off x="2703763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6" name="Google Shape;2506;p82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7" name="Google Shape;2507;p82"/>
          <p:cNvCxnSpPr>
            <a:endCxn id="2508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8" name="Google Shape;2508;p82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9" name="Google Shape;2509;p82"/>
          <p:cNvCxnSpPr>
            <a:endCxn id="2510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0" name="Google Shape;2510;p82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1" name="Google Shape;2511;p82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2" name="Google Shape;2512;p82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3" name="Google Shape;2513;p82"/>
          <p:cNvCxnSpPr>
            <a:endCxn id="2514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4" name="Google Shape;2514;p82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5" name="Google Shape;2515;p82"/>
          <p:cNvCxnSpPr>
            <a:endCxn id="2516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6" name="Google Shape;2516;p82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7" name="Google Shape;2517;p82"/>
          <p:cNvCxnSpPr>
            <a:endCxn id="2494" idx="4"/>
          </p:cNvCxnSpPr>
          <p:nvPr/>
        </p:nvCxnSpPr>
        <p:spPr>
          <a:xfrm>
            <a:off x="846299" y="1707025"/>
            <a:ext cx="881700" cy="5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8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23" name="Google Shape;252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2524" name="Google Shape;2524;p83"/>
          <p:cNvSpPr/>
          <p:nvPr/>
        </p:nvSpPr>
        <p:spPr>
          <a:xfrm>
            <a:off x="1682013" y="1174461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5" name="Google Shape;2525;p83"/>
          <p:cNvSpPr/>
          <p:nvPr/>
        </p:nvSpPr>
        <p:spPr>
          <a:xfrm>
            <a:off x="3007700" y="183357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26" name="Google Shape;2526;p83"/>
          <p:cNvGrpSpPr/>
          <p:nvPr/>
        </p:nvGrpSpPr>
        <p:grpSpPr>
          <a:xfrm>
            <a:off x="1366749" y="1985650"/>
            <a:ext cx="1640955" cy="1821400"/>
            <a:chOff x="119687" y="3183925"/>
            <a:chExt cx="1640955" cy="1821400"/>
          </a:xfrm>
        </p:grpSpPr>
        <p:sp>
          <p:nvSpPr>
            <p:cNvPr id="2527" name="Google Shape;2527;p83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528" name="Google Shape;2528;p83"/>
            <p:cNvCxnSpPr>
              <a:stCxn id="2527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9" name="Google Shape;2529;p83"/>
            <p:cNvCxnSpPr>
              <a:stCxn id="2527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0" name="Google Shape;2530;p83"/>
            <p:cNvCxnSpPr>
              <a:endCxn id="2531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31" name="Google Shape;2531;p83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32" name="Google Shape;2532;p83"/>
          <p:cNvSpPr/>
          <p:nvPr/>
        </p:nvSpPr>
        <p:spPr>
          <a:xfrm>
            <a:off x="1682025" y="3852025"/>
            <a:ext cx="1010400" cy="811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8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38" name="Google Shape;2538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2539" name="Google Shape;2539;p84"/>
          <p:cNvSpPr/>
          <p:nvPr/>
        </p:nvSpPr>
        <p:spPr>
          <a:xfrm>
            <a:off x="1682013" y="1174461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0" name="Google Shape;2540;p84"/>
          <p:cNvSpPr/>
          <p:nvPr/>
        </p:nvSpPr>
        <p:spPr>
          <a:xfrm>
            <a:off x="3007700" y="183357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41" name="Google Shape;2541;p84"/>
          <p:cNvGrpSpPr/>
          <p:nvPr/>
        </p:nvGrpSpPr>
        <p:grpSpPr>
          <a:xfrm>
            <a:off x="1366749" y="1985650"/>
            <a:ext cx="1640955" cy="1821400"/>
            <a:chOff x="119687" y="3183925"/>
            <a:chExt cx="1640955" cy="1821400"/>
          </a:xfrm>
        </p:grpSpPr>
        <p:sp>
          <p:nvSpPr>
            <p:cNvPr id="2542" name="Google Shape;2542;p84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543" name="Google Shape;2543;p84"/>
            <p:cNvCxnSpPr>
              <a:stCxn id="2542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4" name="Google Shape;2544;p84"/>
            <p:cNvCxnSpPr>
              <a:stCxn id="2542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5" name="Google Shape;2545;p84"/>
            <p:cNvCxnSpPr>
              <a:endCxn id="2546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46" name="Google Shape;2546;p84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47" name="Google Shape;2547;p84"/>
          <p:cNvSpPr/>
          <p:nvPr/>
        </p:nvSpPr>
        <p:spPr>
          <a:xfrm>
            <a:off x="1682025" y="3852025"/>
            <a:ext cx="1010400" cy="811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48" name="Google Shape;2548;p84"/>
          <p:cNvCxnSpPr>
            <a:endCxn id="2542" idx="0"/>
          </p:cNvCxnSpPr>
          <p:nvPr/>
        </p:nvCxnSpPr>
        <p:spPr>
          <a:xfrm rot="10800000">
            <a:off x="2702177" y="2414050"/>
            <a:ext cx="1447800" cy="9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8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54" name="Google Shape;255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2555" name="Google Shape;2555;p85"/>
          <p:cNvSpPr/>
          <p:nvPr/>
        </p:nvSpPr>
        <p:spPr>
          <a:xfrm>
            <a:off x="2648138" y="102238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6" name="Google Shape;2556;p85"/>
          <p:cNvSpPr/>
          <p:nvPr/>
        </p:nvSpPr>
        <p:spPr>
          <a:xfrm>
            <a:off x="3007700" y="183357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57" name="Google Shape;2557;p85"/>
          <p:cNvGrpSpPr/>
          <p:nvPr/>
        </p:nvGrpSpPr>
        <p:grpSpPr>
          <a:xfrm>
            <a:off x="1366749" y="1985650"/>
            <a:ext cx="1640955" cy="1821400"/>
            <a:chOff x="119687" y="3183925"/>
            <a:chExt cx="1640955" cy="1821400"/>
          </a:xfrm>
        </p:grpSpPr>
        <p:sp>
          <p:nvSpPr>
            <p:cNvPr id="2558" name="Google Shape;2558;p85"/>
            <p:cNvSpPr/>
            <p:nvPr/>
          </p:nvSpPr>
          <p:spPr>
            <a:xfrm>
              <a:off x="449515" y="3183925"/>
              <a:ext cx="1005600" cy="856800"/>
            </a:xfrm>
            <a:prstGeom prst="hexagon">
              <a:avLst>
                <a:gd name="adj" fmla="val 27226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Node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559" name="Google Shape;2559;p85"/>
            <p:cNvCxnSpPr>
              <a:stCxn id="2558" idx="2"/>
            </p:cNvCxnSpPr>
            <p:nvPr/>
          </p:nvCxnSpPr>
          <p:spPr>
            <a:xfrm rot="10800000">
              <a:off x="119687" y="4040725"/>
              <a:ext cx="563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0" name="Google Shape;2560;p85"/>
            <p:cNvCxnSpPr>
              <a:stCxn id="2558" idx="5"/>
            </p:cNvCxnSpPr>
            <p:nvPr/>
          </p:nvCxnSpPr>
          <p:spPr>
            <a:xfrm>
              <a:off x="1221842" y="3183925"/>
              <a:ext cx="5388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1" name="Google Shape;2561;p85"/>
            <p:cNvCxnSpPr>
              <a:endCxn id="2562" idx="0"/>
            </p:cNvCxnSpPr>
            <p:nvPr/>
          </p:nvCxnSpPr>
          <p:spPr>
            <a:xfrm>
              <a:off x="952325" y="3891425"/>
              <a:ext cx="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62" name="Google Shape;2562;p85"/>
            <p:cNvSpPr/>
            <p:nvPr/>
          </p:nvSpPr>
          <p:spPr>
            <a:xfrm>
              <a:off x="554825" y="4549025"/>
              <a:ext cx="795000" cy="456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63" name="Google Shape;2563;p85"/>
          <p:cNvSpPr/>
          <p:nvPr/>
        </p:nvSpPr>
        <p:spPr>
          <a:xfrm>
            <a:off x="1682025" y="3852025"/>
            <a:ext cx="1010400" cy="811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64" name="Google Shape;2564;p85"/>
          <p:cNvCxnSpPr>
            <a:endCxn id="2558" idx="0"/>
          </p:cNvCxnSpPr>
          <p:nvPr/>
        </p:nvCxnSpPr>
        <p:spPr>
          <a:xfrm rot="10800000">
            <a:off x="2702177" y="2414050"/>
            <a:ext cx="1447800" cy="9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8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70" name="Google Shape;2570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2571" name="Google Shape;2571;p86"/>
          <p:cNvSpPr/>
          <p:nvPr/>
        </p:nvSpPr>
        <p:spPr>
          <a:xfrm>
            <a:off x="2648138" y="102238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2" name="Google Shape;2572;p86"/>
          <p:cNvSpPr/>
          <p:nvPr/>
        </p:nvSpPr>
        <p:spPr>
          <a:xfrm>
            <a:off x="3007700" y="183357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3" name="Google Shape;2573;p86"/>
          <p:cNvSpPr/>
          <p:nvPr/>
        </p:nvSpPr>
        <p:spPr>
          <a:xfrm>
            <a:off x="1682025" y="3852025"/>
            <a:ext cx="1010400" cy="811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74" name="Google Shape;2574;p86"/>
          <p:cNvCxnSpPr>
            <a:endCxn id="2575" idx="0"/>
          </p:cNvCxnSpPr>
          <p:nvPr/>
        </p:nvCxnSpPr>
        <p:spPr>
          <a:xfrm rot="10800000">
            <a:off x="2702177" y="2414050"/>
            <a:ext cx="1447800" cy="9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8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eraseHead();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81" name="Google Shape;258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2582" name="Google Shape;2582;p87"/>
          <p:cNvSpPr/>
          <p:nvPr/>
        </p:nvSpPr>
        <p:spPr>
          <a:xfrm>
            <a:off x="2648138" y="102238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3" name="Google Shape;2583;p87"/>
          <p:cNvSpPr/>
          <p:nvPr/>
        </p:nvSpPr>
        <p:spPr>
          <a:xfrm>
            <a:off x="3007700" y="183357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4" name="Google Shape;2584;p87"/>
          <p:cNvSpPr/>
          <p:nvPr/>
        </p:nvSpPr>
        <p:spPr>
          <a:xfrm>
            <a:off x="1682025" y="3852025"/>
            <a:ext cx="1010400" cy="811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85" name="Google Shape;2585;p87"/>
          <p:cNvCxnSpPr>
            <a:endCxn id="2586" idx="0"/>
          </p:cNvCxnSpPr>
          <p:nvPr/>
        </p:nvCxnSpPr>
        <p:spPr>
          <a:xfrm rot="10800000">
            <a:off x="2702177" y="2414050"/>
            <a:ext cx="1447800" cy="9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7" name="Google Shape;2587;p87"/>
          <p:cNvSpPr/>
          <p:nvPr/>
        </p:nvSpPr>
        <p:spPr>
          <a:xfrm>
            <a:off x="2041575" y="3560725"/>
            <a:ext cx="291300" cy="291300"/>
          </a:xfrm>
          <a:prstGeom prst="flowChartOr">
            <a:avLst/>
          </a:prstGeom>
          <a:solidFill>
            <a:srgbClr val="FF0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8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93" name="Google Shape;2593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2594" name="Google Shape;2594;p88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95" name="Google Shape;2595;p88"/>
          <p:cNvCxnSpPr>
            <a:stCxn id="2594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6" name="Google Shape;2596;p88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97" name="Google Shape;2597;p88"/>
          <p:cNvCxnSpPr>
            <a:stCxn id="2596" idx="2"/>
            <a:endCxn id="2594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8" name="Google Shape;2598;p88"/>
          <p:cNvCxnSpPr>
            <a:stCxn id="2596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9" name="Google Shape;2599;p88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00" name="Google Shape;2600;p88"/>
          <p:cNvCxnSpPr>
            <a:stCxn id="2599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1" name="Google Shape;2601;p88"/>
          <p:cNvCxnSpPr>
            <a:stCxn id="2599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2" name="Google Shape;2602;p88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03" name="Google Shape;2603;p88"/>
          <p:cNvCxnSpPr>
            <a:stCxn id="2602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4" name="Google Shape;2604;p88"/>
          <p:cNvCxnSpPr>
            <a:stCxn id="2602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5" name="Google Shape;2605;p88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06" name="Google Shape;2606;p88"/>
          <p:cNvCxnSpPr>
            <a:stCxn id="2605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7" name="Google Shape;2607;p88"/>
          <p:cNvCxnSpPr>
            <a:stCxn id="2605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8" name="Google Shape;2608;p88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9" name="Google Shape;2609;p88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10" name="Google Shape;2610;p88"/>
          <p:cNvCxnSpPr>
            <a:endCxn id="2611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1" name="Google Shape;2611;p88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12" name="Google Shape;2612;p88"/>
          <p:cNvCxnSpPr>
            <a:endCxn id="2613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3" name="Google Shape;2613;p88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14" name="Google Shape;2614;p88"/>
          <p:cNvCxnSpPr>
            <a:endCxn id="2615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5" name="Google Shape;2615;p88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16" name="Google Shape;2616;p88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7" name="Google Shape;2617;p88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18" name="Google Shape;2618;p88"/>
          <p:cNvCxnSpPr>
            <a:endCxn id="2619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9" name="Google Shape;2619;p88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20" name="Google Shape;2620;p88"/>
          <p:cNvCxnSpPr>
            <a:endCxn id="2621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1" name="Google Shape;2621;p88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22" name="Google Shape;2622;p88"/>
          <p:cNvCxnSpPr>
            <a:stCxn id="2594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89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28" name="Google Shape;2628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2629" name="Google Shape;2629;p89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0" name="Google Shape;2630;p89"/>
          <p:cNvCxnSpPr>
            <a:stCxn id="2629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1" name="Google Shape;2631;p89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2" name="Google Shape;2632;p89"/>
          <p:cNvCxnSpPr>
            <a:stCxn id="2631" idx="2"/>
            <a:endCxn id="2629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3" name="Google Shape;2633;p89"/>
          <p:cNvCxnSpPr>
            <a:stCxn id="2631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4" name="Google Shape;2634;p89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5" name="Google Shape;2635;p89"/>
          <p:cNvCxnSpPr>
            <a:stCxn id="2634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6" name="Google Shape;2636;p89"/>
          <p:cNvCxnSpPr>
            <a:stCxn id="2634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7" name="Google Shape;2637;p89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8" name="Google Shape;2638;p89"/>
          <p:cNvCxnSpPr>
            <a:stCxn id="2637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9" name="Google Shape;2639;p89"/>
          <p:cNvCxnSpPr>
            <a:stCxn id="2637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0" name="Google Shape;2640;p89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1" name="Google Shape;2641;p89"/>
          <p:cNvCxnSpPr>
            <a:stCxn id="2640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2" name="Google Shape;2642;p89"/>
          <p:cNvCxnSpPr>
            <a:stCxn id="2640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3" name="Google Shape;2643;p89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4" name="Google Shape;2644;p89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5" name="Google Shape;2645;p89"/>
          <p:cNvCxnSpPr>
            <a:endCxn id="2646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6" name="Google Shape;2646;p89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7" name="Google Shape;2647;p89"/>
          <p:cNvCxnSpPr>
            <a:endCxn id="2648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8" name="Google Shape;2648;p89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9" name="Google Shape;2649;p89"/>
          <p:cNvCxnSpPr>
            <a:endCxn id="2650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0" name="Google Shape;2650;p89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1" name="Google Shape;2651;p89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2" name="Google Shape;2652;p89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3" name="Google Shape;2653;p89"/>
          <p:cNvCxnSpPr>
            <a:endCxn id="2654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4" name="Google Shape;2654;p89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5" name="Google Shape;2655;p89"/>
          <p:cNvCxnSpPr>
            <a:endCxn id="2656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6" name="Google Shape;2656;p89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7" name="Google Shape;2657;p89"/>
          <p:cNvCxnSpPr>
            <a:stCxn id="2629" idx="5"/>
            <a:endCxn id="2634" idx="4"/>
          </p:cNvCxnSpPr>
          <p:nvPr/>
        </p:nvCxnSpPr>
        <p:spPr>
          <a:xfrm rot="-5400000" flipH="1">
            <a:off x="3208755" y="1357825"/>
            <a:ext cx="600" cy="1884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9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63" name="Google Shape;2663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2664" name="Google Shape;2664;p90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65" name="Google Shape;2665;p90"/>
          <p:cNvCxnSpPr>
            <a:stCxn id="2664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6" name="Google Shape;2666;p90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67" name="Google Shape;2667;p90"/>
          <p:cNvCxnSpPr>
            <a:stCxn id="2666" idx="2"/>
            <a:endCxn id="2664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8" name="Google Shape;2668;p90"/>
          <p:cNvCxnSpPr>
            <a:stCxn id="2666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9" name="Google Shape;2669;p90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70" name="Google Shape;2670;p90"/>
          <p:cNvCxnSpPr>
            <a:stCxn id="2669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1" name="Google Shape;2671;p90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72" name="Google Shape;2672;p90"/>
          <p:cNvCxnSpPr>
            <a:stCxn id="2671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3" name="Google Shape;2673;p90"/>
          <p:cNvCxnSpPr>
            <a:stCxn id="2671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4" name="Google Shape;2674;p90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75" name="Google Shape;2675;p90"/>
          <p:cNvCxnSpPr>
            <a:stCxn id="2674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6" name="Google Shape;2676;p90"/>
          <p:cNvCxnSpPr>
            <a:stCxn id="2674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7" name="Google Shape;2677;p90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8" name="Google Shape;2678;p90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79" name="Google Shape;2679;p90"/>
          <p:cNvCxnSpPr>
            <a:endCxn id="2680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0" name="Google Shape;2680;p90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1" name="Google Shape;2681;p90"/>
          <p:cNvCxnSpPr>
            <a:endCxn id="2682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2" name="Google Shape;2682;p90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3" name="Google Shape;2683;p90"/>
          <p:cNvCxnSpPr>
            <a:endCxn id="2684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4" name="Google Shape;2684;p90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5" name="Google Shape;2685;p90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6" name="Google Shape;2686;p90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7" name="Google Shape;2687;p90"/>
          <p:cNvCxnSpPr>
            <a:endCxn id="2688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8" name="Google Shape;2688;p90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89" name="Google Shape;2689;p90"/>
          <p:cNvCxnSpPr>
            <a:endCxn id="2690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0" name="Google Shape;2690;p90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91" name="Google Shape;2691;p90"/>
          <p:cNvCxnSpPr>
            <a:stCxn id="2664" idx="5"/>
            <a:endCxn id="2669" idx="4"/>
          </p:cNvCxnSpPr>
          <p:nvPr/>
        </p:nvCxnSpPr>
        <p:spPr>
          <a:xfrm rot="-5400000" flipH="1">
            <a:off x="3208755" y="1357825"/>
            <a:ext cx="600" cy="1884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2" name="Google Shape;2692;p90"/>
          <p:cNvCxnSpPr>
            <a:stCxn id="2669" idx="2"/>
            <a:endCxn id="2664" idx="1"/>
          </p:cNvCxnSpPr>
          <p:nvPr/>
        </p:nvCxnSpPr>
        <p:spPr>
          <a:xfrm rot="5400000">
            <a:off x="3208608" y="2214632"/>
            <a:ext cx="600" cy="1884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9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98" name="Google Shape;269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2699" name="Google Shape;2699;p91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00" name="Google Shape;2700;p91"/>
          <p:cNvCxnSpPr>
            <a:stCxn id="2699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1" name="Google Shape;2701;p91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02" name="Google Shape;2702;p91"/>
          <p:cNvCxnSpPr>
            <a:stCxn id="2701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3" name="Google Shape;2703;p91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04" name="Google Shape;2704;p91"/>
          <p:cNvCxnSpPr>
            <a:stCxn id="2703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5" name="Google Shape;2705;p91"/>
          <p:cNvCxnSpPr>
            <a:stCxn id="2703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6" name="Google Shape;2706;p91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07" name="Google Shape;2707;p91"/>
          <p:cNvCxnSpPr>
            <a:stCxn id="2706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8" name="Google Shape;2708;p91"/>
          <p:cNvCxnSpPr>
            <a:stCxn id="2706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9" name="Google Shape;2709;p91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0" name="Google Shape;2710;p91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1" name="Google Shape;2711;p91"/>
          <p:cNvCxnSpPr>
            <a:endCxn id="2712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2" name="Google Shape;2712;p91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3" name="Google Shape;2713;p91"/>
          <p:cNvCxnSpPr>
            <a:endCxn id="2714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4" name="Google Shape;2714;p91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5" name="Google Shape;2715;p91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6" name="Google Shape;2716;p91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7" name="Google Shape;2717;p91"/>
          <p:cNvCxnSpPr>
            <a:endCxn id="2718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8" name="Google Shape;2718;p91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9" name="Google Shape;2719;p91"/>
          <p:cNvCxnSpPr>
            <a:endCxn id="2720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0" name="Google Shape;2720;p91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1" name="Google Shape;2721;p91"/>
          <p:cNvCxnSpPr>
            <a:stCxn id="2699" idx="5"/>
            <a:endCxn id="2701" idx="4"/>
          </p:cNvCxnSpPr>
          <p:nvPr/>
        </p:nvCxnSpPr>
        <p:spPr>
          <a:xfrm rot="-5400000" flipH="1">
            <a:off x="3208755" y="1357825"/>
            <a:ext cx="600" cy="1884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2" name="Google Shape;2722;p91"/>
          <p:cNvCxnSpPr>
            <a:stCxn id="2701" idx="2"/>
            <a:endCxn id="2699" idx="1"/>
          </p:cNvCxnSpPr>
          <p:nvPr/>
        </p:nvCxnSpPr>
        <p:spPr>
          <a:xfrm rot="5400000">
            <a:off x="3208608" y="2214632"/>
            <a:ext cx="600" cy="1884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linked-list visuals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355027" y="205667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4" name="Google Shape;184;p20"/>
          <p:cNvCxnSpPr>
            <a:stCxn id="183" idx="2"/>
          </p:cNvCxnSpPr>
          <p:nvPr/>
        </p:nvCxnSpPr>
        <p:spPr>
          <a:xfrm rot="10800000">
            <a:off x="1025199" y="291347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0"/>
          <p:cNvCxnSpPr>
            <a:stCxn id="183" idx="5"/>
          </p:cNvCxnSpPr>
          <p:nvPr/>
        </p:nvCxnSpPr>
        <p:spPr>
          <a:xfrm>
            <a:off x="2127355" y="2056675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20"/>
          <p:cNvSpPr/>
          <p:nvPr/>
        </p:nvSpPr>
        <p:spPr>
          <a:xfrm>
            <a:off x="2566469" y="205666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" name="Google Shape;187;p20"/>
          <p:cNvCxnSpPr>
            <a:stCxn id="186" idx="2"/>
          </p:cNvCxnSpPr>
          <p:nvPr/>
        </p:nvCxnSpPr>
        <p:spPr>
          <a:xfrm rot="10800000">
            <a:off x="2236641" y="2913466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0"/>
          <p:cNvCxnSpPr>
            <a:stCxn id="186" idx="5"/>
          </p:cNvCxnSpPr>
          <p:nvPr/>
        </p:nvCxnSpPr>
        <p:spPr>
          <a:xfrm>
            <a:off x="3338796" y="205666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0"/>
          <p:cNvSpPr/>
          <p:nvPr/>
        </p:nvSpPr>
        <p:spPr>
          <a:xfrm>
            <a:off x="3777935" y="2056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0" name="Google Shape;190;p20"/>
          <p:cNvCxnSpPr>
            <a:stCxn id="189" idx="2"/>
          </p:cNvCxnSpPr>
          <p:nvPr/>
        </p:nvCxnSpPr>
        <p:spPr>
          <a:xfrm rot="10800000">
            <a:off x="3448108" y="2913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0"/>
          <p:cNvCxnSpPr>
            <a:stCxn id="189" idx="5"/>
          </p:cNvCxnSpPr>
          <p:nvPr/>
        </p:nvCxnSpPr>
        <p:spPr>
          <a:xfrm>
            <a:off x="4550263" y="205668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4989377" y="205667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3" name="Google Shape;193;p20"/>
          <p:cNvCxnSpPr>
            <a:stCxn id="192" idx="2"/>
          </p:cNvCxnSpPr>
          <p:nvPr/>
        </p:nvCxnSpPr>
        <p:spPr>
          <a:xfrm rot="10800000">
            <a:off x="4659549" y="291347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0"/>
          <p:cNvCxnSpPr>
            <a:stCxn id="192" idx="5"/>
          </p:cNvCxnSpPr>
          <p:nvPr/>
        </p:nvCxnSpPr>
        <p:spPr>
          <a:xfrm>
            <a:off x="5761704" y="205667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20"/>
          <p:cNvSpPr/>
          <p:nvPr/>
        </p:nvSpPr>
        <p:spPr>
          <a:xfrm>
            <a:off x="6200835" y="205668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6" name="Google Shape;196;p20"/>
          <p:cNvCxnSpPr>
            <a:stCxn id="195" idx="2"/>
          </p:cNvCxnSpPr>
          <p:nvPr/>
        </p:nvCxnSpPr>
        <p:spPr>
          <a:xfrm rot="10800000">
            <a:off x="5871008" y="291348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0"/>
          <p:cNvCxnSpPr>
            <a:stCxn id="195" idx="5"/>
          </p:cNvCxnSpPr>
          <p:nvPr/>
        </p:nvCxnSpPr>
        <p:spPr>
          <a:xfrm>
            <a:off x="6973163" y="205668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0"/>
          <p:cNvSpPr/>
          <p:nvPr/>
        </p:nvSpPr>
        <p:spPr>
          <a:xfrm>
            <a:off x="1352625" y="115979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198425" y="115980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9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28" name="Google Shape;2728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2729" name="Google Shape;2729;p92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30" name="Google Shape;2730;p92"/>
          <p:cNvCxnSpPr>
            <a:stCxn id="2729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1" name="Google Shape;2731;p92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32" name="Google Shape;2732;p92"/>
          <p:cNvCxnSpPr>
            <a:stCxn id="2731" idx="2"/>
            <a:endCxn id="2729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3" name="Google Shape;2733;p92"/>
          <p:cNvCxnSpPr>
            <a:stCxn id="2731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4" name="Google Shape;2734;p92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35" name="Google Shape;2735;p92"/>
          <p:cNvCxnSpPr>
            <a:stCxn id="2734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6" name="Google Shape;2736;p92"/>
          <p:cNvCxnSpPr>
            <a:stCxn id="2734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7" name="Google Shape;2737;p92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38" name="Google Shape;2738;p92"/>
          <p:cNvCxnSpPr>
            <a:stCxn id="2737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9" name="Google Shape;2739;p92"/>
          <p:cNvCxnSpPr>
            <a:stCxn id="2737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0" name="Google Shape;2740;p92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1" name="Google Shape;2741;p92"/>
          <p:cNvCxnSpPr>
            <a:stCxn id="2740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2" name="Google Shape;2742;p92"/>
          <p:cNvCxnSpPr>
            <a:stCxn id="2740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3" name="Google Shape;2743;p92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4" name="Google Shape;2744;p92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5" name="Google Shape;2745;p92"/>
          <p:cNvCxnSpPr>
            <a:endCxn id="2746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6" name="Google Shape;2746;p92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7" name="Google Shape;2747;p92"/>
          <p:cNvCxnSpPr>
            <a:endCxn id="2748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8" name="Google Shape;2748;p92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9" name="Google Shape;2749;p92"/>
          <p:cNvCxnSpPr>
            <a:endCxn id="2750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0" name="Google Shape;2750;p92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51" name="Google Shape;2751;p92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2" name="Google Shape;2752;p92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53" name="Google Shape;2753;p92"/>
          <p:cNvCxnSpPr>
            <a:endCxn id="2754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4" name="Google Shape;2754;p92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55" name="Google Shape;2755;p92"/>
          <p:cNvCxnSpPr>
            <a:endCxn id="2756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6" name="Google Shape;2756;p92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57" name="Google Shape;2757;p92"/>
          <p:cNvCxnSpPr>
            <a:stCxn id="2729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93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63" name="Google Shape;2763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2764" name="Google Shape;2764;p93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65" name="Google Shape;2765;p93"/>
          <p:cNvCxnSpPr>
            <a:stCxn id="2764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6" name="Google Shape;2766;p93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67" name="Google Shape;2767;p93"/>
          <p:cNvCxnSpPr>
            <a:stCxn id="2766" idx="2"/>
            <a:endCxn id="2764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8" name="Google Shape;2768;p93"/>
          <p:cNvCxnSpPr>
            <a:stCxn id="2766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9" name="Google Shape;2769;p93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70" name="Google Shape;2770;p93"/>
          <p:cNvCxnSpPr>
            <a:stCxn id="2769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1" name="Google Shape;2771;p93"/>
          <p:cNvCxnSpPr>
            <a:stCxn id="2769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2" name="Google Shape;2772;p93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73" name="Google Shape;2773;p93"/>
          <p:cNvCxnSpPr>
            <a:stCxn id="2772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4" name="Google Shape;2774;p93"/>
          <p:cNvCxnSpPr>
            <a:stCxn id="2772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5" name="Google Shape;2775;p93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76" name="Google Shape;2776;p93"/>
          <p:cNvCxnSpPr>
            <a:stCxn id="2775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7" name="Google Shape;2777;p93"/>
          <p:cNvCxnSpPr>
            <a:stCxn id="2775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8" name="Google Shape;2778;p93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9" name="Google Shape;2779;p93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0" name="Google Shape;2780;p93"/>
          <p:cNvCxnSpPr>
            <a:endCxn id="2781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1" name="Google Shape;2781;p93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2" name="Google Shape;2782;p93"/>
          <p:cNvCxnSpPr>
            <a:endCxn id="2783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3" name="Google Shape;2783;p93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4" name="Google Shape;2784;p93"/>
          <p:cNvCxnSpPr>
            <a:endCxn id="2785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5" name="Google Shape;2785;p93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6" name="Google Shape;2786;p93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7" name="Google Shape;2787;p93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8" name="Google Shape;2788;p93"/>
          <p:cNvCxnSpPr>
            <a:endCxn id="2789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9" name="Google Shape;2789;p93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90" name="Google Shape;2790;p93"/>
          <p:cNvCxnSpPr>
            <a:endCxn id="2791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1" name="Google Shape;2791;p93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92" name="Google Shape;2792;p93"/>
          <p:cNvCxnSpPr>
            <a:stCxn id="2764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94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98" name="Google Shape;279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2799" name="Google Shape;2799;p94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00" name="Google Shape;2800;p94"/>
          <p:cNvCxnSpPr>
            <a:stCxn id="2799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1" name="Google Shape;2801;p94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02" name="Google Shape;2802;p94"/>
          <p:cNvCxnSpPr>
            <a:stCxn id="2801" idx="2"/>
            <a:endCxn id="2799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3" name="Google Shape;2803;p94"/>
          <p:cNvCxnSpPr>
            <a:stCxn id="2801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4" name="Google Shape;2804;p94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05" name="Google Shape;2805;p94"/>
          <p:cNvCxnSpPr>
            <a:stCxn id="2804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6" name="Google Shape;2806;p94"/>
          <p:cNvCxnSpPr>
            <a:stCxn id="2804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7" name="Google Shape;2807;p94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08" name="Google Shape;2808;p94"/>
          <p:cNvCxnSpPr>
            <a:stCxn id="2807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9" name="Google Shape;2809;p94"/>
          <p:cNvCxnSpPr>
            <a:stCxn id="2807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0" name="Google Shape;2810;p94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11" name="Google Shape;2811;p94"/>
          <p:cNvCxnSpPr>
            <a:stCxn id="2810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2" name="Google Shape;2812;p94"/>
          <p:cNvCxnSpPr>
            <a:stCxn id="2810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3" name="Google Shape;2813;p94"/>
          <p:cNvSpPr/>
          <p:nvPr/>
        </p:nvSpPr>
        <p:spPr>
          <a:xfrm>
            <a:off x="2703763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4" name="Google Shape;2814;p94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15" name="Google Shape;2815;p94"/>
          <p:cNvCxnSpPr>
            <a:endCxn id="2816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6" name="Google Shape;2816;p94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17" name="Google Shape;2817;p94"/>
          <p:cNvCxnSpPr>
            <a:endCxn id="2818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8" name="Google Shape;2818;p94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19" name="Google Shape;2819;p94"/>
          <p:cNvCxnSpPr>
            <a:endCxn id="2820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0" name="Google Shape;2820;p94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21" name="Google Shape;2821;p94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2" name="Google Shape;2822;p94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23" name="Google Shape;2823;p94"/>
          <p:cNvCxnSpPr>
            <a:endCxn id="2824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4" name="Google Shape;2824;p94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25" name="Google Shape;2825;p94"/>
          <p:cNvCxnSpPr>
            <a:endCxn id="2826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6" name="Google Shape;2826;p94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27" name="Google Shape;2827;p94"/>
          <p:cNvCxnSpPr>
            <a:stCxn id="2799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95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33" name="Google Shape;2833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2834" name="Google Shape;2834;p95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35" name="Google Shape;2835;p95"/>
          <p:cNvCxnSpPr>
            <a:stCxn id="2834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6" name="Google Shape;2836;p95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37" name="Google Shape;2837;p95"/>
          <p:cNvCxnSpPr>
            <a:stCxn id="2836" idx="2"/>
            <a:endCxn id="2834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8" name="Google Shape;2838;p95"/>
          <p:cNvCxnSpPr>
            <a:stCxn id="2836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9" name="Google Shape;2839;p95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40" name="Google Shape;2840;p95"/>
          <p:cNvCxnSpPr>
            <a:stCxn id="2839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1" name="Google Shape;2841;p95"/>
          <p:cNvCxnSpPr>
            <a:stCxn id="2839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2" name="Google Shape;2842;p95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43" name="Google Shape;2843;p95"/>
          <p:cNvCxnSpPr>
            <a:stCxn id="2842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4" name="Google Shape;2844;p95"/>
          <p:cNvCxnSpPr>
            <a:stCxn id="2842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5" name="Google Shape;2845;p95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46" name="Google Shape;2846;p95"/>
          <p:cNvCxnSpPr>
            <a:stCxn id="2845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7" name="Google Shape;2847;p95"/>
          <p:cNvCxnSpPr>
            <a:stCxn id="2845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8" name="Google Shape;2848;p95"/>
          <p:cNvSpPr/>
          <p:nvPr/>
        </p:nvSpPr>
        <p:spPr>
          <a:xfrm>
            <a:off x="2703763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9" name="Google Shape;2849;p95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0" name="Google Shape;2850;p95"/>
          <p:cNvCxnSpPr>
            <a:endCxn id="2851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1" name="Google Shape;2851;p95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2" name="Google Shape;2852;p95"/>
          <p:cNvCxnSpPr>
            <a:endCxn id="2853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3" name="Google Shape;2853;p95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4" name="Google Shape;2854;p95"/>
          <p:cNvCxnSpPr>
            <a:endCxn id="2855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5" name="Google Shape;2855;p95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6" name="Google Shape;2856;p95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7" name="Google Shape;2857;p95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8" name="Google Shape;2858;p95"/>
          <p:cNvCxnSpPr>
            <a:endCxn id="2859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9" name="Google Shape;2859;p95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60" name="Google Shape;2860;p95"/>
          <p:cNvCxnSpPr>
            <a:endCxn id="2861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1" name="Google Shape;2861;p95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62" name="Google Shape;2862;p95"/>
          <p:cNvCxnSpPr>
            <a:stCxn id="2834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96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_eraseNode();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68" name="Google Shape;286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2869" name="Google Shape;2869;p96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70" name="Google Shape;2870;p96"/>
          <p:cNvCxnSpPr>
            <a:stCxn id="2869" idx="2"/>
            <a:endCxn id="2871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2" name="Google Shape;2872;p96"/>
          <p:cNvCxnSpPr>
            <a:stCxn id="2869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3" name="Google Shape;2873;p96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74" name="Google Shape;2874;p96"/>
          <p:cNvCxnSpPr>
            <a:stCxn id="2873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5" name="Google Shape;2875;p96"/>
          <p:cNvCxnSpPr>
            <a:stCxn id="2873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6" name="Google Shape;2876;p96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77" name="Google Shape;2877;p96"/>
          <p:cNvCxnSpPr>
            <a:stCxn id="2876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8" name="Google Shape;2878;p96"/>
          <p:cNvCxnSpPr>
            <a:stCxn id="2876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9" name="Google Shape;2879;p96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80" name="Google Shape;2880;p96"/>
          <p:cNvCxnSpPr>
            <a:stCxn id="2879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1" name="Google Shape;2881;p96"/>
          <p:cNvCxnSpPr>
            <a:stCxn id="2879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2" name="Google Shape;2882;p96"/>
          <p:cNvSpPr/>
          <p:nvPr/>
        </p:nvSpPr>
        <p:spPr>
          <a:xfrm>
            <a:off x="2703763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3" name="Google Shape;2883;p96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84" name="Google Shape;2884;p96"/>
          <p:cNvCxnSpPr>
            <a:endCxn id="2885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5" name="Google Shape;2885;p96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86" name="Google Shape;2886;p96"/>
          <p:cNvCxnSpPr>
            <a:endCxn id="2887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7" name="Google Shape;2887;p96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88" name="Google Shape;2888;p96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9" name="Google Shape;2889;p96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90" name="Google Shape;2890;p96"/>
          <p:cNvCxnSpPr>
            <a:endCxn id="2891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1" name="Google Shape;2891;p96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92" name="Google Shape;2892;p96"/>
          <p:cNvCxnSpPr>
            <a:endCxn id="2893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3" name="Google Shape;2893;p96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97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eraseVal();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99" name="Google Shape;2899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2900" name="Google Shape;2900;p97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1" name="Google Shape;2901;p97"/>
          <p:cNvCxnSpPr>
            <a:stCxn id="2900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2" name="Google Shape;2902;p97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3" name="Google Shape;2903;p97"/>
          <p:cNvCxnSpPr>
            <a:stCxn id="2902" idx="2"/>
            <a:endCxn id="2900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4" name="Google Shape;2904;p97"/>
          <p:cNvCxnSpPr>
            <a:stCxn id="2902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5" name="Google Shape;2905;p97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6" name="Google Shape;2906;p97"/>
          <p:cNvCxnSpPr>
            <a:stCxn id="2905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7" name="Google Shape;2907;p97"/>
          <p:cNvCxnSpPr>
            <a:stCxn id="2905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8" name="Google Shape;2908;p97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9" name="Google Shape;2909;p97"/>
          <p:cNvCxnSpPr>
            <a:stCxn id="2908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0" name="Google Shape;2910;p97"/>
          <p:cNvCxnSpPr>
            <a:stCxn id="2908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1" name="Google Shape;2911;p97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12" name="Google Shape;2912;p97"/>
          <p:cNvCxnSpPr>
            <a:stCxn id="2911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3" name="Google Shape;2913;p97"/>
          <p:cNvCxnSpPr>
            <a:stCxn id="2911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4" name="Google Shape;2914;p97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5" name="Google Shape;2915;p97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16" name="Google Shape;2916;p97"/>
          <p:cNvCxnSpPr>
            <a:endCxn id="2917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7" name="Google Shape;2917;p97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18" name="Google Shape;2918;p97"/>
          <p:cNvCxnSpPr>
            <a:endCxn id="2919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9" name="Google Shape;2919;p97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20" name="Google Shape;2920;p97"/>
          <p:cNvCxnSpPr>
            <a:endCxn id="2921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1" name="Google Shape;2921;p97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22" name="Google Shape;2922;p97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3" name="Google Shape;2923;p97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24" name="Google Shape;2924;p97"/>
          <p:cNvCxnSpPr>
            <a:endCxn id="2925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5" name="Google Shape;2925;p97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26" name="Google Shape;2926;p97"/>
          <p:cNvCxnSpPr>
            <a:endCxn id="2927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7" name="Google Shape;2927;p97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28" name="Google Shape;2928;p97"/>
          <p:cNvCxnSpPr>
            <a:stCxn id="2900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9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eraseVal(); </a:t>
            </a:r>
            <a:r>
              <a:rPr lang="en" sz="1100" dirty="0">
                <a:solidFill>
                  <a:schemeClr val="accent2"/>
                </a:solidFill>
              </a:rPr>
              <a:t>function pointers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34" name="Google Shape;2934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2936" name="Google Shape;2936;p98"/>
          <p:cNvSpPr txBox="1"/>
          <p:nvPr/>
        </p:nvSpPr>
        <p:spPr>
          <a:xfrm>
            <a:off x="198872" y="3900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definition</a:t>
            </a:r>
            <a:endParaRPr lang="en-GB"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7" name="Google Shape;2937;p98"/>
          <p:cNvSpPr txBox="1"/>
          <p:nvPr/>
        </p:nvSpPr>
        <p:spPr>
          <a:xfrm>
            <a:off x="198872" y="14622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declaration, prototype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8" name="Google Shape;2938;p98"/>
          <p:cNvSpPr txBox="1"/>
          <p:nvPr/>
        </p:nvSpPr>
        <p:spPr>
          <a:xfrm>
            <a:off x="198872" y="21002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9" name="Google Shape;2939;p98"/>
          <p:cNvSpPr txBox="1"/>
          <p:nvPr/>
        </p:nvSpPr>
        <p:spPr>
          <a:xfrm>
            <a:off x="198872" y="27383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calling</a:t>
            </a:r>
            <a:endParaRPr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0" name="Google Shape;2940;p98"/>
          <p:cNvSpPr txBox="1"/>
          <p:nvPr/>
        </p:nvSpPr>
        <p:spPr>
          <a:xfrm>
            <a:off x="198872" y="34057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 address</a:t>
            </a:r>
            <a:endParaRPr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1" name="Google Shape;2941;p98"/>
          <p:cNvSpPr txBox="1"/>
          <p:nvPr/>
        </p:nvSpPr>
        <p:spPr>
          <a:xfrm>
            <a:off x="198872" y="40732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 pointer</a:t>
            </a:r>
            <a:endParaRPr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2" name="Google Shape;2942;p98"/>
          <p:cNvSpPr txBox="1"/>
          <p:nvPr/>
        </p:nvSpPr>
        <p:spPr>
          <a:xfrm>
            <a:off x="4572000" y="838875"/>
            <a:ext cx="30000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sumptr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sumptr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3" name="Google Shape;294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39775"/>
            <a:ext cx="15335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C4C63-1E5F-96D4-BE36-AAFDB02AEED1}"/>
              </a:ext>
            </a:extLst>
          </p:cNvPr>
          <p:cNvSpPr txBox="1"/>
          <p:nvPr/>
        </p:nvSpPr>
        <p:spPr>
          <a:xfrm>
            <a:off x="417010" y="1807854"/>
            <a:ext cx="2781862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 dirty="0" err="1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 dirty="0" err="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 dirty="0" err="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D9096-57BC-B9DB-EC3D-85BA48A48A55}"/>
              </a:ext>
            </a:extLst>
          </p:cNvPr>
          <p:cNvSpPr txBox="1"/>
          <p:nvPr/>
        </p:nvSpPr>
        <p:spPr>
          <a:xfrm>
            <a:off x="417010" y="724419"/>
            <a:ext cx="3000000" cy="95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400" dirty="0" err="1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400" dirty="0" err="1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602FC-064B-604F-4822-9B088DE5CE80}"/>
              </a:ext>
            </a:extLst>
          </p:cNvPr>
          <p:cNvSpPr txBox="1"/>
          <p:nvPr/>
        </p:nvSpPr>
        <p:spPr>
          <a:xfrm>
            <a:off x="417010" y="2424107"/>
            <a:ext cx="1924169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9FA88-55B5-E6B9-24AD-E91FFCE85075}"/>
              </a:ext>
            </a:extLst>
          </p:cNvPr>
          <p:cNvSpPr txBox="1"/>
          <p:nvPr/>
        </p:nvSpPr>
        <p:spPr>
          <a:xfrm>
            <a:off x="417010" y="3113962"/>
            <a:ext cx="1624624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56D0A-A5A7-6626-BC99-3BCA9AEA899F}"/>
              </a:ext>
            </a:extLst>
          </p:cNvPr>
          <p:cNvSpPr txBox="1"/>
          <p:nvPr/>
        </p:nvSpPr>
        <p:spPr>
          <a:xfrm>
            <a:off x="417010" y="3754971"/>
            <a:ext cx="4572000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sum, &amp;sum</a:t>
            </a:r>
            <a:endParaRPr lang="en-GB" sz="1400" dirty="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9903E-5DB9-15E5-886F-6ECB3BCFFEA8}"/>
              </a:ext>
            </a:extLst>
          </p:cNvPr>
          <p:cNvSpPr txBox="1"/>
          <p:nvPr/>
        </p:nvSpPr>
        <p:spPr>
          <a:xfrm>
            <a:off x="417010" y="4458639"/>
            <a:ext cx="4572000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lang="fr-FR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sum)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fr-FR" sz="1400" dirty="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98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eraseVal(); </a:t>
            </a:r>
            <a:r>
              <a:rPr lang="en" sz="900" dirty="0">
                <a:solidFill>
                  <a:schemeClr val="accent2"/>
                </a:solidFill>
              </a:rPr>
              <a:t>more function pointers</a:t>
            </a:r>
            <a:endParaRPr sz="900" dirty="0">
              <a:solidFill>
                <a:schemeClr val="accent2"/>
              </a:solidFill>
            </a:endParaRPr>
          </a:p>
        </p:txBody>
      </p:sp>
      <p:sp>
        <p:nvSpPr>
          <p:cNvPr id="2934" name="Google Shape;2934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2936" name="Google Shape;2936;p98"/>
          <p:cNvSpPr txBox="1"/>
          <p:nvPr/>
        </p:nvSpPr>
        <p:spPr>
          <a:xfrm>
            <a:off x="198872" y="3900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definition</a:t>
            </a:r>
            <a:endParaRPr lang="en-GB"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7" name="Google Shape;2937;p98"/>
          <p:cNvSpPr txBox="1"/>
          <p:nvPr/>
        </p:nvSpPr>
        <p:spPr>
          <a:xfrm>
            <a:off x="198872" y="14622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declaration, prototype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8" name="Google Shape;2938;p98"/>
          <p:cNvSpPr txBox="1"/>
          <p:nvPr/>
        </p:nvSpPr>
        <p:spPr>
          <a:xfrm>
            <a:off x="198872" y="21002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9" name="Google Shape;2939;p98"/>
          <p:cNvSpPr txBox="1"/>
          <p:nvPr/>
        </p:nvSpPr>
        <p:spPr>
          <a:xfrm>
            <a:off x="198872" y="27383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calling</a:t>
            </a:r>
            <a:endParaRPr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0" name="Google Shape;2940;p98"/>
          <p:cNvSpPr txBox="1"/>
          <p:nvPr/>
        </p:nvSpPr>
        <p:spPr>
          <a:xfrm>
            <a:off x="198872" y="34057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 address</a:t>
            </a:r>
            <a:endParaRPr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1" name="Google Shape;2941;p98"/>
          <p:cNvSpPr txBox="1"/>
          <p:nvPr/>
        </p:nvSpPr>
        <p:spPr>
          <a:xfrm>
            <a:off x="198872" y="40732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 pointer</a:t>
            </a:r>
            <a:endParaRPr sz="13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C4C63-1E5F-96D4-BE36-AAFDB02AEED1}"/>
              </a:ext>
            </a:extLst>
          </p:cNvPr>
          <p:cNvSpPr txBox="1"/>
          <p:nvPr/>
        </p:nvSpPr>
        <p:spPr>
          <a:xfrm>
            <a:off x="417010" y="1807854"/>
            <a:ext cx="2781862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 dirty="0" err="1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 dirty="0" err="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 dirty="0" err="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fr-FR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D9096-57BC-B9DB-EC3D-85BA48A48A55}"/>
              </a:ext>
            </a:extLst>
          </p:cNvPr>
          <p:cNvSpPr txBox="1"/>
          <p:nvPr/>
        </p:nvSpPr>
        <p:spPr>
          <a:xfrm>
            <a:off x="417010" y="724419"/>
            <a:ext cx="3000000" cy="95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0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400" dirty="0" err="1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400" dirty="0" err="1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602FC-064B-604F-4822-9B088DE5CE80}"/>
              </a:ext>
            </a:extLst>
          </p:cNvPr>
          <p:cNvSpPr txBox="1"/>
          <p:nvPr/>
        </p:nvSpPr>
        <p:spPr>
          <a:xfrm>
            <a:off x="417010" y="2424107"/>
            <a:ext cx="1924169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9FA88-55B5-E6B9-24AD-E91FFCE85075}"/>
              </a:ext>
            </a:extLst>
          </p:cNvPr>
          <p:cNvSpPr txBox="1"/>
          <p:nvPr/>
        </p:nvSpPr>
        <p:spPr>
          <a:xfrm>
            <a:off x="417010" y="3113962"/>
            <a:ext cx="1624624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GB" sz="140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56D0A-A5A7-6626-BC99-3BCA9AEA899F}"/>
              </a:ext>
            </a:extLst>
          </p:cNvPr>
          <p:cNvSpPr txBox="1"/>
          <p:nvPr/>
        </p:nvSpPr>
        <p:spPr>
          <a:xfrm>
            <a:off x="417010" y="3754971"/>
            <a:ext cx="4572000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sum, &amp;sum</a:t>
            </a:r>
            <a:endParaRPr lang="en-GB" sz="1400" dirty="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9903E-5DB9-15E5-886F-6ECB3BCFFEA8}"/>
              </a:ext>
            </a:extLst>
          </p:cNvPr>
          <p:cNvSpPr txBox="1"/>
          <p:nvPr/>
        </p:nvSpPr>
        <p:spPr>
          <a:xfrm>
            <a:off x="417010" y="4458639"/>
            <a:ext cx="4572000" cy="36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lang="fr-FR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sum)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fr-FR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fr-FR" sz="1400" dirty="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957;p99">
            <a:extLst>
              <a:ext uri="{FF2B5EF4-FFF2-40B4-BE49-F238E27FC236}">
                <a16:creationId xmlns:a16="http://schemas.microsoft.com/office/drawing/2014/main" id="{86705A26-8B54-8988-BADC-A4017F2E0D2B}"/>
              </a:ext>
            </a:extLst>
          </p:cNvPr>
          <p:cNvSpPr txBox="1"/>
          <p:nvPr/>
        </p:nvSpPr>
        <p:spPr>
          <a:xfrm>
            <a:off x="4696950" y="697600"/>
            <a:ext cx="4080000" cy="282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callsum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pfun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pfun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sumptr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callsum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sumptr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Google Shape;2958;p99">
            <a:extLst>
              <a:ext uri="{FF2B5EF4-FFF2-40B4-BE49-F238E27FC236}">
                <a16:creationId xmlns:a16="http://schemas.microsoft.com/office/drawing/2014/main" id="{B4B90865-0ED6-ACE1-15D9-941AA0C4EA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50" y="3676032"/>
            <a:ext cx="1533525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053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100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eraseVal();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64" name="Google Shape;2964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sp>
        <p:nvSpPr>
          <p:cNvPr id="2965" name="Google Shape;2965;p100"/>
          <p:cNvSpPr/>
          <p:nvPr/>
        </p:nvSpPr>
        <p:spPr>
          <a:xfrm>
            <a:off x="1494727" y="2299525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66" name="Google Shape;2966;p100"/>
          <p:cNvCxnSpPr>
            <a:stCxn id="2965" idx="2"/>
          </p:cNvCxnSpPr>
          <p:nvPr/>
        </p:nvCxnSpPr>
        <p:spPr>
          <a:xfrm rot="10800000">
            <a:off x="1164899" y="3156325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7" name="Google Shape;2967;p100"/>
          <p:cNvSpPr/>
          <p:nvPr/>
        </p:nvSpPr>
        <p:spPr>
          <a:xfrm>
            <a:off x="2706169" y="2299516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68" name="Google Shape;2968;p100"/>
          <p:cNvCxnSpPr>
            <a:stCxn id="2967" idx="2"/>
            <a:endCxn id="2965" idx="1"/>
          </p:cNvCxnSpPr>
          <p:nvPr/>
        </p:nvCxnSpPr>
        <p:spPr>
          <a:xfrm rot="10800000">
            <a:off x="2267141" y="3156316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9" name="Google Shape;2969;p100"/>
          <p:cNvCxnSpPr>
            <a:stCxn id="2967" idx="5"/>
          </p:cNvCxnSpPr>
          <p:nvPr/>
        </p:nvCxnSpPr>
        <p:spPr>
          <a:xfrm>
            <a:off x="3478496" y="2299516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0" name="Google Shape;2970;p100"/>
          <p:cNvSpPr/>
          <p:nvPr/>
        </p:nvSpPr>
        <p:spPr>
          <a:xfrm>
            <a:off x="39176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71" name="Google Shape;2971;p100"/>
          <p:cNvCxnSpPr>
            <a:stCxn id="2970" idx="2"/>
          </p:cNvCxnSpPr>
          <p:nvPr/>
        </p:nvCxnSpPr>
        <p:spPr>
          <a:xfrm rot="10800000">
            <a:off x="35878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2" name="Google Shape;2972;p100"/>
          <p:cNvCxnSpPr>
            <a:stCxn id="2970" idx="5"/>
          </p:cNvCxnSpPr>
          <p:nvPr/>
        </p:nvCxnSpPr>
        <p:spPr>
          <a:xfrm>
            <a:off x="46899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3" name="Google Shape;2973;p100"/>
          <p:cNvSpPr/>
          <p:nvPr/>
        </p:nvSpPr>
        <p:spPr>
          <a:xfrm>
            <a:off x="5129077" y="229952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74" name="Google Shape;2974;p100"/>
          <p:cNvCxnSpPr>
            <a:stCxn id="2973" idx="2"/>
          </p:cNvCxnSpPr>
          <p:nvPr/>
        </p:nvCxnSpPr>
        <p:spPr>
          <a:xfrm rot="10800000">
            <a:off x="4799249" y="3156324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5" name="Google Shape;2975;p100"/>
          <p:cNvCxnSpPr>
            <a:stCxn id="2973" idx="5"/>
          </p:cNvCxnSpPr>
          <p:nvPr/>
        </p:nvCxnSpPr>
        <p:spPr>
          <a:xfrm>
            <a:off x="5901404" y="229952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6" name="Google Shape;2976;p100"/>
          <p:cNvSpPr/>
          <p:nvPr/>
        </p:nvSpPr>
        <p:spPr>
          <a:xfrm>
            <a:off x="6340535" y="229953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77" name="Google Shape;2977;p100"/>
          <p:cNvCxnSpPr>
            <a:stCxn id="2976" idx="2"/>
          </p:cNvCxnSpPr>
          <p:nvPr/>
        </p:nvCxnSpPr>
        <p:spPr>
          <a:xfrm rot="10800000">
            <a:off x="6010708" y="315633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8" name="Google Shape;2978;p100"/>
          <p:cNvCxnSpPr>
            <a:stCxn id="2976" idx="5"/>
          </p:cNvCxnSpPr>
          <p:nvPr/>
        </p:nvCxnSpPr>
        <p:spPr>
          <a:xfrm>
            <a:off x="7112863" y="2299533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9" name="Google Shape;2979;p100"/>
          <p:cNvSpPr/>
          <p:nvPr/>
        </p:nvSpPr>
        <p:spPr>
          <a:xfrm>
            <a:off x="1492338" y="1456549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0" name="Google Shape;2980;p100"/>
          <p:cNvSpPr/>
          <p:nvPr/>
        </p:nvSpPr>
        <p:spPr>
          <a:xfrm>
            <a:off x="6338125" y="1402658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81" name="Google Shape;2981;p100"/>
          <p:cNvCxnSpPr>
            <a:endCxn id="2982" idx="0"/>
          </p:cNvCxnSpPr>
          <p:nvPr/>
        </p:nvCxnSpPr>
        <p:spPr>
          <a:xfrm>
            <a:off x="1997538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2" name="Google Shape;2982;p100"/>
          <p:cNvSpPr/>
          <p:nvPr/>
        </p:nvSpPr>
        <p:spPr>
          <a:xfrm>
            <a:off x="1600038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83" name="Google Shape;2983;p100"/>
          <p:cNvCxnSpPr>
            <a:endCxn id="2984" idx="0"/>
          </p:cNvCxnSpPr>
          <p:nvPr/>
        </p:nvCxnSpPr>
        <p:spPr>
          <a:xfrm>
            <a:off x="32043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4" name="Google Shape;2984;p100"/>
          <p:cNvSpPr/>
          <p:nvPr/>
        </p:nvSpPr>
        <p:spPr>
          <a:xfrm>
            <a:off x="28068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85" name="Google Shape;2985;p100"/>
          <p:cNvCxnSpPr>
            <a:endCxn id="2986" idx="0"/>
          </p:cNvCxnSpPr>
          <p:nvPr/>
        </p:nvCxnSpPr>
        <p:spPr>
          <a:xfrm>
            <a:off x="4423113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6" name="Google Shape;2986;p100"/>
          <p:cNvSpPr/>
          <p:nvPr/>
        </p:nvSpPr>
        <p:spPr>
          <a:xfrm>
            <a:off x="4025613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87" name="Google Shape;2987;p100"/>
          <p:cNvCxnSpPr/>
          <p:nvPr/>
        </p:nvCxnSpPr>
        <p:spPr>
          <a:xfrm>
            <a:off x="5630354" y="3007016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8" name="Google Shape;2988;p100"/>
          <p:cNvSpPr/>
          <p:nvPr/>
        </p:nvSpPr>
        <p:spPr>
          <a:xfrm>
            <a:off x="52328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89" name="Google Shape;2989;p100"/>
          <p:cNvCxnSpPr>
            <a:endCxn id="2990" idx="0"/>
          </p:cNvCxnSpPr>
          <p:nvPr/>
        </p:nvCxnSpPr>
        <p:spPr>
          <a:xfrm>
            <a:off x="5631875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0" name="Google Shape;2990;p100"/>
          <p:cNvSpPr/>
          <p:nvPr/>
        </p:nvSpPr>
        <p:spPr>
          <a:xfrm>
            <a:off x="5234375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91" name="Google Shape;2991;p100"/>
          <p:cNvCxnSpPr>
            <a:endCxn id="2992" idx="0"/>
          </p:cNvCxnSpPr>
          <p:nvPr/>
        </p:nvCxnSpPr>
        <p:spPr>
          <a:xfrm>
            <a:off x="6840650" y="3007025"/>
            <a:ext cx="0" cy="6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2" name="Google Shape;2992;p100"/>
          <p:cNvSpPr/>
          <p:nvPr/>
        </p:nvSpPr>
        <p:spPr>
          <a:xfrm>
            <a:off x="6443150" y="3664625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93" name="Google Shape;2993;p100"/>
          <p:cNvCxnSpPr>
            <a:stCxn id="2965" idx="5"/>
          </p:cNvCxnSpPr>
          <p:nvPr/>
        </p:nvCxnSpPr>
        <p:spPr>
          <a:xfrm rot="10800000" flipH="1">
            <a:off x="2267055" y="2297425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101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find(); 8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99" name="Google Shape;2999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3000" name="Google Shape;3000;p101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01" name="Google Shape;3001;p101"/>
          <p:cNvCxnSpPr>
            <a:stCxn id="3000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2" name="Google Shape;3002;p101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03" name="Google Shape;3003;p101"/>
          <p:cNvCxnSpPr>
            <a:stCxn id="3002" idx="2"/>
            <a:endCxn id="3000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4" name="Google Shape;3004;p101"/>
          <p:cNvCxnSpPr>
            <a:stCxn id="3002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5" name="Google Shape;3005;p101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06" name="Google Shape;3006;p101"/>
          <p:cNvCxnSpPr>
            <a:stCxn id="3005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7" name="Google Shape;3007;p101"/>
          <p:cNvCxnSpPr>
            <a:stCxn id="3005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8" name="Google Shape;3008;p101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09" name="Google Shape;3009;p101"/>
          <p:cNvCxnSpPr>
            <a:stCxn id="3008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0" name="Google Shape;3010;p101"/>
          <p:cNvCxnSpPr>
            <a:stCxn id="3008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1" name="Google Shape;3011;p101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12" name="Google Shape;3012;p101"/>
          <p:cNvCxnSpPr>
            <a:stCxn id="3011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3" name="Google Shape;3013;p101"/>
          <p:cNvCxnSpPr>
            <a:stCxn id="3011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4" name="Google Shape;3014;p101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15" name="Google Shape;3015;p101"/>
          <p:cNvCxnSpPr>
            <a:endCxn id="3016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6" name="Google Shape;3016;p101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17" name="Google Shape;3017;p101"/>
          <p:cNvCxnSpPr>
            <a:endCxn id="3018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8" name="Google Shape;3018;p101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19" name="Google Shape;3019;p101"/>
          <p:cNvCxnSpPr>
            <a:endCxn id="3020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0" name="Google Shape;3020;p101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1" name="Google Shape;3021;p101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2" name="Google Shape;3022;p101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3" name="Google Shape;3023;p101"/>
          <p:cNvCxnSpPr>
            <a:endCxn id="3024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4" name="Google Shape;3024;p101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5" name="Google Shape;3025;p101"/>
          <p:cNvCxnSpPr>
            <a:endCxn id="3026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6" name="Google Shape;3026;p101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7" name="Google Shape;3027;p101"/>
          <p:cNvCxnSpPr>
            <a:stCxn id="3000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8" name="Google Shape;3028;p101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9" name="Google Shape;3029;p101"/>
          <p:cNvCxnSpPr>
            <a:stCxn id="3028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0" name="Google Shape;3030;p101"/>
          <p:cNvCxnSpPr>
            <a:stCxn id="3028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1" name="Google Shape;3031;p101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32" name="Google Shape;3032;p101"/>
          <p:cNvCxnSpPr>
            <a:stCxn id="3031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3" name="Google Shape;3033;p101"/>
          <p:cNvCxnSpPr>
            <a:stCxn id="3031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4" name="Google Shape;3034;p101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35" name="Google Shape;3035;p101"/>
          <p:cNvCxnSpPr>
            <a:stCxn id="3034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6" name="Google Shape;3036;p101"/>
          <p:cNvCxnSpPr>
            <a:stCxn id="3034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7" name="Google Shape;3037;p101"/>
          <p:cNvCxnSpPr>
            <a:endCxn id="3038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8" name="Google Shape;3038;p101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39" name="Google Shape;3039;p101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0" name="Google Shape;3040;p101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41" name="Google Shape;3041;p101"/>
          <p:cNvCxnSpPr>
            <a:endCxn id="3042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2" name="Google Shape;3042;p101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43" name="Google Shape;3043;p101"/>
          <p:cNvCxnSpPr>
            <a:endCxn id="3044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4" name="Google Shape;3044;p101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5" name="Google Shape;3045;p101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6" name="Google Shape;3046;p101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7" name="Google Shape;3047;p101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8" name="Google Shape;3048;p101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49" name="Google Shape;3049;p101"/>
          <p:cNvCxnSpPr>
            <a:stCxn id="3048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0" name="Google Shape;3050;p101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51" name="Google Shape;3051;p101"/>
          <p:cNvCxnSpPr>
            <a:stCxn id="3050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2" name="Google Shape;3052;p101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53" name="Google Shape;3053;p101"/>
          <p:cNvCxnSpPr>
            <a:stCxn id="3052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4" name="Google Shape;3054;p101"/>
          <p:cNvCxnSpPr>
            <a:stCxn id="3052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5" name="Google Shape;3055;p101"/>
          <p:cNvCxnSpPr>
            <a:endCxn id="3056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6" name="Google Shape;3056;p101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57" name="Google Shape;3057;p101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8" name="Google Shape;3058;p101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59" name="Google Shape;3059;p101"/>
          <p:cNvCxnSpPr>
            <a:endCxn id="3060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0" name="Google Shape;3060;p101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61" name="Google Shape;3061;p101"/>
          <p:cNvCxnSpPr>
            <a:endCxn id="3062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2" name="Google Shape;3062;p101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3" name="Google Shape;3063;p101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4" name="Google Shape;3064;p101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65" name="Google Shape;3065;p101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6" name="Google Shape;3066;p101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Why data structures?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Mentality change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See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What is the structure we discuss?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How to try it?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Folder structure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Difference between .h, .c files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find(); 8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0" name="Google Shape;3140;p102"/>
          <p:cNvCxnSpPr>
            <a:endCxn id="3137" idx="2"/>
          </p:cNvCxnSpPr>
          <p:nvPr/>
        </p:nvCxnSpPr>
        <p:spPr>
          <a:xfrm rot="10800000">
            <a:off x="944931" y="2946988"/>
            <a:ext cx="0" cy="12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1" name="Google Shape;3141;p102"/>
          <p:cNvCxnSpPr>
            <a:endCxn id="3099" idx="2"/>
          </p:cNvCxnSpPr>
          <p:nvPr/>
        </p:nvCxnSpPr>
        <p:spPr>
          <a:xfrm rot="10800000">
            <a:off x="8210741" y="2979361"/>
            <a:ext cx="0" cy="10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find(); 8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0" name="Google Shape;3140;p102"/>
          <p:cNvCxnSpPr>
            <a:cxnSpLocks/>
          </p:cNvCxnSpPr>
          <p:nvPr/>
        </p:nvCxnSpPr>
        <p:spPr>
          <a:xfrm rot="10800000">
            <a:off x="1674403" y="2946988"/>
            <a:ext cx="0" cy="12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1" name="Google Shape;3141;p102"/>
          <p:cNvCxnSpPr>
            <a:cxnSpLocks/>
          </p:cNvCxnSpPr>
          <p:nvPr/>
        </p:nvCxnSpPr>
        <p:spPr>
          <a:xfrm rot="10800000">
            <a:off x="7482406" y="2979361"/>
            <a:ext cx="0" cy="10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21662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find(); 8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0" name="Google Shape;3140;p102"/>
          <p:cNvCxnSpPr>
            <a:cxnSpLocks/>
          </p:cNvCxnSpPr>
          <p:nvPr/>
        </p:nvCxnSpPr>
        <p:spPr>
          <a:xfrm rot="10800000">
            <a:off x="2402738" y="2946988"/>
            <a:ext cx="0" cy="12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1" name="Google Shape;3141;p102"/>
          <p:cNvCxnSpPr>
            <a:cxnSpLocks/>
          </p:cNvCxnSpPr>
          <p:nvPr/>
        </p:nvCxnSpPr>
        <p:spPr>
          <a:xfrm rot="10800000">
            <a:off x="6774463" y="2979361"/>
            <a:ext cx="0" cy="10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1782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find(); 8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0" name="Google Shape;3140;p102"/>
          <p:cNvCxnSpPr>
            <a:cxnSpLocks/>
          </p:cNvCxnSpPr>
          <p:nvPr/>
        </p:nvCxnSpPr>
        <p:spPr>
          <a:xfrm rot="10800000">
            <a:off x="3130804" y="2946988"/>
            <a:ext cx="0" cy="12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1" name="Google Shape;3141;p102"/>
          <p:cNvCxnSpPr>
            <a:cxnSpLocks/>
          </p:cNvCxnSpPr>
          <p:nvPr/>
        </p:nvCxnSpPr>
        <p:spPr>
          <a:xfrm rot="10800000">
            <a:off x="6022641" y="2960276"/>
            <a:ext cx="0" cy="10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64623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count(); 1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87326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/>
                </a:solidFill>
              </a:rPr>
              <a:t>traverse_tailward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2EBFAB-27AD-F931-CDF6-0E6BD6682DB2}"/>
              </a:ext>
            </a:extLst>
          </p:cNvPr>
          <p:cNvCxnSpPr>
            <a:cxnSpLocks/>
            <a:endCxn id="3136" idx="5"/>
          </p:cNvCxnSpPr>
          <p:nvPr/>
        </p:nvCxnSpPr>
        <p:spPr>
          <a:xfrm flipH="1">
            <a:off x="1105404" y="1158766"/>
            <a:ext cx="676099" cy="692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/>
                </a:solidFill>
              </a:rPr>
              <a:t>traverse_tailward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3073" name="Google Shape;3073;p102"/>
          <p:cNvSpPr/>
          <p:nvPr/>
        </p:nvSpPr>
        <p:spPr>
          <a:xfrm>
            <a:off x="4993868" y="1883444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4" name="Google Shape;3074;p102"/>
          <p:cNvCxnSpPr>
            <a:stCxn id="3073" idx="2"/>
          </p:cNvCxnSpPr>
          <p:nvPr/>
        </p:nvCxnSpPr>
        <p:spPr>
          <a:xfrm rot="10800000">
            <a:off x="4795272" y="2399144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5" name="Google Shape;3075;p102"/>
          <p:cNvSpPr/>
          <p:nvPr/>
        </p:nvSpPr>
        <p:spPr>
          <a:xfrm>
            <a:off x="5722831" y="188343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6" name="Google Shape;3076;p102"/>
          <p:cNvCxnSpPr>
            <a:stCxn id="3075" idx="2"/>
            <a:endCxn id="3073" idx="1"/>
          </p:cNvCxnSpPr>
          <p:nvPr/>
        </p:nvCxnSpPr>
        <p:spPr>
          <a:xfrm rot="10800000">
            <a:off x="5458535" y="2399139"/>
            <a:ext cx="4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02"/>
          <p:cNvCxnSpPr>
            <a:stCxn id="3075" idx="5"/>
          </p:cNvCxnSpPr>
          <p:nvPr/>
        </p:nvCxnSpPr>
        <p:spPr>
          <a:xfrm>
            <a:off x="6187526" y="188343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8" name="Google Shape;3078;p102"/>
          <p:cNvSpPr/>
          <p:nvPr/>
        </p:nvSpPr>
        <p:spPr>
          <a:xfrm>
            <a:off x="6451809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79" name="Google Shape;3079;p102"/>
          <p:cNvCxnSpPr>
            <a:stCxn id="3078" idx="2"/>
          </p:cNvCxnSpPr>
          <p:nvPr/>
        </p:nvCxnSpPr>
        <p:spPr>
          <a:xfrm rot="10800000">
            <a:off x="6253213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02"/>
          <p:cNvCxnSpPr>
            <a:stCxn id="3078" idx="5"/>
          </p:cNvCxnSpPr>
          <p:nvPr/>
        </p:nvCxnSpPr>
        <p:spPr>
          <a:xfrm>
            <a:off x="6916504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1" name="Google Shape;3081;p102"/>
          <p:cNvSpPr/>
          <p:nvPr/>
        </p:nvSpPr>
        <p:spPr>
          <a:xfrm>
            <a:off x="7180772" y="188344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2" name="Google Shape;3082;p102"/>
          <p:cNvCxnSpPr>
            <a:stCxn id="3081" idx="2"/>
          </p:cNvCxnSpPr>
          <p:nvPr/>
        </p:nvCxnSpPr>
        <p:spPr>
          <a:xfrm rot="10800000">
            <a:off x="6982176" y="239914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02"/>
          <p:cNvCxnSpPr>
            <a:stCxn id="3081" idx="5"/>
          </p:cNvCxnSpPr>
          <p:nvPr/>
        </p:nvCxnSpPr>
        <p:spPr>
          <a:xfrm>
            <a:off x="7645467" y="1883444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4" name="Google Shape;3084;p102"/>
          <p:cNvSpPr/>
          <p:nvPr/>
        </p:nvSpPr>
        <p:spPr>
          <a:xfrm>
            <a:off x="7909745" y="1883449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5" name="Google Shape;3085;p102"/>
          <p:cNvCxnSpPr>
            <a:stCxn id="3084" idx="2"/>
          </p:cNvCxnSpPr>
          <p:nvPr/>
        </p:nvCxnSpPr>
        <p:spPr>
          <a:xfrm rot="10800000">
            <a:off x="7711149" y="2399149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02"/>
          <p:cNvCxnSpPr>
            <a:stCxn id="3084" idx="5"/>
          </p:cNvCxnSpPr>
          <p:nvPr/>
        </p:nvCxnSpPr>
        <p:spPr>
          <a:xfrm>
            <a:off x="8374440" y="1883449"/>
            <a:ext cx="3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7" name="Google Shape;3087;p102"/>
          <p:cNvSpPr/>
          <p:nvPr/>
        </p:nvSpPr>
        <p:spPr>
          <a:xfrm>
            <a:off x="7908294" y="1343775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8" name="Google Shape;3088;p102"/>
          <p:cNvCxnSpPr>
            <a:endCxn id="3089" idx="0"/>
          </p:cNvCxnSpPr>
          <p:nvPr/>
        </p:nvCxnSpPr>
        <p:spPr>
          <a:xfrm>
            <a:off x="5296487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9" name="Google Shape;3089;p102"/>
          <p:cNvSpPr/>
          <p:nvPr/>
        </p:nvSpPr>
        <p:spPr>
          <a:xfrm>
            <a:off x="5057237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0" name="Google Shape;3090;p102"/>
          <p:cNvCxnSpPr>
            <a:endCxn id="3091" idx="0"/>
          </p:cNvCxnSpPr>
          <p:nvPr/>
        </p:nvCxnSpPr>
        <p:spPr>
          <a:xfrm>
            <a:off x="60226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1" name="Google Shape;3091;p102"/>
          <p:cNvSpPr/>
          <p:nvPr/>
        </p:nvSpPr>
        <p:spPr>
          <a:xfrm>
            <a:off x="57833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2" name="Google Shape;3092;p102"/>
          <p:cNvCxnSpPr>
            <a:endCxn id="3093" idx="0"/>
          </p:cNvCxnSpPr>
          <p:nvPr/>
        </p:nvCxnSpPr>
        <p:spPr>
          <a:xfrm>
            <a:off x="6756032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3" name="Google Shape;3093;p102"/>
          <p:cNvSpPr/>
          <p:nvPr/>
        </p:nvSpPr>
        <p:spPr>
          <a:xfrm>
            <a:off x="6516782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4" name="Google Shape;3094;p102"/>
          <p:cNvCxnSpPr/>
          <p:nvPr/>
        </p:nvCxnSpPr>
        <p:spPr>
          <a:xfrm>
            <a:off x="7482406" y="2309160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5" name="Google Shape;3095;p102"/>
          <p:cNvSpPr/>
          <p:nvPr/>
        </p:nvSpPr>
        <p:spPr>
          <a:xfrm>
            <a:off x="7243215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6" name="Google Shape;3096;p102"/>
          <p:cNvCxnSpPr>
            <a:endCxn id="3097" idx="0"/>
          </p:cNvCxnSpPr>
          <p:nvPr/>
        </p:nvCxnSpPr>
        <p:spPr>
          <a:xfrm>
            <a:off x="7483383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7" name="Google Shape;3097;p102"/>
          <p:cNvSpPr/>
          <p:nvPr/>
        </p:nvSpPr>
        <p:spPr>
          <a:xfrm>
            <a:off x="7244133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8" name="Google Shape;3098;p102"/>
          <p:cNvCxnSpPr>
            <a:endCxn id="3099" idx="0"/>
          </p:cNvCxnSpPr>
          <p:nvPr/>
        </p:nvCxnSpPr>
        <p:spPr>
          <a:xfrm>
            <a:off x="8210741" y="2309161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9" name="Google Shape;3099;p102"/>
          <p:cNvSpPr/>
          <p:nvPr/>
        </p:nvSpPr>
        <p:spPr>
          <a:xfrm>
            <a:off x="7971491" y="2704861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0" name="Google Shape;3100;p102"/>
          <p:cNvCxnSpPr>
            <a:stCxn id="3073" idx="5"/>
          </p:cNvCxnSpPr>
          <p:nvPr/>
        </p:nvCxnSpPr>
        <p:spPr>
          <a:xfrm rot="10800000" flipH="1">
            <a:off x="5458563" y="1881944"/>
            <a:ext cx="32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Google Shape;3101;p102"/>
          <p:cNvSpPr/>
          <p:nvPr/>
        </p:nvSpPr>
        <p:spPr>
          <a:xfrm>
            <a:off x="2826581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2" name="Google Shape;3102;p102"/>
          <p:cNvCxnSpPr>
            <a:stCxn id="3101" idx="2"/>
          </p:cNvCxnSpPr>
          <p:nvPr/>
        </p:nvCxnSpPr>
        <p:spPr>
          <a:xfrm rot="10800000">
            <a:off x="2627985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02"/>
          <p:cNvCxnSpPr>
            <a:stCxn id="3101" idx="5"/>
          </p:cNvCxnSpPr>
          <p:nvPr/>
        </p:nvCxnSpPr>
        <p:spPr>
          <a:xfrm>
            <a:off x="3291276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4" name="Google Shape;3104;p102"/>
          <p:cNvSpPr/>
          <p:nvPr/>
        </p:nvSpPr>
        <p:spPr>
          <a:xfrm>
            <a:off x="3555544" y="1864358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5" name="Google Shape;3105;p102"/>
          <p:cNvCxnSpPr>
            <a:stCxn id="3104" idx="2"/>
          </p:cNvCxnSpPr>
          <p:nvPr/>
        </p:nvCxnSpPr>
        <p:spPr>
          <a:xfrm rot="10800000">
            <a:off x="3356948" y="2380058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02"/>
          <p:cNvCxnSpPr>
            <a:stCxn id="3104" idx="5"/>
          </p:cNvCxnSpPr>
          <p:nvPr/>
        </p:nvCxnSpPr>
        <p:spPr>
          <a:xfrm>
            <a:off x="4020239" y="1864358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7" name="Google Shape;3107;p102"/>
          <p:cNvSpPr/>
          <p:nvPr/>
        </p:nvSpPr>
        <p:spPr>
          <a:xfrm>
            <a:off x="4284517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8" name="Google Shape;3108;p102"/>
          <p:cNvCxnSpPr>
            <a:stCxn id="3107" idx="2"/>
          </p:cNvCxnSpPr>
          <p:nvPr/>
        </p:nvCxnSpPr>
        <p:spPr>
          <a:xfrm rot="10800000">
            <a:off x="4085921" y="2380063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02"/>
          <p:cNvCxnSpPr>
            <a:stCxn id="3107" idx="5"/>
          </p:cNvCxnSpPr>
          <p:nvPr/>
        </p:nvCxnSpPr>
        <p:spPr>
          <a:xfrm>
            <a:off x="4749212" y="186436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02"/>
          <p:cNvCxnSpPr>
            <a:endCxn id="3111" idx="0"/>
          </p:cNvCxnSpPr>
          <p:nvPr/>
        </p:nvCxnSpPr>
        <p:spPr>
          <a:xfrm>
            <a:off x="3130804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1" name="Google Shape;3111;p102"/>
          <p:cNvSpPr/>
          <p:nvPr/>
        </p:nvSpPr>
        <p:spPr>
          <a:xfrm>
            <a:off x="2891554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2" name="Google Shape;3112;p102"/>
          <p:cNvCxnSpPr/>
          <p:nvPr/>
        </p:nvCxnSpPr>
        <p:spPr>
          <a:xfrm>
            <a:off x="3857178" y="2290075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3" name="Google Shape;3113;p102"/>
          <p:cNvSpPr/>
          <p:nvPr/>
        </p:nvSpPr>
        <p:spPr>
          <a:xfrm>
            <a:off x="3617987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4" name="Google Shape;3114;p102"/>
          <p:cNvCxnSpPr>
            <a:endCxn id="3115" idx="0"/>
          </p:cNvCxnSpPr>
          <p:nvPr/>
        </p:nvCxnSpPr>
        <p:spPr>
          <a:xfrm>
            <a:off x="3858155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5" name="Google Shape;3115;p102"/>
          <p:cNvSpPr/>
          <p:nvPr/>
        </p:nvSpPr>
        <p:spPr>
          <a:xfrm>
            <a:off x="3618905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6" name="Google Shape;3116;p102"/>
          <p:cNvCxnSpPr>
            <a:endCxn id="3117" idx="0"/>
          </p:cNvCxnSpPr>
          <p:nvPr/>
        </p:nvCxnSpPr>
        <p:spPr>
          <a:xfrm>
            <a:off x="4585513" y="2290076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7" name="Google Shape;3117;p102"/>
          <p:cNvSpPr/>
          <p:nvPr/>
        </p:nvSpPr>
        <p:spPr>
          <a:xfrm>
            <a:off x="4346263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2823483" y="1864363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888456" y="2685776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639207" y="1343778"/>
            <a:ext cx="608100" cy="488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643806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2" name="Google Shape;3122;p102"/>
          <p:cNvCxnSpPr>
            <a:stCxn id="3121" idx="2"/>
          </p:cNvCxnSpPr>
          <p:nvPr/>
        </p:nvCxnSpPr>
        <p:spPr>
          <a:xfrm rot="10800000">
            <a:off x="445210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3" name="Google Shape;3123;p102"/>
          <p:cNvSpPr/>
          <p:nvPr/>
        </p:nvSpPr>
        <p:spPr>
          <a:xfrm>
            <a:off x="1372769" y="1851070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4" name="Google Shape;3124;p102"/>
          <p:cNvCxnSpPr>
            <a:stCxn id="3123" idx="2"/>
          </p:cNvCxnSpPr>
          <p:nvPr/>
        </p:nvCxnSpPr>
        <p:spPr>
          <a:xfrm rot="10800000">
            <a:off x="1174173" y="2366770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102"/>
          <p:cNvSpPr/>
          <p:nvPr/>
        </p:nvSpPr>
        <p:spPr>
          <a:xfrm>
            <a:off x="2101742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6" name="Google Shape;3126;p102"/>
          <p:cNvCxnSpPr>
            <a:stCxn id="3125" idx="2"/>
          </p:cNvCxnSpPr>
          <p:nvPr/>
        </p:nvCxnSpPr>
        <p:spPr>
          <a:xfrm rot="10800000">
            <a:off x="1903146" y="2366776"/>
            <a:ext cx="3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02"/>
          <p:cNvCxnSpPr>
            <a:stCxn id="3125" idx="5"/>
          </p:cNvCxnSpPr>
          <p:nvPr/>
        </p:nvCxnSpPr>
        <p:spPr>
          <a:xfrm>
            <a:off x="2566437" y="1851076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02"/>
          <p:cNvCxnSpPr>
            <a:endCxn id="3129" idx="0"/>
          </p:cNvCxnSpPr>
          <p:nvPr/>
        </p:nvCxnSpPr>
        <p:spPr>
          <a:xfrm>
            <a:off x="948029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9" name="Google Shape;3129;p102"/>
          <p:cNvSpPr/>
          <p:nvPr/>
        </p:nvSpPr>
        <p:spPr>
          <a:xfrm>
            <a:off x="708779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0" name="Google Shape;3130;p102"/>
          <p:cNvCxnSpPr/>
          <p:nvPr/>
        </p:nvCxnSpPr>
        <p:spPr>
          <a:xfrm>
            <a:off x="1674403" y="2276787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Google Shape;3131;p102"/>
          <p:cNvSpPr/>
          <p:nvPr/>
        </p:nvSpPr>
        <p:spPr>
          <a:xfrm>
            <a:off x="1435212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2" name="Google Shape;3132;p102"/>
          <p:cNvCxnSpPr>
            <a:endCxn id="3133" idx="0"/>
          </p:cNvCxnSpPr>
          <p:nvPr/>
        </p:nvCxnSpPr>
        <p:spPr>
          <a:xfrm>
            <a:off x="1675380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3" name="Google Shape;3133;p102"/>
          <p:cNvSpPr/>
          <p:nvPr/>
        </p:nvSpPr>
        <p:spPr>
          <a:xfrm>
            <a:off x="1436130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4" name="Google Shape;3134;p102"/>
          <p:cNvCxnSpPr>
            <a:endCxn id="3135" idx="0"/>
          </p:cNvCxnSpPr>
          <p:nvPr/>
        </p:nvCxnSpPr>
        <p:spPr>
          <a:xfrm>
            <a:off x="2402738" y="2276788"/>
            <a:ext cx="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5" name="Google Shape;3135;p102"/>
          <p:cNvSpPr/>
          <p:nvPr/>
        </p:nvSpPr>
        <p:spPr>
          <a:xfrm>
            <a:off x="2163488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6" name="Google Shape;3136;p102"/>
          <p:cNvSpPr/>
          <p:nvPr/>
        </p:nvSpPr>
        <p:spPr>
          <a:xfrm>
            <a:off x="640708" y="1851076"/>
            <a:ext cx="605100" cy="5157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3137;p102"/>
          <p:cNvSpPr/>
          <p:nvPr/>
        </p:nvSpPr>
        <p:spPr>
          <a:xfrm>
            <a:off x="705681" y="2672488"/>
            <a:ext cx="478500" cy="2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3138;p102"/>
          <p:cNvCxnSpPr/>
          <p:nvPr/>
        </p:nvCxnSpPr>
        <p:spPr>
          <a:xfrm>
            <a:off x="1839201" y="18475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02"/>
          <p:cNvCxnSpPr/>
          <p:nvPr/>
        </p:nvCxnSpPr>
        <p:spPr>
          <a:xfrm>
            <a:off x="1111826" y="1860113"/>
            <a:ext cx="32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2EBFAB-27AD-F931-CDF6-0E6BD6682DB2}"/>
              </a:ext>
            </a:extLst>
          </p:cNvPr>
          <p:cNvCxnSpPr>
            <a:cxnSpLocks/>
          </p:cNvCxnSpPr>
          <p:nvPr/>
        </p:nvCxnSpPr>
        <p:spPr>
          <a:xfrm flipH="1">
            <a:off x="1838416" y="1167803"/>
            <a:ext cx="676099" cy="692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722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38" name="Google Shape;548;p36">
            <a:extLst>
              <a:ext uri="{FF2B5EF4-FFF2-40B4-BE49-F238E27FC236}">
                <a16:creationId xmlns:a16="http://schemas.microsoft.com/office/drawing/2014/main" id="{5532EF98-ADD1-FEAE-0164-008EB368E818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" name="Google Shape;549;p36">
            <a:extLst>
              <a:ext uri="{FF2B5EF4-FFF2-40B4-BE49-F238E27FC236}">
                <a16:creationId xmlns:a16="http://schemas.microsoft.com/office/drawing/2014/main" id="{A97EDAA0-5F4D-698C-C3DD-0302D97922BF}"/>
              </a:ext>
            </a:extLst>
          </p:cNvPr>
          <p:cNvCxnSpPr>
            <a:stCxn id="38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550;p36">
            <a:extLst>
              <a:ext uri="{FF2B5EF4-FFF2-40B4-BE49-F238E27FC236}">
                <a16:creationId xmlns:a16="http://schemas.microsoft.com/office/drawing/2014/main" id="{42B15385-E2D7-7DC9-D62E-407DD3AAA6BC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552;p36">
            <a:extLst>
              <a:ext uri="{FF2B5EF4-FFF2-40B4-BE49-F238E27FC236}">
                <a16:creationId xmlns:a16="http://schemas.microsoft.com/office/drawing/2014/main" id="{5FD67FE2-1EED-5675-E321-AC00EF520A0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2802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553;p36">
            <a:extLst>
              <a:ext uri="{FF2B5EF4-FFF2-40B4-BE49-F238E27FC236}">
                <a16:creationId xmlns:a16="http://schemas.microsoft.com/office/drawing/2014/main" id="{C707E901-890F-A6F5-2C95-70B876731660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" name="Google Shape;551;p36">
            <a:extLst>
              <a:ext uri="{FF2B5EF4-FFF2-40B4-BE49-F238E27FC236}">
                <a16:creationId xmlns:a16="http://schemas.microsoft.com/office/drawing/2014/main" id="{36CC392A-5DD9-21D8-25D0-247F44E0C6A5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" name="Google Shape;554;p36">
            <a:extLst>
              <a:ext uri="{FF2B5EF4-FFF2-40B4-BE49-F238E27FC236}">
                <a16:creationId xmlns:a16="http://schemas.microsoft.com/office/drawing/2014/main" id="{C7DB479C-7FE4-1598-7303-2B71AFF34C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555;p36">
            <a:extLst>
              <a:ext uri="{FF2B5EF4-FFF2-40B4-BE49-F238E27FC236}">
                <a16:creationId xmlns:a16="http://schemas.microsoft.com/office/drawing/2014/main" id="{7A530A9A-0988-A60A-544C-7507E0041DB8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" name="Google Shape;556;p36">
            <a:extLst>
              <a:ext uri="{FF2B5EF4-FFF2-40B4-BE49-F238E27FC236}">
                <a16:creationId xmlns:a16="http://schemas.microsoft.com/office/drawing/2014/main" id="{C1434DE8-6781-0401-9DB1-AFFAB9620AF2}"/>
              </a:ext>
            </a:extLst>
          </p:cNvPr>
          <p:cNvCxnSpPr>
            <a:stCxn id="45" idx="2"/>
            <a:endCxn id="43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557;p36">
            <a:extLst>
              <a:ext uri="{FF2B5EF4-FFF2-40B4-BE49-F238E27FC236}">
                <a16:creationId xmlns:a16="http://schemas.microsoft.com/office/drawing/2014/main" id="{DE8765AB-5494-9E2E-59BD-1F07955F4D76}"/>
              </a:ext>
            </a:extLst>
          </p:cNvPr>
          <p:cNvCxnSpPr>
            <a:stCxn id="45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558;p36">
            <a:extLst>
              <a:ext uri="{FF2B5EF4-FFF2-40B4-BE49-F238E27FC236}">
                <a16:creationId xmlns:a16="http://schemas.microsoft.com/office/drawing/2014/main" id="{6AAA6DAF-2362-4B04-8483-8AED91FC29B1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" name="Google Shape;559;p36">
            <a:extLst>
              <a:ext uri="{FF2B5EF4-FFF2-40B4-BE49-F238E27FC236}">
                <a16:creationId xmlns:a16="http://schemas.microsoft.com/office/drawing/2014/main" id="{D1BBBCCB-7558-3B81-3A75-9C4D85BFC65D}"/>
              </a:ext>
            </a:extLst>
          </p:cNvPr>
          <p:cNvCxnSpPr>
            <a:stCxn id="48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560;p36">
            <a:extLst>
              <a:ext uri="{FF2B5EF4-FFF2-40B4-BE49-F238E27FC236}">
                <a16:creationId xmlns:a16="http://schemas.microsoft.com/office/drawing/2014/main" id="{CB3C8E85-2D89-727A-252A-EB19B7C4B66B}"/>
              </a:ext>
            </a:extLst>
          </p:cNvPr>
          <p:cNvCxnSpPr>
            <a:stCxn id="48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561;p36">
            <a:extLst>
              <a:ext uri="{FF2B5EF4-FFF2-40B4-BE49-F238E27FC236}">
                <a16:creationId xmlns:a16="http://schemas.microsoft.com/office/drawing/2014/main" id="{A5F39B28-B040-22E1-73B0-20E954E7C87E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" name="Google Shape;562;p36">
            <a:extLst>
              <a:ext uri="{FF2B5EF4-FFF2-40B4-BE49-F238E27FC236}">
                <a16:creationId xmlns:a16="http://schemas.microsoft.com/office/drawing/2014/main" id="{CA3DDEDE-92DB-213C-96F1-15C63A0D3FBF}"/>
              </a:ext>
            </a:extLst>
          </p:cNvPr>
          <p:cNvCxnSpPr>
            <a:stCxn id="51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563;p36">
            <a:extLst>
              <a:ext uri="{FF2B5EF4-FFF2-40B4-BE49-F238E27FC236}">
                <a16:creationId xmlns:a16="http://schemas.microsoft.com/office/drawing/2014/main" id="{1BE4D23A-9B52-78CE-29DC-1C9AC98644FE}"/>
              </a:ext>
            </a:extLst>
          </p:cNvPr>
          <p:cNvCxnSpPr>
            <a:stCxn id="51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564;p36">
            <a:extLst>
              <a:ext uri="{FF2B5EF4-FFF2-40B4-BE49-F238E27FC236}">
                <a16:creationId xmlns:a16="http://schemas.microsoft.com/office/drawing/2014/main" id="{081114F1-1A68-C306-5831-CBC70E520D7B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5" name="Google Shape;565;p36">
            <a:extLst>
              <a:ext uri="{FF2B5EF4-FFF2-40B4-BE49-F238E27FC236}">
                <a16:creationId xmlns:a16="http://schemas.microsoft.com/office/drawing/2014/main" id="{68DE438D-E8E4-4C5E-009B-6E7F56C78E78}"/>
              </a:ext>
            </a:extLst>
          </p:cNvPr>
          <p:cNvCxnSpPr>
            <a:stCxn id="54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566;p36">
            <a:extLst>
              <a:ext uri="{FF2B5EF4-FFF2-40B4-BE49-F238E27FC236}">
                <a16:creationId xmlns:a16="http://schemas.microsoft.com/office/drawing/2014/main" id="{0D41AD26-4F77-5B8B-5979-9AB46593223B}"/>
              </a:ext>
            </a:extLst>
          </p:cNvPr>
          <p:cNvCxnSpPr>
            <a:stCxn id="54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67;p36">
            <a:extLst>
              <a:ext uri="{FF2B5EF4-FFF2-40B4-BE49-F238E27FC236}">
                <a16:creationId xmlns:a16="http://schemas.microsoft.com/office/drawing/2014/main" id="{ABC2850D-8258-EB9E-186A-5D5CD430BE50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68;p36">
            <a:extLst>
              <a:ext uri="{FF2B5EF4-FFF2-40B4-BE49-F238E27FC236}">
                <a16:creationId xmlns:a16="http://schemas.microsoft.com/office/drawing/2014/main" id="{ED901225-10B2-106D-E849-5DCE03AC1A79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9" name="Google Shape;569;p36">
            <a:extLst>
              <a:ext uri="{FF2B5EF4-FFF2-40B4-BE49-F238E27FC236}">
                <a16:creationId xmlns:a16="http://schemas.microsoft.com/office/drawing/2014/main" id="{05CD2541-DB92-3103-8DF3-2CB4416D872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515147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570;p36">
            <a:extLst>
              <a:ext uri="{FF2B5EF4-FFF2-40B4-BE49-F238E27FC236}">
                <a16:creationId xmlns:a16="http://schemas.microsoft.com/office/drawing/2014/main" id="{6ADB9BF1-CAC5-3095-8DD9-9B344E694844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" name="Google Shape;571;p36">
            <a:extLst>
              <a:ext uri="{FF2B5EF4-FFF2-40B4-BE49-F238E27FC236}">
                <a16:creationId xmlns:a16="http://schemas.microsoft.com/office/drawing/2014/main" id="{7C908E32-02CF-FDB6-B105-938A1882A2B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219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572;p36">
            <a:extLst>
              <a:ext uri="{FF2B5EF4-FFF2-40B4-BE49-F238E27FC236}">
                <a16:creationId xmlns:a16="http://schemas.microsoft.com/office/drawing/2014/main" id="{54F99E5D-42BF-0B59-16B1-70DA04A66FB5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" name="Google Shape;573;p36">
            <a:extLst>
              <a:ext uri="{FF2B5EF4-FFF2-40B4-BE49-F238E27FC236}">
                <a16:creationId xmlns:a16="http://schemas.microsoft.com/office/drawing/2014/main" id="{E8ABF440-799E-B152-036F-CAC7BD5262C3}"/>
              </a:ext>
            </a:extLst>
          </p:cNvPr>
          <p:cNvCxnSpPr>
            <a:cxnSpLocks/>
            <a:endCxn id="3140" idx="0"/>
          </p:cNvCxnSpPr>
          <p:nvPr/>
        </p:nvCxnSpPr>
        <p:spPr>
          <a:xfrm>
            <a:off x="49407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0" name="Google Shape;574;p36">
            <a:extLst>
              <a:ext uri="{FF2B5EF4-FFF2-40B4-BE49-F238E27FC236}">
                <a16:creationId xmlns:a16="http://schemas.microsoft.com/office/drawing/2014/main" id="{4E80C64A-5EAB-3723-8721-752BF958F39C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2" name="Google Shape;576;p36">
            <a:extLst>
              <a:ext uri="{FF2B5EF4-FFF2-40B4-BE49-F238E27FC236}">
                <a16:creationId xmlns:a16="http://schemas.microsoft.com/office/drawing/2014/main" id="{E41DC173-2035-F635-1365-81B4F4724DE2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3" name="Google Shape;577;p36">
            <a:extLst>
              <a:ext uri="{FF2B5EF4-FFF2-40B4-BE49-F238E27FC236}">
                <a16:creationId xmlns:a16="http://schemas.microsoft.com/office/drawing/2014/main" id="{9350DD18-8394-FA38-2E05-D9F995301A84}"/>
              </a:ext>
            </a:extLst>
          </p:cNvPr>
          <p:cNvCxnSpPr>
            <a:cxnSpLocks/>
            <a:endCxn id="3144" idx="0"/>
          </p:cNvCxnSpPr>
          <p:nvPr/>
        </p:nvCxnSpPr>
        <p:spPr>
          <a:xfrm>
            <a:off x="6149485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4" name="Google Shape;578;p36">
            <a:extLst>
              <a:ext uri="{FF2B5EF4-FFF2-40B4-BE49-F238E27FC236}">
                <a16:creationId xmlns:a16="http://schemas.microsoft.com/office/drawing/2014/main" id="{62CE5853-586F-47E1-5643-082BD4711FE5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79;p36">
            <a:extLst>
              <a:ext uri="{FF2B5EF4-FFF2-40B4-BE49-F238E27FC236}">
                <a16:creationId xmlns:a16="http://schemas.microsoft.com/office/drawing/2014/main" id="{239BFD66-CF4B-A677-2073-47E192DA1441}"/>
              </a:ext>
            </a:extLst>
          </p:cNvPr>
          <p:cNvCxnSpPr>
            <a:cxnSpLocks/>
            <a:endCxn id="3146" idx="0"/>
          </p:cNvCxnSpPr>
          <p:nvPr/>
        </p:nvCxnSpPr>
        <p:spPr>
          <a:xfrm>
            <a:off x="7358260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6" name="Google Shape;580;p36">
            <a:extLst>
              <a:ext uri="{FF2B5EF4-FFF2-40B4-BE49-F238E27FC236}">
                <a16:creationId xmlns:a16="http://schemas.microsoft.com/office/drawing/2014/main" id="{04BDB40F-33F6-5BE2-BA13-699DE40F7AED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7" name="Google Shape;581;p36">
            <a:extLst>
              <a:ext uri="{FF2B5EF4-FFF2-40B4-BE49-F238E27FC236}">
                <a16:creationId xmlns:a16="http://schemas.microsoft.com/office/drawing/2014/main" id="{9C13E997-7DA8-55D7-5D12-4ED13B09459C}"/>
              </a:ext>
            </a:extLst>
          </p:cNvPr>
          <p:cNvCxnSpPr>
            <a:stCxn id="43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endCxn id="38" idx="5"/>
          </p:cNvCxnSpPr>
          <p:nvPr/>
        </p:nvCxnSpPr>
        <p:spPr>
          <a:xfrm flipH="1">
            <a:off x="1550698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endCxn id="54" idx="4"/>
          </p:cNvCxnSpPr>
          <p:nvPr/>
        </p:nvCxnSpPr>
        <p:spPr>
          <a:xfrm>
            <a:off x="6077158" y="1474076"/>
            <a:ext cx="1015217" cy="7439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sp>
        <p:nvSpPr>
          <p:cNvPr id="42" name="Google Shape;553;p36">
            <a:extLst>
              <a:ext uri="{FF2B5EF4-FFF2-40B4-BE49-F238E27FC236}">
                <a16:creationId xmlns:a16="http://schemas.microsoft.com/office/drawing/2014/main" id="{C707E901-890F-A6F5-2C95-70B876731660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570;p36">
            <a:extLst>
              <a:ext uri="{FF2B5EF4-FFF2-40B4-BE49-F238E27FC236}">
                <a16:creationId xmlns:a16="http://schemas.microsoft.com/office/drawing/2014/main" id="{6ADB9BF1-CAC5-3095-8DD9-9B344E694844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572;p36">
            <a:extLst>
              <a:ext uri="{FF2B5EF4-FFF2-40B4-BE49-F238E27FC236}">
                <a16:creationId xmlns:a16="http://schemas.microsoft.com/office/drawing/2014/main" id="{54F99E5D-42BF-0B59-16B1-70DA04A66FB5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0" name="Google Shape;574;p36">
            <a:extLst>
              <a:ext uri="{FF2B5EF4-FFF2-40B4-BE49-F238E27FC236}">
                <a16:creationId xmlns:a16="http://schemas.microsoft.com/office/drawing/2014/main" id="{4E80C64A-5EAB-3723-8721-752BF958F39C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2" name="Google Shape;576;p36">
            <a:extLst>
              <a:ext uri="{FF2B5EF4-FFF2-40B4-BE49-F238E27FC236}">
                <a16:creationId xmlns:a16="http://schemas.microsoft.com/office/drawing/2014/main" id="{E41DC173-2035-F635-1365-81B4F4724DE2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4" name="Google Shape;578;p36">
            <a:extLst>
              <a:ext uri="{FF2B5EF4-FFF2-40B4-BE49-F238E27FC236}">
                <a16:creationId xmlns:a16="http://schemas.microsoft.com/office/drawing/2014/main" id="{62CE5853-586F-47E1-5643-082BD4711FE5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6" name="Google Shape;580;p36">
            <a:extLst>
              <a:ext uri="{FF2B5EF4-FFF2-40B4-BE49-F238E27FC236}">
                <a16:creationId xmlns:a16="http://schemas.microsoft.com/office/drawing/2014/main" id="{04BDB40F-33F6-5BE2-BA13-699DE40F7AED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548;p36">
            <a:extLst>
              <a:ext uri="{FF2B5EF4-FFF2-40B4-BE49-F238E27FC236}">
                <a16:creationId xmlns:a16="http://schemas.microsoft.com/office/drawing/2014/main" id="{8169E294-0431-9729-25A6-B1A985D59EE8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" name="Google Shape;549;p36">
            <a:extLst>
              <a:ext uri="{FF2B5EF4-FFF2-40B4-BE49-F238E27FC236}">
                <a16:creationId xmlns:a16="http://schemas.microsoft.com/office/drawing/2014/main" id="{485B1F9C-6F22-068C-44D1-648C2856EBD4}"/>
              </a:ext>
            </a:extLst>
          </p:cNvPr>
          <p:cNvCxnSpPr>
            <a:stCxn id="9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50;p36">
            <a:extLst>
              <a:ext uri="{FF2B5EF4-FFF2-40B4-BE49-F238E27FC236}">
                <a16:creationId xmlns:a16="http://schemas.microsoft.com/office/drawing/2014/main" id="{1F5CEC5F-5FCD-0032-85E6-591D3CEE2B6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2CE7D9-D0AB-3975-93A9-9ACA0D637293}"/>
              </a:ext>
            </a:extLst>
          </p:cNvPr>
          <p:cNvCxnSpPr>
            <a:endCxn id="3146" idx="0"/>
          </p:cNvCxnSpPr>
          <p:nvPr/>
        </p:nvCxnSpPr>
        <p:spPr>
          <a:xfrm>
            <a:off x="1269018" y="2979683"/>
            <a:ext cx="6089242" cy="14919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22946C-6946-4820-6D2E-801592A5BB18}"/>
              </a:ext>
            </a:extLst>
          </p:cNvPr>
          <p:cNvCxnSpPr>
            <a:endCxn id="42" idx="0"/>
          </p:cNvCxnSpPr>
          <p:nvPr/>
        </p:nvCxnSpPr>
        <p:spPr>
          <a:xfrm flipH="1">
            <a:off x="1280222" y="2829910"/>
            <a:ext cx="6078038" cy="164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553;p36">
            <a:extLst>
              <a:ext uri="{FF2B5EF4-FFF2-40B4-BE49-F238E27FC236}">
                <a16:creationId xmlns:a16="http://schemas.microsoft.com/office/drawing/2014/main" id="{76C9CB1F-5DED-CABE-21C1-35DC94F81582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551;p36">
            <a:extLst>
              <a:ext uri="{FF2B5EF4-FFF2-40B4-BE49-F238E27FC236}">
                <a16:creationId xmlns:a16="http://schemas.microsoft.com/office/drawing/2014/main" id="{81C9A320-F886-7C5F-A1DA-FB09235A124A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" name="Google Shape;554;p36">
            <a:extLst>
              <a:ext uri="{FF2B5EF4-FFF2-40B4-BE49-F238E27FC236}">
                <a16:creationId xmlns:a16="http://schemas.microsoft.com/office/drawing/2014/main" id="{8E51EAF7-3603-0864-01B2-2552CC2BB84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555;p36">
            <a:extLst>
              <a:ext uri="{FF2B5EF4-FFF2-40B4-BE49-F238E27FC236}">
                <a16:creationId xmlns:a16="http://schemas.microsoft.com/office/drawing/2014/main" id="{D1A770A7-2CA7-A2B8-841C-64F0FB314073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" name="Google Shape;556;p36">
            <a:extLst>
              <a:ext uri="{FF2B5EF4-FFF2-40B4-BE49-F238E27FC236}">
                <a16:creationId xmlns:a16="http://schemas.microsoft.com/office/drawing/2014/main" id="{6151CC34-5219-DE77-AC39-367A9042B9CB}"/>
              </a:ext>
            </a:extLst>
          </p:cNvPr>
          <p:cNvCxnSpPr>
            <a:stCxn id="16" idx="2"/>
            <a:endCxn id="14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557;p36">
            <a:extLst>
              <a:ext uri="{FF2B5EF4-FFF2-40B4-BE49-F238E27FC236}">
                <a16:creationId xmlns:a16="http://schemas.microsoft.com/office/drawing/2014/main" id="{7C1897B8-3E47-0F57-C7D4-39187483E1A1}"/>
              </a:ext>
            </a:extLst>
          </p:cNvPr>
          <p:cNvCxnSpPr>
            <a:stCxn id="16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58;p36">
            <a:extLst>
              <a:ext uri="{FF2B5EF4-FFF2-40B4-BE49-F238E27FC236}">
                <a16:creationId xmlns:a16="http://schemas.microsoft.com/office/drawing/2014/main" id="{23E130A3-478F-1201-35A0-382ECCBB2071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" name="Google Shape;559;p36">
            <a:extLst>
              <a:ext uri="{FF2B5EF4-FFF2-40B4-BE49-F238E27FC236}">
                <a16:creationId xmlns:a16="http://schemas.microsoft.com/office/drawing/2014/main" id="{737DBD43-DC9C-9923-87C7-233FEA1F1121}"/>
              </a:ext>
            </a:extLst>
          </p:cNvPr>
          <p:cNvCxnSpPr>
            <a:stCxn id="19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560;p36">
            <a:extLst>
              <a:ext uri="{FF2B5EF4-FFF2-40B4-BE49-F238E27FC236}">
                <a16:creationId xmlns:a16="http://schemas.microsoft.com/office/drawing/2014/main" id="{150E13BD-DE6A-5C0B-93E0-72E7CC0C0994}"/>
              </a:ext>
            </a:extLst>
          </p:cNvPr>
          <p:cNvCxnSpPr>
            <a:stCxn id="19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561;p36">
            <a:extLst>
              <a:ext uri="{FF2B5EF4-FFF2-40B4-BE49-F238E27FC236}">
                <a16:creationId xmlns:a16="http://schemas.microsoft.com/office/drawing/2014/main" id="{01D012CF-4FF2-26E1-3D3A-4AD853E57BAE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" name="Google Shape;562;p36">
            <a:extLst>
              <a:ext uri="{FF2B5EF4-FFF2-40B4-BE49-F238E27FC236}">
                <a16:creationId xmlns:a16="http://schemas.microsoft.com/office/drawing/2014/main" id="{886FB95F-482A-F26B-C9E5-EB53D9C66F63}"/>
              </a:ext>
            </a:extLst>
          </p:cNvPr>
          <p:cNvCxnSpPr>
            <a:stCxn id="22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563;p36">
            <a:extLst>
              <a:ext uri="{FF2B5EF4-FFF2-40B4-BE49-F238E27FC236}">
                <a16:creationId xmlns:a16="http://schemas.microsoft.com/office/drawing/2014/main" id="{32988D06-BC35-CE41-8F54-8C36FAD64EA8}"/>
              </a:ext>
            </a:extLst>
          </p:cNvPr>
          <p:cNvCxnSpPr>
            <a:stCxn id="22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564;p36">
            <a:extLst>
              <a:ext uri="{FF2B5EF4-FFF2-40B4-BE49-F238E27FC236}">
                <a16:creationId xmlns:a16="http://schemas.microsoft.com/office/drawing/2014/main" id="{B23760BA-C2E2-2876-852F-3370F286E4E6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" name="Google Shape;565;p36">
            <a:extLst>
              <a:ext uri="{FF2B5EF4-FFF2-40B4-BE49-F238E27FC236}">
                <a16:creationId xmlns:a16="http://schemas.microsoft.com/office/drawing/2014/main" id="{635C86E7-2E23-55AC-93CA-46FC8BA9F2F5}"/>
              </a:ext>
            </a:extLst>
          </p:cNvPr>
          <p:cNvCxnSpPr>
            <a:stCxn id="25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66;p36">
            <a:extLst>
              <a:ext uri="{FF2B5EF4-FFF2-40B4-BE49-F238E27FC236}">
                <a16:creationId xmlns:a16="http://schemas.microsoft.com/office/drawing/2014/main" id="{7AA3A67E-442B-EEC6-FA70-971AD2CA08FD}"/>
              </a:ext>
            </a:extLst>
          </p:cNvPr>
          <p:cNvCxnSpPr>
            <a:stCxn id="25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67;p36">
            <a:extLst>
              <a:ext uri="{FF2B5EF4-FFF2-40B4-BE49-F238E27FC236}">
                <a16:creationId xmlns:a16="http://schemas.microsoft.com/office/drawing/2014/main" id="{28A7A9C8-4265-48CA-E541-B2040DEC7354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" name="Google Shape;568;p36">
            <a:extLst>
              <a:ext uri="{FF2B5EF4-FFF2-40B4-BE49-F238E27FC236}">
                <a16:creationId xmlns:a16="http://schemas.microsoft.com/office/drawing/2014/main" id="{E3D31316-60E6-B79D-29C6-848A607ACB9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9;p36">
            <a:extLst>
              <a:ext uri="{FF2B5EF4-FFF2-40B4-BE49-F238E27FC236}">
                <a16:creationId xmlns:a16="http://schemas.microsoft.com/office/drawing/2014/main" id="{09BE9350-413F-E417-25C2-5A771D36BF3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15147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70;p36">
            <a:extLst>
              <a:ext uri="{FF2B5EF4-FFF2-40B4-BE49-F238E27FC236}">
                <a16:creationId xmlns:a16="http://schemas.microsoft.com/office/drawing/2014/main" id="{96309906-15BC-BDE0-77FF-07AD52697DF8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" name="Google Shape;571;p36">
            <a:extLst>
              <a:ext uri="{FF2B5EF4-FFF2-40B4-BE49-F238E27FC236}">
                <a16:creationId xmlns:a16="http://schemas.microsoft.com/office/drawing/2014/main" id="{4A890A0D-7B88-55E5-BD79-25E89BEEE10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7219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72;p36">
            <a:extLst>
              <a:ext uri="{FF2B5EF4-FFF2-40B4-BE49-F238E27FC236}">
                <a16:creationId xmlns:a16="http://schemas.microsoft.com/office/drawing/2014/main" id="{56EA2F31-94CD-2D37-1548-537AE4534A3F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" name="Google Shape;573;p36">
            <a:extLst>
              <a:ext uri="{FF2B5EF4-FFF2-40B4-BE49-F238E27FC236}">
                <a16:creationId xmlns:a16="http://schemas.microsoft.com/office/drawing/2014/main" id="{77E197A1-3C4A-8D73-09F5-4CF69FBF18A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9407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574;p36">
            <a:extLst>
              <a:ext uri="{FF2B5EF4-FFF2-40B4-BE49-F238E27FC236}">
                <a16:creationId xmlns:a16="http://schemas.microsoft.com/office/drawing/2014/main" id="{53A574FB-625B-4FD6-8FD6-1CD27072A3B8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" name="Google Shape;576;p36">
            <a:extLst>
              <a:ext uri="{FF2B5EF4-FFF2-40B4-BE49-F238E27FC236}">
                <a16:creationId xmlns:a16="http://schemas.microsoft.com/office/drawing/2014/main" id="{A44054BE-67C7-740C-A9C6-2AFC4601938E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" name="Google Shape;577;p36">
            <a:extLst>
              <a:ext uri="{FF2B5EF4-FFF2-40B4-BE49-F238E27FC236}">
                <a16:creationId xmlns:a16="http://schemas.microsoft.com/office/drawing/2014/main" id="{D1386B26-4465-E63F-6544-8C9FCD80D2EA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6149485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6" name="Google Shape;578;p36">
            <a:extLst>
              <a:ext uri="{FF2B5EF4-FFF2-40B4-BE49-F238E27FC236}">
                <a16:creationId xmlns:a16="http://schemas.microsoft.com/office/drawing/2014/main" id="{3F0E0949-5EE5-37DA-A7B3-5BC4E9437529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8" name="Google Shape;580;p36">
            <a:extLst>
              <a:ext uri="{FF2B5EF4-FFF2-40B4-BE49-F238E27FC236}">
                <a16:creationId xmlns:a16="http://schemas.microsoft.com/office/drawing/2014/main" id="{514E5492-098D-D63E-6814-46E3746B7791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9" name="Google Shape;581;p36">
            <a:extLst>
              <a:ext uri="{FF2B5EF4-FFF2-40B4-BE49-F238E27FC236}">
                <a16:creationId xmlns:a16="http://schemas.microsoft.com/office/drawing/2014/main" id="{B9415873-4439-BD8A-5362-A160B7749F95}"/>
              </a:ext>
            </a:extLst>
          </p:cNvPr>
          <p:cNvCxnSpPr>
            <a:stCxn id="14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1" name="Straight Arrow Connector 3140">
            <a:extLst>
              <a:ext uri="{FF2B5EF4-FFF2-40B4-BE49-F238E27FC236}">
                <a16:creationId xmlns:a16="http://schemas.microsoft.com/office/drawing/2014/main" id="{92A2A61F-1C54-7E32-467C-D92B324E68E6}"/>
              </a:ext>
            </a:extLst>
          </p:cNvPr>
          <p:cNvCxnSpPr>
            <a:endCxn id="9" idx="5"/>
          </p:cNvCxnSpPr>
          <p:nvPr/>
        </p:nvCxnSpPr>
        <p:spPr>
          <a:xfrm flipH="1">
            <a:off x="1550698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8" name="Straight Arrow Connector 3147">
            <a:extLst>
              <a:ext uri="{FF2B5EF4-FFF2-40B4-BE49-F238E27FC236}">
                <a16:creationId xmlns:a16="http://schemas.microsoft.com/office/drawing/2014/main" id="{5E615515-FF48-DA4B-8C58-1B6CBCC21ED0}"/>
              </a:ext>
            </a:extLst>
          </p:cNvPr>
          <p:cNvCxnSpPr>
            <a:endCxn id="25" idx="4"/>
          </p:cNvCxnSpPr>
          <p:nvPr/>
        </p:nvCxnSpPr>
        <p:spPr>
          <a:xfrm>
            <a:off x="6077158" y="1474076"/>
            <a:ext cx="1015217" cy="7439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2"/>
          <p:cNvSpPr txBox="1">
            <a:spLocks noGrp="1"/>
          </p:cNvSpPr>
          <p:nvPr>
            <p:ph type="title" idx="4294967295"/>
          </p:nvPr>
        </p:nvSpPr>
        <p:spPr>
          <a:xfrm>
            <a:off x="3616950" y="91200"/>
            <a:ext cx="4080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reverse</a:t>
            </a:r>
            <a:r>
              <a:rPr lang="en" dirty="0">
                <a:solidFill>
                  <a:schemeClr val="accent2"/>
                </a:solidFill>
              </a:rPr>
              <a:t>();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72" name="Google Shape;307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cxnSp>
        <p:nvCxnSpPr>
          <p:cNvPr id="3152" name="Straight Arrow Connector 3151">
            <a:extLst>
              <a:ext uri="{FF2B5EF4-FFF2-40B4-BE49-F238E27FC236}">
                <a16:creationId xmlns:a16="http://schemas.microsoft.com/office/drawing/2014/main" id="{41C1C20F-6F86-8723-8051-77932FD588EA}"/>
              </a:ext>
            </a:extLst>
          </p:cNvPr>
          <p:cNvCxnSpPr>
            <a:cxnSpLocks/>
          </p:cNvCxnSpPr>
          <p:nvPr/>
        </p:nvCxnSpPr>
        <p:spPr>
          <a:xfrm flipH="1">
            <a:off x="2815703" y="1375017"/>
            <a:ext cx="965397" cy="842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4" name="Straight Arrow Connector 3153">
            <a:extLst>
              <a:ext uri="{FF2B5EF4-FFF2-40B4-BE49-F238E27FC236}">
                <a16:creationId xmlns:a16="http://schemas.microsoft.com/office/drawing/2014/main" id="{1164E192-3BF9-70A8-F256-DC85F30FCAE3}"/>
              </a:ext>
            </a:extLst>
          </p:cNvPr>
          <p:cNvCxnSpPr>
            <a:cxnSpLocks/>
          </p:cNvCxnSpPr>
          <p:nvPr/>
        </p:nvCxnSpPr>
        <p:spPr>
          <a:xfrm>
            <a:off x="4884347" y="1321126"/>
            <a:ext cx="1010421" cy="896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6020D987-E0D7-CB77-11A4-A29C994C8123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570;p36">
            <a:extLst>
              <a:ext uri="{FF2B5EF4-FFF2-40B4-BE49-F238E27FC236}">
                <a16:creationId xmlns:a16="http://schemas.microsoft.com/office/drawing/2014/main" id="{ED152422-879E-82ED-35B3-66CF2704AFB3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572;p36">
            <a:extLst>
              <a:ext uri="{FF2B5EF4-FFF2-40B4-BE49-F238E27FC236}">
                <a16:creationId xmlns:a16="http://schemas.microsoft.com/office/drawing/2014/main" id="{F8D04D2A-CCDC-879F-4DD8-BE482B6C6353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574;p36">
            <a:extLst>
              <a:ext uri="{FF2B5EF4-FFF2-40B4-BE49-F238E27FC236}">
                <a16:creationId xmlns:a16="http://schemas.microsoft.com/office/drawing/2014/main" id="{201121DB-91FF-8A3E-DB0D-51A6B0A5D66E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576;p36">
            <a:extLst>
              <a:ext uri="{FF2B5EF4-FFF2-40B4-BE49-F238E27FC236}">
                <a16:creationId xmlns:a16="http://schemas.microsoft.com/office/drawing/2014/main" id="{00131B89-4092-A1BB-A16F-46DB0A7AC79E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578;p36">
            <a:extLst>
              <a:ext uri="{FF2B5EF4-FFF2-40B4-BE49-F238E27FC236}">
                <a16:creationId xmlns:a16="http://schemas.microsoft.com/office/drawing/2014/main" id="{B3B1ED31-B7C7-89E8-F7C9-92F443FCDBA7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4C1AA899-1A19-B635-9DCA-F60FE7B0708C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48;p36">
            <a:extLst>
              <a:ext uri="{FF2B5EF4-FFF2-40B4-BE49-F238E27FC236}">
                <a16:creationId xmlns:a16="http://schemas.microsoft.com/office/drawing/2014/main" id="{E6AABD73-3C5A-DF21-981C-B7686539D220}"/>
              </a:ext>
            </a:extLst>
          </p:cNvPr>
          <p:cNvSpPr/>
          <p:nvPr/>
        </p:nvSpPr>
        <p:spPr>
          <a:xfrm>
            <a:off x="778370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" name="Google Shape;549;p36">
            <a:extLst>
              <a:ext uri="{FF2B5EF4-FFF2-40B4-BE49-F238E27FC236}">
                <a16:creationId xmlns:a16="http://schemas.microsoft.com/office/drawing/2014/main" id="{EDF73B26-081F-33E8-6110-5A9452020C0E}"/>
              </a:ext>
            </a:extLst>
          </p:cNvPr>
          <p:cNvCxnSpPr>
            <a:stCxn id="12" idx="2"/>
          </p:cNvCxnSpPr>
          <p:nvPr/>
        </p:nvCxnSpPr>
        <p:spPr>
          <a:xfrm rot="10800000">
            <a:off x="448542" y="3074793"/>
            <a:ext cx="563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50;p36">
            <a:extLst>
              <a:ext uri="{FF2B5EF4-FFF2-40B4-BE49-F238E27FC236}">
                <a16:creationId xmlns:a16="http://schemas.microsoft.com/office/drawing/2014/main" id="{710FCF47-B71F-D542-EE28-9977C189998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50698" y="2217993"/>
            <a:ext cx="462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0FDF0-3E68-C015-2F1D-98D340238EEE}"/>
              </a:ext>
            </a:extLst>
          </p:cNvPr>
          <p:cNvCxnSpPr>
            <a:endCxn id="11" idx="0"/>
          </p:cNvCxnSpPr>
          <p:nvPr/>
        </p:nvCxnSpPr>
        <p:spPr>
          <a:xfrm>
            <a:off x="1269018" y="2979683"/>
            <a:ext cx="6089242" cy="14919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8A968A-A64E-CAC7-57AB-9FF913D6E724}"/>
              </a:ext>
            </a:extLst>
          </p:cNvPr>
          <p:cNvCxnSpPr>
            <a:endCxn id="3" idx="0"/>
          </p:cNvCxnSpPr>
          <p:nvPr/>
        </p:nvCxnSpPr>
        <p:spPr>
          <a:xfrm flipH="1">
            <a:off x="1280222" y="2829910"/>
            <a:ext cx="6078038" cy="1641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53;p36">
            <a:extLst>
              <a:ext uri="{FF2B5EF4-FFF2-40B4-BE49-F238E27FC236}">
                <a16:creationId xmlns:a16="http://schemas.microsoft.com/office/drawing/2014/main" id="{1B5BA78A-D01F-4337-F31A-8624B1FF0656}"/>
              </a:ext>
            </a:extLst>
          </p:cNvPr>
          <p:cNvSpPr/>
          <p:nvPr/>
        </p:nvSpPr>
        <p:spPr>
          <a:xfrm>
            <a:off x="8827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51;p36">
            <a:extLst>
              <a:ext uri="{FF2B5EF4-FFF2-40B4-BE49-F238E27FC236}">
                <a16:creationId xmlns:a16="http://schemas.microsoft.com/office/drawing/2014/main" id="{49C8BE0C-A790-9D5E-1F93-72CAE9707663}"/>
              </a:ext>
            </a:extLst>
          </p:cNvPr>
          <p:cNvSpPr/>
          <p:nvPr/>
        </p:nvSpPr>
        <p:spPr>
          <a:xfrm>
            <a:off x="2013295" y="2217993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" name="Google Shape;554;p36">
            <a:extLst>
              <a:ext uri="{FF2B5EF4-FFF2-40B4-BE49-F238E27FC236}">
                <a16:creationId xmlns:a16="http://schemas.microsoft.com/office/drawing/2014/main" id="{D9F4CA7B-82C4-70E8-DE70-172265ED32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15628" y="3074793"/>
            <a:ext cx="5309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55;p36">
            <a:extLst>
              <a:ext uri="{FF2B5EF4-FFF2-40B4-BE49-F238E27FC236}">
                <a16:creationId xmlns:a16="http://schemas.microsoft.com/office/drawing/2014/main" id="{4062FF0E-981F-6922-8F40-44C7FAB24EEB}"/>
              </a:ext>
            </a:extLst>
          </p:cNvPr>
          <p:cNvSpPr/>
          <p:nvPr/>
        </p:nvSpPr>
        <p:spPr>
          <a:xfrm>
            <a:off x="3224736" y="2217984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Google Shape;556;p36">
            <a:extLst>
              <a:ext uri="{FF2B5EF4-FFF2-40B4-BE49-F238E27FC236}">
                <a16:creationId xmlns:a16="http://schemas.microsoft.com/office/drawing/2014/main" id="{8DCBAB09-0C15-2359-5D67-AC2CA4D66DE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 rot="10800000">
            <a:off x="2785709" y="307478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557;p36">
            <a:extLst>
              <a:ext uri="{FF2B5EF4-FFF2-40B4-BE49-F238E27FC236}">
                <a16:creationId xmlns:a16="http://schemas.microsoft.com/office/drawing/2014/main" id="{CB7C48B9-F2B4-73C7-1A6F-9026A735668A}"/>
              </a:ext>
            </a:extLst>
          </p:cNvPr>
          <p:cNvCxnSpPr>
            <a:stCxn id="20" idx="5"/>
          </p:cNvCxnSpPr>
          <p:nvPr/>
        </p:nvCxnSpPr>
        <p:spPr>
          <a:xfrm>
            <a:off x="3997064" y="2217984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8;p36">
            <a:extLst>
              <a:ext uri="{FF2B5EF4-FFF2-40B4-BE49-F238E27FC236}">
                <a16:creationId xmlns:a16="http://schemas.microsoft.com/office/drawing/2014/main" id="{3AC26221-295C-95DE-B695-73ED465F807A}"/>
              </a:ext>
            </a:extLst>
          </p:cNvPr>
          <p:cNvSpPr/>
          <p:nvPr/>
        </p:nvSpPr>
        <p:spPr>
          <a:xfrm>
            <a:off x="44362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" name="Google Shape;559;p36">
            <a:extLst>
              <a:ext uri="{FF2B5EF4-FFF2-40B4-BE49-F238E27FC236}">
                <a16:creationId xmlns:a16="http://schemas.microsoft.com/office/drawing/2014/main" id="{D1CFE1F2-0FDC-DE17-F11B-B0FFC7E39CDB}"/>
              </a:ext>
            </a:extLst>
          </p:cNvPr>
          <p:cNvCxnSpPr>
            <a:stCxn id="23" idx="2"/>
          </p:cNvCxnSpPr>
          <p:nvPr/>
        </p:nvCxnSpPr>
        <p:spPr>
          <a:xfrm rot="10800000">
            <a:off x="41063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560;p36">
            <a:extLst>
              <a:ext uri="{FF2B5EF4-FFF2-40B4-BE49-F238E27FC236}">
                <a16:creationId xmlns:a16="http://schemas.microsoft.com/office/drawing/2014/main" id="{0BCAB236-0713-31AA-106E-730EA0165482}"/>
              </a:ext>
            </a:extLst>
          </p:cNvPr>
          <p:cNvCxnSpPr>
            <a:stCxn id="23" idx="5"/>
          </p:cNvCxnSpPr>
          <p:nvPr/>
        </p:nvCxnSpPr>
        <p:spPr>
          <a:xfrm>
            <a:off x="52085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61;p36">
            <a:extLst>
              <a:ext uri="{FF2B5EF4-FFF2-40B4-BE49-F238E27FC236}">
                <a16:creationId xmlns:a16="http://schemas.microsoft.com/office/drawing/2014/main" id="{23B4E349-841E-DD89-7C3D-B7F2E33D68EA}"/>
              </a:ext>
            </a:extLst>
          </p:cNvPr>
          <p:cNvSpPr/>
          <p:nvPr/>
        </p:nvSpPr>
        <p:spPr>
          <a:xfrm>
            <a:off x="5647644" y="2217992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" name="Google Shape;562;p36">
            <a:extLst>
              <a:ext uri="{FF2B5EF4-FFF2-40B4-BE49-F238E27FC236}">
                <a16:creationId xmlns:a16="http://schemas.microsoft.com/office/drawing/2014/main" id="{688D40A8-381B-8657-2DE0-EE2477652228}"/>
              </a:ext>
            </a:extLst>
          </p:cNvPr>
          <p:cNvCxnSpPr>
            <a:stCxn id="26" idx="2"/>
          </p:cNvCxnSpPr>
          <p:nvPr/>
        </p:nvCxnSpPr>
        <p:spPr>
          <a:xfrm rot="10800000">
            <a:off x="5317817" y="3074792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63;p36">
            <a:extLst>
              <a:ext uri="{FF2B5EF4-FFF2-40B4-BE49-F238E27FC236}">
                <a16:creationId xmlns:a16="http://schemas.microsoft.com/office/drawing/2014/main" id="{8EC0BE1A-A477-35DD-5730-02AF7A985435}"/>
              </a:ext>
            </a:extLst>
          </p:cNvPr>
          <p:cNvCxnSpPr>
            <a:stCxn id="26" idx="5"/>
          </p:cNvCxnSpPr>
          <p:nvPr/>
        </p:nvCxnSpPr>
        <p:spPr>
          <a:xfrm>
            <a:off x="6419972" y="2217992"/>
            <a:ext cx="5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64;p36">
            <a:extLst>
              <a:ext uri="{FF2B5EF4-FFF2-40B4-BE49-F238E27FC236}">
                <a16:creationId xmlns:a16="http://schemas.microsoft.com/office/drawing/2014/main" id="{E7006181-5A8F-0F21-6343-C11D42EE1A04}"/>
              </a:ext>
            </a:extLst>
          </p:cNvPr>
          <p:cNvSpPr/>
          <p:nvPr/>
        </p:nvSpPr>
        <p:spPr>
          <a:xfrm>
            <a:off x="6859103" y="2218000"/>
            <a:ext cx="1005600" cy="856800"/>
          </a:xfrm>
          <a:prstGeom prst="hexagon">
            <a:avLst>
              <a:gd name="adj" fmla="val 27226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Nod6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" name="Google Shape;565;p36">
            <a:extLst>
              <a:ext uri="{FF2B5EF4-FFF2-40B4-BE49-F238E27FC236}">
                <a16:creationId xmlns:a16="http://schemas.microsoft.com/office/drawing/2014/main" id="{C66FB799-0798-8147-C5AC-9EB02CD1E9BC}"/>
              </a:ext>
            </a:extLst>
          </p:cNvPr>
          <p:cNvCxnSpPr>
            <a:stCxn id="29" idx="2"/>
          </p:cNvCxnSpPr>
          <p:nvPr/>
        </p:nvCxnSpPr>
        <p:spPr>
          <a:xfrm rot="10800000">
            <a:off x="6529275" y="3074800"/>
            <a:ext cx="56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66;p36">
            <a:extLst>
              <a:ext uri="{FF2B5EF4-FFF2-40B4-BE49-F238E27FC236}">
                <a16:creationId xmlns:a16="http://schemas.microsoft.com/office/drawing/2014/main" id="{E3A53D1A-8C7B-955F-D144-EB9B6E4ED864}"/>
              </a:ext>
            </a:extLst>
          </p:cNvPr>
          <p:cNvCxnSpPr>
            <a:stCxn id="29" idx="5"/>
          </p:cNvCxnSpPr>
          <p:nvPr/>
        </p:nvCxnSpPr>
        <p:spPr>
          <a:xfrm>
            <a:off x="7631430" y="2218001"/>
            <a:ext cx="538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67;p36">
            <a:extLst>
              <a:ext uri="{FF2B5EF4-FFF2-40B4-BE49-F238E27FC236}">
                <a16:creationId xmlns:a16="http://schemas.microsoft.com/office/drawing/2014/main" id="{19516B22-C782-B82F-B812-AE57CB528313}"/>
              </a:ext>
            </a:extLst>
          </p:cNvPr>
          <p:cNvSpPr/>
          <p:nvPr/>
        </p:nvSpPr>
        <p:spPr>
          <a:xfrm>
            <a:off x="763818" y="1375017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568;p36">
            <a:extLst>
              <a:ext uri="{FF2B5EF4-FFF2-40B4-BE49-F238E27FC236}">
                <a16:creationId xmlns:a16="http://schemas.microsoft.com/office/drawing/2014/main" id="{B74F58D2-1117-86C7-3F79-1E48A0A67E43}"/>
              </a:ext>
            </a:extLst>
          </p:cNvPr>
          <p:cNvSpPr/>
          <p:nvPr/>
        </p:nvSpPr>
        <p:spPr>
          <a:xfrm>
            <a:off x="6856693" y="1321126"/>
            <a:ext cx="1010400" cy="8112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Tail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" name="Google Shape;569;p36">
            <a:extLst>
              <a:ext uri="{FF2B5EF4-FFF2-40B4-BE49-F238E27FC236}">
                <a16:creationId xmlns:a16="http://schemas.microsoft.com/office/drawing/2014/main" id="{018D8350-6CF7-7B5D-F035-795B42FF296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515147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A114CFE-F04E-6340-A914-55982289F30E}"/>
              </a:ext>
            </a:extLst>
          </p:cNvPr>
          <p:cNvSpPr/>
          <p:nvPr/>
        </p:nvSpPr>
        <p:spPr>
          <a:xfrm>
            <a:off x="2117647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" name="Google Shape;571;p36">
            <a:extLst>
              <a:ext uri="{FF2B5EF4-FFF2-40B4-BE49-F238E27FC236}">
                <a16:creationId xmlns:a16="http://schemas.microsoft.com/office/drawing/2014/main" id="{401490B0-A625-76A4-9EA7-F05FC1F477E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7219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572;p36">
            <a:extLst>
              <a:ext uri="{FF2B5EF4-FFF2-40B4-BE49-F238E27FC236}">
                <a16:creationId xmlns:a16="http://schemas.microsoft.com/office/drawing/2014/main" id="{5F23C015-ED5C-DE26-55E9-428D6534C086}"/>
              </a:ext>
            </a:extLst>
          </p:cNvPr>
          <p:cNvSpPr/>
          <p:nvPr/>
        </p:nvSpPr>
        <p:spPr>
          <a:xfrm>
            <a:off x="33244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Data3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" name="Google Shape;573;p36">
            <a:extLst>
              <a:ext uri="{FF2B5EF4-FFF2-40B4-BE49-F238E27FC236}">
                <a16:creationId xmlns:a16="http://schemas.microsoft.com/office/drawing/2014/main" id="{E8ADD208-DE2D-D242-23B2-1E7F8BC10E9B}"/>
              </a:ext>
            </a:extLst>
          </p:cNvPr>
          <p:cNvCxnSpPr>
            <a:cxnSpLocks/>
            <a:endCxn id="3136" idx="0"/>
          </p:cNvCxnSpPr>
          <p:nvPr/>
        </p:nvCxnSpPr>
        <p:spPr>
          <a:xfrm>
            <a:off x="4940722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6" name="Google Shape;574;p36">
            <a:extLst>
              <a:ext uri="{FF2B5EF4-FFF2-40B4-BE49-F238E27FC236}">
                <a16:creationId xmlns:a16="http://schemas.microsoft.com/office/drawing/2014/main" id="{8C783354-859F-A074-45C4-6241284BF46F}"/>
              </a:ext>
            </a:extLst>
          </p:cNvPr>
          <p:cNvSpPr/>
          <p:nvPr/>
        </p:nvSpPr>
        <p:spPr>
          <a:xfrm>
            <a:off x="4543222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7" name="Google Shape;576;p36">
            <a:extLst>
              <a:ext uri="{FF2B5EF4-FFF2-40B4-BE49-F238E27FC236}">
                <a16:creationId xmlns:a16="http://schemas.microsoft.com/office/drawing/2014/main" id="{13F1AC63-3C36-A551-31DC-F2AEB32ECBB8}"/>
              </a:ext>
            </a:extLst>
          </p:cNvPr>
          <p:cNvSpPr/>
          <p:nvPr/>
        </p:nvSpPr>
        <p:spPr>
          <a:xfrm>
            <a:off x="57504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38" name="Google Shape;577;p36">
            <a:extLst>
              <a:ext uri="{FF2B5EF4-FFF2-40B4-BE49-F238E27FC236}">
                <a16:creationId xmlns:a16="http://schemas.microsoft.com/office/drawing/2014/main" id="{76004DFE-A96C-AC00-B595-2DDBD1DBB6E0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6149485" y="2829910"/>
            <a:ext cx="0" cy="16417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9" name="Google Shape;578;p36">
            <a:extLst>
              <a:ext uri="{FF2B5EF4-FFF2-40B4-BE49-F238E27FC236}">
                <a16:creationId xmlns:a16="http://schemas.microsoft.com/office/drawing/2014/main" id="{6D5B097B-67F3-1283-B02E-376BB14EB07B}"/>
              </a:ext>
            </a:extLst>
          </p:cNvPr>
          <p:cNvSpPr/>
          <p:nvPr/>
        </p:nvSpPr>
        <p:spPr>
          <a:xfrm>
            <a:off x="5751985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1" name="Google Shape;580;p36">
            <a:extLst>
              <a:ext uri="{FF2B5EF4-FFF2-40B4-BE49-F238E27FC236}">
                <a16:creationId xmlns:a16="http://schemas.microsoft.com/office/drawing/2014/main" id="{F2577BD4-A42E-A865-9225-327D440764CE}"/>
              </a:ext>
            </a:extLst>
          </p:cNvPr>
          <p:cNvSpPr/>
          <p:nvPr/>
        </p:nvSpPr>
        <p:spPr>
          <a:xfrm>
            <a:off x="6960760" y="4471660"/>
            <a:ext cx="795000" cy="45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Data6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5" name="Google Shape;581;p36">
            <a:extLst>
              <a:ext uri="{FF2B5EF4-FFF2-40B4-BE49-F238E27FC236}">
                <a16:creationId xmlns:a16="http://schemas.microsoft.com/office/drawing/2014/main" id="{F5E10E83-C00B-3557-B40A-80F8CBDBE41C}"/>
              </a:ext>
            </a:extLst>
          </p:cNvPr>
          <p:cNvCxnSpPr>
            <a:stCxn id="18" idx="5"/>
          </p:cNvCxnSpPr>
          <p:nvPr/>
        </p:nvCxnSpPr>
        <p:spPr>
          <a:xfrm rot="10800000" flipH="1">
            <a:off x="2785622" y="2215893"/>
            <a:ext cx="538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70336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2840</Words>
  <Application>Microsoft Office PowerPoint</Application>
  <PresentationFormat>On-screen Show (16:9)</PresentationFormat>
  <Paragraphs>1882</Paragraphs>
  <Slides>119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6" baseType="lpstr">
      <vt:lpstr>Arial</vt:lpstr>
      <vt:lpstr>Lato</vt:lpstr>
      <vt:lpstr>Montserrat</vt:lpstr>
      <vt:lpstr>Roboto Mono SemiBold</vt:lpstr>
      <vt:lpstr>Courier New</vt:lpstr>
      <vt:lpstr>Roboto Mono</vt:lpstr>
      <vt:lpstr>Focus</vt:lpstr>
      <vt:lpstr>Doubly linked list in C</vt:lpstr>
      <vt:lpstr>Introduction</vt:lpstr>
      <vt:lpstr>Disclaimer</vt:lpstr>
      <vt:lpstr>Agenda (Important)</vt:lpstr>
      <vt:lpstr>Agenda (Not Important)</vt:lpstr>
      <vt:lpstr>Introduction (Again)</vt:lpstr>
      <vt:lpstr>Introduction </vt:lpstr>
      <vt:lpstr>PowerPoint Presentation</vt:lpstr>
      <vt:lpstr>Introduction </vt:lpstr>
      <vt:lpstr>Before getting into the code (Skip safely)</vt:lpstr>
      <vt:lpstr>Before getting into the code</vt:lpstr>
      <vt:lpstr>Implementation structure</vt:lpstr>
      <vt:lpstr>PowerPoint Presentation</vt:lpstr>
      <vt:lpstr>Quick test (Actual code)</vt:lpstr>
      <vt:lpstr>Implementation details</vt:lpstr>
      <vt:lpstr>create();</vt:lpstr>
      <vt:lpstr>_makeNode();</vt:lpstr>
      <vt:lpstr>addHead();</vt:lpstr>
      <vt:lpstr>addHead();</vt:lpstr>
      <vt:lpstr>addHead();</vt:lpstr>
      <vt:lpstr>addHead();</vt:lpstr>
      <vt:lpstr>addHead();</vt:lpstr>
      <vt:lpstr>addHead();</vt:lpstr>
      <vt:lpstr>addHead();</vt:lpstr>
      <vt:lpstr>addHead();</vt:lpstr>
      <vt:lpstr>addHead();</vt:lpstr>
      <vt:lpstr>addHead();</vt:lpstr>
      <vt:lpstr>addHead();</vt:lpstr>
      <vt:lpstr>addHead();</vt:lpstr>
      <vt:lpstr>addTail();</vt:lpstr>
      <vt:lpstr>addTail();</vt:lpstr>
      <vt:lpstr>addTail();</vt:lpstr>
      <vt:lpstr>addTail();</vt:lpstr>
      <vt:lpstr>addTail();</vt:lpstr>
      <vt:lpstr>at();</vt:lpstr>
      <vt:lpstr>at();</vt:lpstr>
      <vt:lpstr>at();   3</vt:lpstr>
      <vt:lpstr>at();   3</vt:lpstr>
      <vt:lpstr>at();   -4</vt:lpstr>
      <vt:lpstr>at();   -4+5 = 1</vt:lpstr>
      <vt:lpstr>at();   -9, 120, …</vt:lpstr>
      <vt:lpstr>_insert();</vt:lpstr>
      <vt:lpstr>_insert();</vt:lpstr>
      <vt:lpstr>_insert();</vt:lpstr>
      <vt:lpstr>_insert();</vt:lpstr>
      <vt:lpstr>_insert();</vt:lpstr>
      <vt:lpstr>_insert();</vt:lpstr>
      <vt:lpstr>_insert();</vt:lpstr>
      <vt:lpstr>insertAt();</vt:lpstr>
      <vt:lpstr>insertAt();  0, -5, -1</vt:lpstr>
      <vt:lpstr>insertAt(); 3</vt:lpstr>
      <vt:lpstr>insertAfter();</vt:lpstr>
      <vt:lpstr>append();</vt:lpstr>
      <vt:lpstr>append();</vt:lpstr>
      <vt:lpstr>append();</vt:lpstr>
      <vt:lpstr>append();</vt:lpstr>
      <vt:lpstr>append();</vt:lpstr>
      <vt:lpstr>append();</vt:lpstr>
      <vt:lpstr>prepend();</vt:lpstr>
      <vt:lpstr>prepend();</vt:lpstr>
      <vt:lpstr>prepend();</vt:lpstr>
      <vt:lpstr>prepend();</vt:lpstr>
      <vt:lpstr>prepend();</vt:lpstr>
      <vt:lpstr>prepend();</vt:lpstr>
      <vt:lpstr>_freeNode();</vt:lpstr>
      <vt:lpstr>eraseHead();</vt:lpstr>
      <vt:lpstr>eraseHead();</vt:lpstr>
      <vt:lpstr>eraseHead();</vt:lpstr>
      <vt:lpstr>eraseHead();</vt:lpstr>
      <vt:lpstr>eraseHead();</vt:lpstr>
      <vt:lpstr>eraseHead();</vt:lpstr>
      <vt:lpstr>eraseHead();</vt:lpstr>
      <vt:lpstr>eraseHead();</vt:lpstr>
      <vt:lpstr>eraseHead();</vt:lpstr>
      <vt:lpstr>eraseHead();</vt:lpstr>
      <vt:lpstr>_eraseNode();</vt:lpstr>
      <vt:lpstr>_eraseNode();</vt:lpstr>
      <vt:lpstr>_eraseNode();</vt:lpstr>
      <vt:lpstr>_eraseNode();</vt:lpstr>
      <vt:lpstr>_eraseNode();</vt:lpstr>
      <vt:lpstr>_eraseNode();</vt:lpstr>
      <vt:lpstr>_eraseNode();</vt:lpstr>
      <vt:lpstr>_eraseNode();</vt:lpstr>
      <vt:lpstr>_eraseNode();</vt:lpstr>
      <vt:lpstr>eraseVal();</vt:lpstr>
      <vt:lpstr>eraseVal(); function pointers</vt:lpstr>
      <vt:lpstr>eraseVal(); more function pointers</vt:lpstr>
      <vt:lpstr>eraseVal();</vt:lpstr>
      <vt:lpstr>find(); 8</vt:lpstr>
      <vt:lpstr>find(); 8</vt:lpstr>
      <vt:lpstr>find(); 8</vt:lpstr>
      <vt:lpstr>find(); 8</vt:lpstr>
      <vt:lpstr>find(); 8</vt:lpstr>
      <vt:lpstr>count(); 1</vt:lpstr>
      <vt:lpstr>traverse_tailward();</vt:lpstr>
      <vt:lpstr>traverse_tailward();</vt:lpstr>
      <vt:lpstr>reverse();</vt:lpstr>
      <vt:lpstr>reverse();</vt:lpstr>
      <vt:lpstr>reverse();</vt:lpstr>
      <vt:lpstr>reverse();</vt:lpstr>
      <vt:lpstr>reverse();</vt:lpstr>
      <vt:lpstr>reverse();</vt:lpstr>
      <vt:lpstr>reverse();</vt:lpstr>
      <vt:lpstr>reverse();</vt:lpstr>
      <vt:lpstr>reverse();</vt:lpstr>
      <vt:lpstr>Other functions...</vt:lpstr>
      <vt:lpstr>Important part is done</vt:lpstr>
      <vt:lpstr>Example walkthrough example.c string-palindrome</vt:lpstr>
      <vt:lpstr>Test walkthrough</vt:lpstr>
      <vt:lpstr>Test walkthrough </vt:lpstr>
      <vt:lpstr>Challenges</vt:lpstr>
      <vt:lpstr>Challenges</vt:lpstr>
      <vt:lpstr>Challenges: How to modify?</vt:lpstr>
      <vt:lpstr>Discussion</vt:lpstr>
      <vt:lpstr>Discussion</vt:lpstr>
      <vt:lpstr>What’s next?</vt:lpstr>
      <vt:lpstr>Acknowledgement</vt:lpstr>
      <vt:lpstr>Acknowledgement  </vt:lpstr>
      <vt:lpstr>Thanks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 in C</dc:title>
  <cp:lastModifiedBy>Mohannad 20230600</cp:lastModifiedBy>
  <cp:revision>10</cp:revision>
  <dcterms:modified xsi:type="dcterms:W3CDTF">2024-08-20T11:08:52Z</dcterms:modified>
</cp:coreProperties>
</file>