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94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1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7223C3-9E90-4056-8110-B7E40011001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523A4C-EAD3-4A59-B564-CAF53DF5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555E-1DF0-37BF-C1C5-C6B090C45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Italian Hotels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3A30-5EE5-D784-E5DE-A4C4EA88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Mohannad, Hashim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ACC1A-C019-444E-F278-4126562E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69" y="1655823"/>
            <a:ext cx="1123953" cy="1123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7ABC8-4D49-B36B-305D-6D240DAB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323" y="247426"/>
            <a:ext cx="1407070" cy="14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49B-18B1-4A48-8A77-C0A61D9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538" y="355002"/>
            <a:ext cx="8595360" cy="968189"/>
          </a:xfrm>
        </p:spPr>
        <p:txBody>
          <a:bodyPr/>
          <a:lstStyle/>
          <a:p>
            <a:r>
              <a:rPr lang="en-US" dirty="0"/>
              <a:t>The GUI menu of the management system has 5 buttons, every button has its own purpose when you click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C4D1C-077C-4AFF-518D-A6E41223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46" y="1021976"/>
            <a:ext cx="10176734" cy="57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EEC-BBC6-3948-CF33-522FDB013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5" y="548640"/>
            <a:ext cx="8595360" cy="5776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the Register Member button: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gg sans"/>
              </a:rPr>
              <a:t>The "Register Member" button facilitates the registration of new members into the hotel management system. When clicked, it invokes the corresponding function, likely housed within the </a:t>
            </a:r>
            <a:r>
              <a:rPr lang="en-US" b="0" i="0" dirty="0" err="1">
                <a:effectLst/>
                <a:latin typeface="gg sans"/>
              </a:rPr>
              <a:t>HotelManagementSystem</a:t>
            </a:r>
            <a:r>
              <a:rPr lang="en-US" b="0" i="0" dirty="0">
                <a:effectLst/>
                <a:latin typeface="gg sans"/>
              </a:rPr>
              <a:t> class. This functionality is crucial for maintaining a database of members, enabling personalized services and streamlining communication with the hotel clientele.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5DF09-176D-2B8A-34C3-BE1C4BC1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8" y="990574"/>
            <a:ext cx="8277794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D9A57-DF1B-E69C-8DB9-59E30C08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15" y="3649245"/>
            <a:ext cx="2086266" cy="2998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9208F-B9A9-DA82-C0A2-FDDEFFE6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15" y="4876276"/>
            <a:ext cx="2114845" cy="409027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3A8952D-CD53-B654-EF80-0274401DC0B0}"/>
              </a:ext>
            </a:extLst>
          </p:cNvPr>
          <p:cNvSpPr/>
          <p:nvPr/>
        </p:nvSpPr>
        <p:spPr>
          <a:xfrm>
            <a:off x="5609887" y="4838473"/>
            <a:ext cx="59642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FE2B-EC78-4A4A-E7BB-1A81830B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43" y="430306"/>
            <a:ext cx="8595360" cy="4351337"/>
          </a:xfrm>
        </p:spPr>
        <p:txBody>
          <a:bodyPr/>
          <a:lstStyle/>
          <a:p>
            <a:r>
              <a:rPr lang="en-US" dirty="0"/>
              <a:t>Booking </a:t>
            </a:r>
            <a:r>
              <a:rPr lang="en-US" dirty="0" err="1"/>
              <a:t>Button:The</a:t>
            </a:r>
            <a:r>
              <a:rPr lang="en-US" dirty="0"/>
              <a:t> "Book" button initiates the room booking process within the hotel management system. Upon clicking, users can input details such as the desired room type, check-in/out dates, and guest information. This button likely triggers the </a:t>
            </a:r>
            <a:r>
              <a:rPr lang="en-US" dirty="0" err="1"/>
              <a:t>InputBooking</a:t>
            </a:r>
            <a:r>
              <a:rPr lang="en-US" dirty="0"/>
              <a:t> function, allowing seamless reservation handling and efficient management of room occupancy.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7628F-43F5-E8B9-92E9-835FEFBB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6" y="3153948"/>
            <a:ext cx="6171662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9CEB9-7FBE-54F0-E093-A81CA5CB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63" y="2210310"/>
            <a:ext cx="2607569" cy="3455895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697F14F-2A78-CC76-9C34-115BE32EEBAB}"/>
              </a:ext>
            </a:extLst>
          </p:cNvPr>
          <p:cNvSpPr/>
          <p:nvPr/>
        </p:nvSpPr>
        <p:spPr>
          <a:xfrm>
            <a:off x="6831106" y="3429000"/>
            <a:ext cx="580460" cy="5733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8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1D6F-A5A0-F282-B503-9706C86A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022" y="662697"/>
            <a:ext cx="8595360" cy="4351337"/>
          </a:xfrm>
        </p:spPr>
        <p:txBody>
          <a:bodyPr/>
          <a:lstStyle/>
          <a:p>
            <a:r>
              <a:rPr lang="en-US" dirty="0"/>
              <a:t>Receipt </a:t>
            </a:r>
            <a:r>
              <a:rPr lang="en-US" dirty="0" err="1"/>
              <a:t>Button:Clicking</a:t>
            </a:r>
            <a:r>
              <a:rPr lang="en-US" dirty="0"/>
              <a:t> the "Receipt" button generates a receipt for a completed booking. This function, likely part of the </a:t>
            </a:r>
            <a:r>
              <a:rPr lang="en-US" dirty="0" err="1"/>
              <a:t>HotelManagementSystem</a:t>
            </a:r>
            <a:r>
              <a:rPr lang="en-US" dirty="0"/>
              <a:t> class, retrieves relevant information about the booking and formats it into a receipt. Providing guests with a detailed receipt enhances transparency and customer satisfaction, contributing to a positive hotel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7A5D3-C497-E186-5FE8-65112536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7" y="3291385"/>
            <a:ext cx="7100047" cy="1271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7AC33-C9B1-A3D2-C4DB-8D4B3BCC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594" y="2544515"/>
            <a:ext cx="1860680" cy="2630361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70D495D7-6A3D-2ADB-5C1E-28D80651059B}"/>
              </a:ext>
            </a:extLst>
          </p:cNvPr>
          <p:cNvSpPr/>
          <p:nvPr/>
        </p:nvSpPr>
        <p:spPr>
          <a:xfrm>
            <a:off x="7668940" y="3609261"/>
            <a:ext cx="528428" cy="50087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5A76A-7A6D-A08E-7B7B-3D7BD6B3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853" y="602428"/>
            <a:ext cx="8595360" cy="4351337"/>
          </a:xfrm>
        </p:spPr>
        <p:txBody>
          <a:bodyPr/>
          <a:lstStyle/>
          <a:p>
            <a:r>
              <a:rPr lang="en-US" b="0" i="0" dirty="0">
                <a:effectLst/>
                <a:latin typeface="gg sans"/>
              </a:rPr>
              <a:t>Review Button: The "Review" button is associated with the submission of reviews by guests. Upon clicking, users can share their feedback, opinions, and ratings about their stay. This feature, implemented through the </a:t>
            </a:r>
            <a:r>
              <a:rPr lang="en-US" b="0" i="0" dirty="0" err="1">
                <a:effectLst/>
                <a:latin typeface="gg sans"/>
              </a:rPr>
              <a:t>Forms.SubmitReview</a:t>
            </a:r>
            <a:r>
              <a:rPr lang="en-US" b="0" i="0" dirty="0">
                <a:effectLst/>
                <a:latin typeface="gg sans"/>
              </a:rPr>
              <a:t> function, allows the hotel to gather valuable insights, address concerns, and maintain a high standard of service.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5606C3B-9528-5342-4DE3-48096456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7" y="2307469"/>
            <a:ext cx="6529533" cy="941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0618259-20A1-5259-0BED-AB9EE1F7B0EE}"/>
              </a:ext>
            </a:extLst>
          </p:cNvPr>
          <p:cNvSpPr/>
          <p:nvPr/>
        </p:nvSpPr>
        <p:spPr>
          <a:xfrm>
            <a:off x="7051139" y="2566293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A4951-AFCE-AEE7-23C0-A9378F93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13" y="1835126"/>
            <a:ext cx="165758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332A-1F95-CEC3-3C72-3B37F6AB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83" y="591671"/>
            <a:ext cx="8595360" cy="4351337"/>
          </a:xfrm>
        </p:spPr>
        <p:txBody>
          <a:bodyPr/>
          <a:lstStyle/>
          <a:p>
            <a:r>
              <a:rPr lang="en-US" b="0" i="0" dirty="0">
                <a:effectLst/>
                <a:latin typeface="gg sans"/>
              </a:rPr>
              <a:t>See Rooms Button: The "See Rooms" button offers users the ability to view the available rooms within the hotel. When clicked, it opens a new window displaying information retrieved from the "Hotel_Info.txt" file. This functionality, likely encapsulated in the </a:t>
            </a:r>
            <a:r>
              <a:rPr lang="en-US" b="0" i="0" dirty="0" err="1">
                <a:effectLst/>
                <a:latin typeface="gg sans"/>
              </a:rPr>
              <a:t>room_options</a:t>
            </a:r>
            <a:r>
              <a:rPr lang="en-US" b="0" i="0" dirty="0">
                <a:effectLst/>
                <a:latin typeface="gg sans"/>
              </a:rPr>
              <a:t> method of the </a:t>
            </a:r>
            <a:r>
              <a:rPr lang="en-US" b="0" i="0" dirty="0" err="1">
                <a:effectLst/>
                <a:latin typeface="gg sans"/>
              </a:rPr>
              <a:t>HotelManagementSystem</a:t>
            </a:r>
            <a:r>
              <a:rPr lang="en-US" b="0" i="0" dirty="0">
                <a:effectLst/>
                <a:latin typeface="gg sans"/>
              </a:rPr>
              <a:t> class, provides transparency to potential guests regarding room options, pricing, and availability.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DC353-DCB0-03AF-580A-11916B31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2" y="3343814"/>
            <a:ext cx="6314285" cy="1095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14083B2F-42C5-D97F-9FC1-3DC61AB84EFD}"/>
              </a:ext>
            </a:extLst>
          </p:cNvPr>
          <p:cNvSpPr/>
          <p:nvPr/>
        </p:nvSpPr>
        <p:spPr>
          <a:xfrm>
            <a:off x="7115709" y="356562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976BC-17A8-3248-414A-4E79D450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13" y="2114918"/>
            <a:ext cx="307700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30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</TotalTime>
  <Words>354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gg sans</vt:lpstr>
      <vt:lpstr>Wingdings 2</vt:lpstr>
      <vt:lpstr>View</vt:lpstr>
      <vt:lpstr>Italian Hotels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Hotels Management System </dc:title>
  <dc:creator>Hashim Safadi</dc:creator>
  <cp:lastModifiedBy>Hashim Safadi</cp:lastModifiedBy>
  <cp:revision>2</cp:revision>
  <dcterms:created xsi:type="dcterms:W3CDTF">2024-01-13T14:26:46Z</dcterms:created>
  <dcterms:modified xsi:type="dcterms:W3CDTF">2024-01-13T15:43:20Z</dcterms:modified>
</cp:coreProperties>
</file>