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0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2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62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7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86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63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9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4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6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1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2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0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6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4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4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7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33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Advanced algorithm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485725"/>
          </a:xfrm>
        </p:spPr>
        <p:txBody>
          <a:bodyPr>
            <a:normAutofit/>
          </a:bodyPr>
          <a:lstStyle/>
          <a:p>
            <a:r>
              <a:rPr lang="en-GB" dirty="0" smtClean="0"/>
              <a:t>Multiplication of large integers using ( Divide and conquer )</a:t>
            </a:r>
          </a:p>
          <a:p>
            <a:r>
              <a:rPr lang="en-GB" dirty="0" smtClean="0"/>
              <a:t>Name :- Mohannad Mohamed Aboyoussef</a:t>
            </a:r>
          </a:p>
          <a:p>
            <a:r>
              <a:rPr lang="en-GB" dirty="0" smtClean="0"/>
              <a:t>ID :- 203391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094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11928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The problem 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1411" y="2426677"/>
                <a:ext cx="9906000" cy="336452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</a:t>
                </a:r>
                <a:r>
                  <a:rPr lang="en-GB" dirty="0"/>
                  <a:t>time complexity to multiple 2 large numbers T( n 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= </a:t>
                </a:r>
                <a:r>
                  <a:rPr lang="en-GB" dirty="0"/>
                  <a:t>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)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example n = 2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 </a:t>
                </a:r>
                <a:r>
                  <a:rPr lang="en-GB" dirty="0"/>
                  <a:t>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) </a:t>
                </a:r>
                <a:r>
                  <a:rPr lang="en-GB" dirty="0" smtClean="0"/>
                  <a:t> = </a:t>
                </a:r>
                <a:r>
                  <a:rPr lang="en-GB" dirty="0"/>
                  <a:t>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) </a:t>
                </a:r>
                <a:r>
                  <a:rPr lang="en-GB" dirty="0" smtClean="0"/>
                  <a:t>= 4</a:t>
                </a: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Memory usage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Numerical Precision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1411" y="2426677"/>
                <a:ext cx="9906000" cy="33645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608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119282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The Strategy 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426677"/>
            <a:ext cx="9906000" cy="33645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Divide and conquer strategy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Divide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Conquer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Combine 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39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1192822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The algorithm 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183" y="2718000"/>
            <a:ext cx="3393831" cy="41400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Divide</a:t>
            </a:r>
          </a:p>
          <a:p>
            <a:r>
              <a:rPr lang="en-GB" dirty="0">
                <a:effectLst/>
              </a:rPr>
              <a:t>Break the main problem into smaller, more manageable sub-problems. This is often done by dividing the input data or problem space into two or more parts. Each sub-problem should ideally be of the same type as the original problem but smaller in </a:t>
            </a:r>
            <a:r>
              <a:rPr lang="en-GB" dirty="0" smtClean="0">
                <a:effectLst/>
              </a:rPr>
              <a:t>size</a:t>
            </a:r>
          </a:p>
          <a:p>
            <a:r>
              <a:rPr lang="pt-BR" dirty="0" smtClean="0">
                <a:effectLst/>
              </a:rPr>
              <a:t/>
            </a:r>
            <a:br>
              <a:rPr lang="pt-BR" dirty="0" smtClean="0">
                <a:effectLst/>
              </a:rPr>
            </a:br>
            <a:r>
              <a:rPr lang="pt-BR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divmod</a:t>
            </a:r>
            <a:r>
              <a:rPr lang="pt-BR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pt-BR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divmod</a:t>
            </a:r>
            <a:r>
              <a:rPr lang="pt-BR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pt-BR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798276" y="2718000"/>
            <a:ext cx="4246686" cy="4140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Conquer</a:t>
            </a:r>
          </a:p>
          <a:p>
            <a:r>
              <a:rPr lang="en-GB" dirty="0" smtClean="0">
                <a:effectLst/>
              </a:rPr>
              <a:t>Solve </a:t>
            </a:r>
            <a:r>
              <a:rPr lang="en-GB" dirty="0">
                <a:effectLst/>
              </a:rPr>
              <a:t>the sub-problems recursively. If the sub-problems are small enough, solve them directly. Otherwise, apply the same divide-and-conquer strategy to further break them down into even smaller sub-problems. Continue this process until the sub-problems become simple enough to be solved directly</a:t>
            </a:r>
            <a:r>
              <a:rPr lang="en-GB" dirty="0" smtClean="0">
                <a:effectLst/>
              </a:rPr>
              <a:t>.</a:t>
            </a:r>
          </a:p>
          <a:p>
            <a:endParaRPr lang="en-US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</a:t>
            </a:r>
            <a:r>
              <a:rPr lang="en-US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ad_bc</a:t>
            </a:r>
            <a:r>
              <a:rPr lang="en-US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bd</a:t>
            </a:r>
            <a:endParaRPr lang="en-US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203224" y="1802424"/>
            <a:ext cx="3703151" cy="4140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Combine</a:t>
            </a:r>
          </a:p>
          <a:p>
            <a:r>
              <a:rPr lang="en-GB" dirty="0">
                <a:effectLst/>
              </a:rPr>
              <a:t>Combine the solutions of the sub-problems to obtain the solution to the original problem. This step involves aggregating the results of the sub-problems in a way that ensures the correct solution to the overall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65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41" y="609600"/>
            <a:ext cx="9907200" cy="11916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4"/>
            </a:pPr>
            <a:r>
              <a:rPr lang="en-GB" sz="32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THE </a:t>
            </a:r>
            <a:r>
              <a:rPr lang="en-GB" sz="32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IMPLEMENTATION</a:t>
            </a:r>
            <a:endParaRPr lang="en-US" sz="32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1723171"/>
            <a:ext cx="8124092" cy="4660044"/>
          </a:xfrm>
        </p:spPr>
      </p:pic>
    </p:spTree>
    <p:extLst>
      <p:ext uri="{BB962C8B-B14F-4D97-AF65-F5344CB8AC3E}">
        <p14:creationId xmlns:p14="http://schemas.microsoft.com/office/powerpoint/2010/main" val="3099256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1192822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GB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The Analysis 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1411" y="2426677"/>
                <a:ext cx="9906000" cy="336452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aT(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GB" dirty="0" smtClean="0"/>
                  <a:t> )</a:t>
                </a:r>
              </a:p>
              <a:p>
                <a:r>
                  <a:rPr lang="en-GB" dirty="0" smtClean="0"/>
                  <a:t>In this case a = 3 , b = 2 </a:t>
                </a:r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GB" dirty="0" smtClean="0"/>
                  <a:t>3T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dirty="0" smtClean="0"/>
                  <a:t> 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So that 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/>
                  <a:t> 1.584</a:t>
                </a:r>
              </a:p>
              <a:p>
                <a:r>
                  <a:rPr lang="en-GB" dirty="0" smtClean="0"/>
                  <a:t>For example n =2</a:t>
                </a:r>
              </a:p>
              <a:p>
                <a:r>
                  <a:rPr lang="en-GB" dirty="0" smtClean="0"/>
                  <a:t>O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=</a:t>
                </a:r>
                <a:r>
                  <a:rPr lang="en-GB" dirty="0"/>
                  <a:t>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= 2.99 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1411" y="2426677"/>
                <a:ext cx="9906000" cy="33645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85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2869</TotalTime>
  <Words>375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Calisto MT</vt:lpstr>
      <vt:lpstr>Cambria Math</vt:lpstr>
      <vt:lpstr>Consolas</vt:lpstr>
      <vt:lpstr>Trebuchet MS</vt:lpstr>
      <vt:lpstr>Wingdings 2</vt:lpstr>
      <vt:lpstr>Slate</vt:lpstr>
      <vt:lpstr>Advanced algorithm project </vt:lpstr>
      <vt:lpstr>The problem </vt:lpstr>
      <vt:lpstr>The Strategy </vt:lpstr>
      <vt:lpstr>The algorithm </vt:lpstr>
      <vt:lpstr>THE IMPLEMENTATION</vt:lpstr>
      <vt:lpstr>The Analysis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project</dc:title>
  <dc:creator>hp</dc:creator>
  <cp:lastModifiedBy>hp</cp:lastModifiedBy>
  <cp:revision>11</cp:revision>
  <dcterms:created xsi:type="dcterms:W3CDTF">2023-12-31T17:37:01Z</dcterms:created>
  <dcterms:modified xsi:type="dcterms:W3CDTF">2024-01-02T19:40:18Z</dcterms:modified>
</cp:coreProperties>
</file>