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</p:sldIdLst>
  <p:sldSz cx="9144000" cy="5143500" type="screen16x9"/>
  <p:notesSz cx="6858000" cy="9144000"/>
  <p:embeddedFontLst>
    <p:embeddedFont>
      <p:font typeface="Sarabun" panose="020B0604020202020204" charset="-34"/>
      <p:regular r:id="rId23"/>
      <p:bold r:id="rId24"/>
      <p:italic r:id="rId25"/>
      <p:boldItalic r:id="rId26"/>
    </p:embeddedFont>
    <p:embeddedFont>
      <p:font typeface="Urbanis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0D5D6-977B-42BE-A313-8FE2AFDA7C0C}">
  <a:tblStyle styleId="{8790D5D6-977B-42BE-A313-8FE2AFDA7C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45275" y="796388"/>
            <a:ext cx="4154100" cy="29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45275" y="3972413"/>
            <a:ext cx="4154100" cy="3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291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0" y="485167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100" y="45731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3100" y="1191800"/>
            <a:ext cx="77178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291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5167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549400" y="23167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2549400" y="1591650"/>
            <a:ext cx="404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64" name="Google Shape;64;p9"/>
          <p:cNvCxnSpPr/>
          <p:nvPr/>
        </p:nvCxnSpPr>
        <p:spPr>
          <a:xfrm>
            <a:off x="0" y="291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9"/>
          <p:cNvCxnSpPr/>
          <p:nvPr/>
        </p:nvCxnSpPr>
        <p:spPr>
          <a:xfrm>
            <a:off x="0" y="485167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913" y="1205050"/>
            <a:ext cx="1371100" cy="145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7717" y="909579"/>
            <a:ext cx="1783026" cy="1760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83920" y="3393558"/>
            <a:ext cx="1498838" cy="1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505621" y="3030333"/>
            <a:ext cx="1437900" cy="15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13100" y="3999000"/>
            <a:ext cx="7717800" cy="60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rbanist"/>
              <a:buNone/>
              <a:defRPr sz="3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9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713100" y="45731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93" name="Google Shape;193;p21"/>
          <p:cNvCxnSpPr/>
          <p:nvPr/>
        </p:nvCxnSpPr>
        <p:spPr>
          <a:xfrm>
            <a:off x="0" y="291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1"/>
          <p:cNvCxnSpPr/>
          <p:nvPr/>
        </p:nvCxnSpPr>
        <p:spPr>
          <a:xfrm>
            <a:off x="0" y="485167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513" y="1738450"/>
            <a:ext cx="1371100" cy="145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0117" y="1442979"/>
            <a:ext cx="1783026" cy="1760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6"/>
          <p:cNvCxnSpPr/>
          <p:nvPr/>
        </p:nvCxnSpPr>
        <p:spPr>
          <a:xfrm>
            <a:off x="0" y="291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6"/>
          <p:cNvCxnSpPr/>
          <p:nvPr/>
        </p:nvCxnSpPr>
        <p:spPr>
          <a:xfrm>
            <a:off x="0" y="485167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1932" y="1873172"/>
            <a:ext cx="1371100" cy="145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02600">
            <a:off x="-756896" y="1760008"/>
            <a:ext cx="1437900" cy="15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5731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rbanist"/>
              <a:buNone/>
              <a:defRPr sz="32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rbanist"/>
              <a:buNone/>
              <a:defRPr sz="32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rbanist"/>
              <a:buNone/>
              <a:defRPr sz="32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rbanist"/>
              <a:buNone/>
              <a:defRPr sz="32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rbanist"/>
              <a:buNone/>
              <a:defRPr sz="32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rbanist"/>
              <a:buNone/>
              <a:defRPr sz="32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rbanist"/>
              <a:buNone/>
              <a:defRPr sz="32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rbanist"/>
              <a:buNone/>
              <a:defRPr sz="32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Urbanist"/>
              <a:buNone/>
              <a:defRPr sz="32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91804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rabun"/>
              <a:buChar char="●"/>
              <a:defRPr sz="1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rabun"/>
              <a:buChar char="○"/>
              <a:defRPr sz="1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rabun"/>
              <a:buChar char="■"/>
              <a:defRPr sz="1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rabun"/>
              <a:buChar char="●"/>
              <a:defRPr sz="1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rabun"/>
              <a:buChar char="○"/>
              <a:defRPr sz="1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rabun"/>
              <a:buChar char="■"/>
              <a:defRPr sz="1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rabun"/>
              <a:buChar char="●"/>
              <a:defRPr sz="1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rabun"/>
              <a:buChar char="○"/>
              <a:defRPr sz="1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rabun"/>
              <a:buChar char="■"/>
              <a:defRPr sz="12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67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621" y="3089575"/>
            <a:ext cx="1371100" cy="145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5762" y="2607625"/>
            <a:ext cx="1498838" cy="1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001" y="692500"/>
            <a:ext cx="1371099" cy="142773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>
            <a:spLocks noGrp="1"/>
          </p:cNvSpPr>
          <p:nvPr>
            <p:ph type="ctrTitle"/>
          </p:nvPr>
        </p:nvSpPr>
        <p:spPr>
          <a:xfrm>
            <a:off x="500443" y="297712"/>
            <a:ext cx="5120641" cy="3553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Corona Virus</a:t>
            </a:r>
            <a:br>
              <a:rPr lang="en" sz="6000" dirty="0" smtClean="0"/>
            </a:br>
            <a:r>
              <a:rPr lang="en" sz="6000" dirty="0" smtClean="0"/>
              <a:t>Data Analysis</a:t>
            </a:r>
            <a:endParaRPr sz="6000"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845275" y="3972413"/>
            <a:ext cx="41541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By Mohannad Fathy</a:t>
            </a:r>
            <a:endParaRPr sz="1600" dirty="0"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1700" y="1666225"/>
            <a:ext cx="1808937" cy="191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2745" y="530280"/>
            <a:ext cx="2102730" cy="207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0"/>
          <p:cNvCxnSpPr/>
          <p:nvPr/>
        </p:nvCxnSpPr>
        <p:spPr>
          <a:xfrm>
            <a:off x="-63850" y="3851484"/>
            <a:ext cx="464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4" name="Google Shape;24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9898" y="2875475"/>
            <a:ext cx="1437900" cy="15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451" y="290622"/>
            <a:ext cx="8080744" cy="597820"/>
          </a:xfrm>
        </p:spPr>
        <p:txBody>
          <a:bodyPr/>
          <a:lstStyle/>
          <a:p>
            <a:r>
              <a:rPr lang="en-US" dirty="0"/>
              <a:t>Q7. Find most frequent value for confirmed, deaths, recovered each month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3" y="1411155"/>
            <a:ext cx="5388193" cy="2395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19" y="2142095"/>
            <a:ext cx="2276976" cy="16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451" y="290622"/>
            <a:ext cx="8080744" cy="597820"/>
          </a:xfrm>
        </p:spPr>
        <p:txBody>
          <a:bodyPr/>
          <a:lstStyle/>
          <a:p>
            <a:r>
              <a:rPr lang="en-US" dirty="0"/>
              <a:t>Q8. Find minimum values for confirmed, deaths, recovered per year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00" y="1556675"/>
            <a:ext cx="5486438" cy="1377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21" y="3141624"/>
            <a:ext cx="354379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1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451" y="290622"/>
            <a:ext cx="8080744" cy="597820"/>
          </a:xfrm>
        </p:spPr>
        <p:txBody>
          <a:bodyPr/>
          <a:lstStyle/>
          <a:p>
            <a:r>
              <a:rPr lang="en-US" dirty="0"/>
              <a:t>Q9. Find maximum values of confirmed, deaths, recovered per year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61" y="1589791"/>
            <a:ext cx="5906324" cy="1552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89" y="3358089"/>
            <a:ext cx="353426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7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451" y="290622"/>
            <a:ext cx="8080744" cy="597820"/>
          </a:xfrm>
        </p:spPr>
        <p:txBody>
          <a:bodyPr/>
          <a:lstStyle/>
          <a:p>
            <a:r>
              <a:rPr lang="en-US" dirty="0"/>
              <a:t>Q10. The total number of case of confirmed, deaths, recovered each month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1" y="1612367"/>
            <a:ext cx="5307559" cy="142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99" y="2528996"/>
            <a:ext cx="2806675" cy="221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451" y="290622"/>
            <a:ext cx="8080744" cy="597820"/>
          </a:xfrm>
        </p:spPr>
        <p:txBody>
          <a:bodyPr/>
          <a:lstStyle/>
          <a:p>
            <a:r>
              <a:rPr lang="en-US" dirty="0"/>
              <a:t>Q11. Check how corona virus spread out with respect to confirmed case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92" y="1712393"/>
            <a:ext cx="6535062" cy="1619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72" y="3601058"/>
            <a:ext cx="466790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0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451" y="290622"/>
            <a:ext cx="8080744" cy="597820"/>
          </a:xfrm>
        </p:spPr>
        <p:txBody>
          <a:bodyPr/>
          <a:lstStyle/>
          <a:p>
            <a:r>
              <a:rPr lang="en-US" dirty="0"/>
              <a:t>Q12. Check how corona virus spread out with respect to death case per month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1" y="1504914"/>
            <a:ext cx="5314020" cy="16849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627" y="2915232"/>
            <a:ext cx="3102077" cy="17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0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451" y="290622"/>
            <a:ext cx="8080744" cy="597820"/>
          </a:xfrm>
        </p:spPr>
        <p:txBody>
          <a:bodyPr/>
          <a:lstStyle/>
          <a:p>
            <a:r>
              <a:rPr lang="en-US" dirty="0"/>
              <a:t>Q13. Check how corona virus spread out with respect to recovered case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28" y="1693679"/>
            <a:ext cx="6725589" cy="1571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71" y="3542025"/>
            <a:ext cx="466790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67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451" y="290622"/>
            <a:ext cx="8080744" cy="597820"/>
          </a:xfrm>
        </p:spPr>
        <p:txBody>
          <a:bodyPr/>
          <a:lstStyle/>
          <a:p>
            <a:r>
              <a:rPr lang="en-US" dirty="0"/>
              <a:t>Q14. Find Country having highest number of the Confirmed case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50" y="1822059"/>
            <a:ext cx="5515745" cy="13717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241" y="3516223"/>
            <a:ext cx="295316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6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451" y="290622"/>
            <a:ext cx="8080744" cy="597820"/>
          </a:xfrm>
        </p:spPr>
        <p:txBody>
          <a:bodyPr/>
          <a:lstStyle/>
          <a:p>
            <a:r>
              <a:rPr lang="en-US" dirty="0"/>
              <a:t>Q15. Find Country having lowest number of the death case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14" y="1820072"/>
            <a:ext cx="4963218" cy="1276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36" y="3289803"/>
            <a:ext cx="2848373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6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451" y="290622"/>
            <a:ext cx="8080744" cy="597820"/>
          </a:xfrm>
        </p:spPr>
        <p:txBody>
          <a:bodyPr/>
          <a:lstStyle/>
          <a:p>
            <a:r>
              <a:rPr lang="en-US" dirty="0"/>
              <a:t>Q16. Find top 5 countries having highest recovered case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67" y="1652388"/>
            <a:ext cx="4925112" cy="125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63" y="3073924"/>
            <a:ext cx="301032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each column in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100" y="1418627"/>
            <a:ext cx="7717800" cy="2706806"/>
          </a:xfrm>
        </p:spPr>
        <p:txBody>
          <a:bodyPr/>
          <a:lstStyle/>
          <a:p>
            <a:pPr lvl="1"/>
            <a:r>
              <a:rPr lang="en-US" sz="1800" dirty="0"/>
              <a:t>Province: Geographic subdivision within a country/region.</a:t>
            </a:r>
          </a:p>
          <a:p>
            <a:pPr lvl="1"/>
            <a:r>
              <a:rPr lang="en-US" sz="1800" dirty="0"/>
              <a:t>Country/Region: Geographic entity where data is recorded.</a:t>
            </a:r>
          </a:p>
          <a:p>
            <a:pPr lvl="1"/>
            <a:r>
              <a:rPr lang="en-US" sz="1800" dirty="0"/>
              <a:t>Latitude: North-south position on Earth's surface.</a:t>
            </a:r>
          </a:p>
          <a:p>
            <a:pPr lvl="1"/>
            <a:r>
              <a:rPr lang="en-US" sz="1800" dirty="0"/>
              <a:t>Longitude: East-west position on Earth's surface.</a:t>
            </a:r>
          </a:p>
          <a:p>
            <a:pPr lvl="1"/>
            <a:r>
              <a:rPr lang="en-US" sz="1800" dirty="0"/>
              <a:t>Date: Recorded date of CORONA VIRUS data.</a:t>
            </a:r>
          </a:p>
          <a:p>
            <a:pPr lvl="1"/>
            <a:r>
              <a:rPr lang="en-US" sz="1800" dirty="0"/>
              <a:t>Confirmed: Number of diagnosed CORONA VIRUS cases.</a:t>
            </a:r>
          </a:p>
          <a:p>
            <a:pPr lvl="1"/>
            <a:r>
              <a:rPr lang="en-US" sz="1800" dirty="0"/>
              <a:t>Deaths: Number of CORONA VIRUS related deaths.</a:t>
            </a:r>
          </a:p>
          <a:p>
            <a:pPr lvl="1"/>
            <a:r>
              <a:rPr lang="en-US" sz="1800" dirty="0"/>
              <a:t>Recovered: Number of recovered CORONA VIRUS cases.</a:t>
            </a:r>
          </a:p>
        </p:txBody>
      </p:sp>
      <p:pic>
        <p:nvPicPr>
          <p:cNvPr id="4" name="Google Shape;24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828167">
            <a:off x="-670234" y="3111103"/>
            <a:ext cx="1437901" cy="1530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43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079" y="2087641"/>
            <a:ext cx="3990753" cy="974536"/>
          </a:xfrm>
        </p:spPr>
        <p:txBody>
          <a:bodyPr/>
          <a:lstStyle/>
          <a:p>
            <a:r>
              <a:rPr lang="en-US" sz="4800" dirty="0" smtClean="0"/>
              <a:t>Thank You.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648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4660" y="503274"/>
            <a:ext cx="7804298" cy="597820"/>
          </a:xfrm>
        </p:spPr>
        <p:txBody>
          <a:bodyPr/>
          <a:lstStyle/>
          <a:p>
            <a:r>
              <a:rPr lang="en-US" dirty="0"/>
              <a:t>Q1. Write a code to check NULL values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91" y="1297171"/>
            <a:ext cx="4191585" cy="2324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45" y="2630857"/>
            <a:ext cx="335326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4660" y="411125"/>
            <a:ext cx="7804298" cy="597820"/>
          </a:xfrm>
        </p:spPr>
        <p:txBody>
          <a:bodyPr/>
          <a:lstStyle/>
          <a:p>
            <a:r>
              <a:rPr lang="en-US" dirty="0"/>
              <a:t>Q2. If NULL values are present, update them with zeros for all columns.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45" y="1556077"/>
            <a:ext cx="5259571" cy="17881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45" y="3469901"/>
            <a:ext cx="408679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4660" y="411125"/>
            <a:ext cx="7804298" cy="597820"/>
          </a:xfrm>
        </p:spPr>
        <p:txBody>
          <a:bodyPr/>
          <a:lstStyle/>
          <a:p>
            <a:r>
              <a:rPr lang="en-US" dirty="0"/>
              <a:t>Q3. check total number of rows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6" y="1448249"/>
            <a:ext cx="5572903" cy="1495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6" y="3175417"/>
            <a:ext cx="316274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6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246" y="460743"/>
            <a:ext cx="8080744" cy="597820"/>
          </a:xfrm>
        </p:spPr>
        <p:txBody>
          <a:bodyPr/>
          <a:lstStyle/>
          <a:p>
            <a:r>
              <a:rPr lang="en-US" dirty="0"/>
              <a:t>Q4. Check what is </a:t>
            </a:r>
            <a:r>
              <a:rPr lang="en-US" dirty="0" smtClean="0"/>
              <a:t>start date </a:t>
            </a:r>
            <a:r>
              <a:rPr lang="en-US" dirty="0"/>
              <a:t>and </a:t>
            </a:r>
            <a:r>
              <a:rPr lang="en-US" dirty="0" smtClean="0"/>
              <a:t>end date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03" y="1331495"/>
            <a:ext cx="5499085" cy="1708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03" y="3199344"/>
            <a:ext cx="297221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6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246" y="460743"/>
            <a:ext cx="8080744" cy="597820"/>
          </a:xfrm>
        </p:spPr>
        <p:txBody>
          <a:bodyPr/>
          <a:lstStyle/>
          <a:p>
            <a:r>
              <a:rPr lang="en-US" dirty="0"/>
              <a:t>Q5. Number of month present in dataset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6" y="1263458"/>
            <a:ext cx="4661710" cy="1763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26" y="1263458"/>
            <a:ext cx="2924583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4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246" y="460743"/>
            <a:ext cx="8080744" cy="597820"/>
          </a:xfrm>
        </p:spPr>
        <p:txBody>
          <a:bodyPr/>
          <a:lstStyle/>
          <a:p>
            <a:r>
              <a:rPr lang="en-US" dirty="0"/>
              <a:t>Q6. Find monthly average for confirmed, deaths, recovered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87" y="1670569"/>
            <a:ext cx="4632476" cy="1590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50" y="2465610"/>
            <a:ext cx="2810247" cy="22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6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246" y="460743"/>
            <a:ext cx="8080744" cy="597820"/>
          </a:xfrm>
        </p:spPr>
        <p:txBody>
          <a:bodyPr/>
          <a:lstStyle/>
          <a:p>
            <a:r>
              <a:rPr lang="en-US" dirty="0"/>
              <a:t>Q6. Find monthly average for confirmed, deaths, recovered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87" y="1670569"/>
            <a:ext cx="4632476" cy="1590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50" y="2465610"/>
            <a:ext cx="2810247" cy="22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42803"/>
      </p:ext>
    </p:extLst>
  </p:cSld>
  <p:clrMapOvr>
    <a:masterClrMapping/>
  </p:clrMapOvr>
</p:sld>
</file>

<file path=ppt/theme/theme1.xml><?xml version="1.0" encoding="utf-8"?>
<a:theme xmlns:a="http://schemas.openxmlformats.org/drawingml/2006/main" name="Rotavirus Infection Breakthrough by Slidesgo">
  <a:themeElements>
    <a:clrScheme name="Simple Light">
      <a:dk1>
        <a:srgbClr val="041625"/>
      </a:dk1>
      <a:lt1>
        <a:srgbClr val="FFFFFF"/>
      </a:lt1>
      <a:dk2>
        <a:srgbClr val="0388FF"/>
      </a:dk2>
      <a:lt2>
        <a:srgbClr val="035BE8"/>
      </a:lt2>
      <a:accent1>
        <a:srgbClr val="032A6B"/>
      </a:accent1>
      <a:accent2>
        <a:srgbClr val="E365EE"/>
      </a:accent2>
      <a:accent3>
        <a:srgbClr val="AD57CC"/>
      </a:accent3>
      <a:accent4>
        <a:srgbClr val="612187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286</Words>
  <Application>Microsoft Office PowerPoint</Application>
  <PresentationFormat>On-screen Show (16:9)</PresentationFormat>
  <Paragraphs>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Sarabun</vt:lpstr>
      <vt:lpstr>Arial</vt:lpstr>
      <vt:lpstr>Urbanist</vt:lpstr>
      <vt:lpstr>Rotavirus Infection Breakthrough by Slidesgo</vt:lpstr>
      <vt:lpstr>Corona Virus Data Analysis</vt:lpstr>
      <vt:lpstr>Description of each column in dataset</vt:lpstr>
      <vt:lpstr>Q1. Write a code to check NULL values</vt:lpstr>
      <vt:lpstr>Q2. If NULL values are present, update them with zeros for all columns. </vt:lpstr>
      <vt:lpstr>Q3. check total number of rows</vt:lpstr>
      <vt:lpstr>Q4. Check what is start date and end date</vt:lpstr>
      <vt:lpstr>Q5. Number of month present in dataset</vt:lpstr>
      <vt:lpstr>Q6. Find monthly average for confirmed, deaths, recovered</vt:lpstr>
      <vt:lpstr>Q6. Find monthly average for confirmed, deaths, recovered</vt:lpstr>
      <vt:lpstr>Q7. Find most frequent value for confirmed, deaths, recovered each month </vt:lpstr>
      <vt:lpstr>Q8. Find minimum values for confirmed, deaths, recovered per year</vt:lpstr>
      <vt:lpstr>Q9. Find maximum values of confirmed, deaths, recovered per year</vt:lpstr>
      <vt:lpstr>Q10. The total number of case of confirmed, deaths, recovered each month</vt:lpstr>
      <vt:lpstr>Q11. Check how corona virus spread out with respect to confirmed case</vt:lpstr>
      <vt:lpstr>Q12. Check how corona virus spread out with respect to death case per month</vt:lpstr>
      <vt:lpstr>Q13. Check how corona virus spread out with respect to recovered case</vt:lpstr>
      <vt:lpstr>Q14. Find Country having highest number of the Confirmed case</vt:lpstr>
      <vt:lpstr>Q15. Find Country having lowest number of the death case</vt:lpstr>
      <vt:lpstr>Q16. Find top 5 countries having highest recovered case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Data Analysis</dc:title>
  <cp:lastModifiedBy>mohannad fathy</cp:lastModifiedBy>
  <cp:revision>5</cp:revision>
  <dcterms:modified xsi:type="dcterms:W3CDTF">2024-05-06T15:31:28Z</dcterms:modified>
</cp:coreProperties>
</file>