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C52500-A2D1-E40F-52F1-568940F98FAC}" name="Nweye, Kingsley" initials="NK" userId="S::kingsley.nweye@austin.utexas.edu::77889544-31cd-42ef-8923-e77c00e58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723"/>
    <a:srgbClr val="654431"/>
    <a:srgbClr val="6C6C6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/>
    <p:restoredTop sz="94558"/>
  </p:normalViewPr>
  <p:slideViewPr>
    <p:cSldViewPr snapToGrid="0" snapToObjects="1">
      <p:cViewPr varScale="1">
        <p:scale>
          <a:sx n="99" d="100"/>
          <a:sy n="99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6F3-CD3B-808C-F355-287C1CE0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A9F8-FBFB-8B6A-3F6B-F230A6D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6D98-C36F-CFF1-F444-B13898F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666F-8FE4-ADB4-38BE-A7D998E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CA04-A1A5-6276-6E0D-67FC7DE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AB2-989B-4491-4B2B-980245A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D1ED-5AA7-8058-D8D7-57AB19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1F7-08E6-A5F6-8F3B-27DD6FD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2B6-DB97-2D20-9D28-593B7A33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86D-BED5-0472-3DBE-298B94D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BE2A-D689-50C3-4B39-9EA58296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810D-1DF1-66D8-4806-A739E2AD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95D8-A2B6-EB90-C76F-2723C03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D5CC-7EA3-3A8F-FD43-FB234BA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2C75-DD56-1055-9F08-A5A8BA6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D39-340F-C665-BF9E-EF43EA3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F7A7-BEFC-FCAF-FD3B-BE45AE5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503D-6665-6337-0607-FC04271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01D-266B-1178-EC75-11C73A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E50-B173-0888-662F-736A437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257-ADCD-2DFA-40EB-FB93B367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7C13-FB6B-214B-4C30-3229EF08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F5D-645E-A3E1-C9C8-BA2A643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AADC-0929-126F-9B49-1723B2D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4A61-4F8F-F922-D1BC-851BEC2B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9C1-3020-5152-2A52-95D2D05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35-DEBA-F1E7-1D32-F6902CDF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DB85-068E-9A49-8A7E-E647460D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AEFC-2DA2-33FF-5201-85E974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BB89-1BA5-E2EE-A21A-0F0C4D6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042-7AAB-3ECA-3A3E-1B37B4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6E3C-4DD9-4B68-1E8F-6BC1A9C7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2AEE-A1D5-072E-0270-ADA3224C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9F05-A5BC-E402-56BB-0C810004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A6E6-6ACD-463E-1E76-392684CC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ADB5-FE32-65B9-8739-F90AEC62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EFE9-A375-E169-55C8-858B4774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3E49-0E06-6BF0-7B6F-DE35B24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C1A8-58D3-6DA7-A665-8534AD2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A43-2C56-69FD-F900-2EE2DC8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9969-6E46-B1B3-6466-1DA1000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916F-554D-2E2D-5703-03ED930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09F8-E3FE-239B-B3E2-37A467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4812-EBC1-AC8A-FF58-5923078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48B52-664E-3616-D96E-A574585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9554-9858-AABE-95FC-9F0C9E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EB0-0047-8BA6-E79E-82893CBD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B577-5FDC-2D4E-75C1-0050807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55A5-21F6-BF23-B63D-4E2FE6D7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54E3D-89F5-AB9F-CC37-690C25C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3E19-6B1E-A04A-58C0-420E1ED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B7DE-80D4-0F33-C4DD-91F1429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D02-CC4F-5829-200B-3F8475C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F045-290D-8D9B-3828-9C165D6A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DF93-704E-D785-7BF4-E28F082F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5BE0-C60A-C902-F83D-2D0187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24AC-F581-84C9-CF29-C6637AA2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1F0B-35D5-931F-256D-634E167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E34C-DE3A-E3A3-7A81-A765ED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2DB-8E20-7980-EDF1-038B959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341-49C8-4B16-85A9-D38D6BEB3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FB6-8B8E-BC45-B63B-4CA094D0414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0B22-1754-5A79-8862-7AFA6ADB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FC-6957-C86B-0522-61319EE2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7630285" y="1582969"/>
            <a:ext cx="1377329" cy="7533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8565101" y="666974"/>
            <a:ext cx="2043598" cy="2370851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9120867" y="6471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1962910" y="666975"/>
            <a:ext cx="6108121" cy="237085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4247374" y="6415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8030950" y="1013587"/>
            <a:ext cx="5725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Smart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Meter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2F16EA-0ABC-DF52-7C2F-A7B8A1218355}"/>
              </a:ext>
            </a:extLst>
          </p:cNvPr>
          <p:cNvGrpSpPr/>
          <p:nvPr/>
        </p:nvGrpSpPr>
        <p:grpSpPr>
          <a:xfrm>
            <a:off x="8603530" y="1396269"/>
            <a:ext cx="2005169" cy="1532544"/>
            <a:chOff x="7243766" y="1490177"/>
            <a:chExt cx="2005169" cy="15325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7351C4-EFAA-B9B8-0814-8E30F47792A4}"/>
                </a:ext>
              </a:extLst>
            </p:cNvPr>
            <p:cNvGrpSpPr/>
            <p:nvPr/>
          </p:nvGrpSpPr>
          <p:grpSpPr>
            <a:xfrm>
              <a:off x="7243766" y="1490177"/>
              <a:ext cx="2005169" cy="1532544"/>
              <a:chOff x="563566" y="1572353"/>
              <a:chExt cx="2005169" cy="1532544"/>
            </a:xfrm>
          </p:grpSpPr>
          <p:pic>
            <p:nvPicPr>
              <p:cNvPr id="11" name="Picture 10" descr="A house with solar panels&#10;&#10;Description automatically generated with medium confidence">
                <a:extLst>
                  <a:ext uri="{FF2B5EF4-FFF2-40B4-BE49-F238E27FC236}">
                    <a16:creationId xmlns:a16="http://schemas.microsoft.com/office/drawing/2014/main" id="{278B13DF-089A-45AF-2011-F1399F1EB4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8250" t="21773" r="26894" b="27940"/>
              <a:stretch/>
            </p:blipFill>
            <p:spPr>
              <a:xfrm>
                <a:off x="923681" y="1572353"/>
                <a:ext cx="1228752" cy="63385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1666C9-EB55-5A66-738C-2560AB9BE664}"/>
                  </a:ext>
                </a:extLst>
              </p:cNvPr>
              <p:cNvSpPr/>
              <p:nvPr/>
            </p:nvSpPr>
            <p:spPr>
              <a:xfrm>
                <a:off x="979775" y="2347549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Agent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37D5E3-C132-468C-FE0B-9BCD05B32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394" y="2128942"/>
                <a:ext cx="3446" cy="310047"/>
              </a:xfrm>
              <a:prstGeom prst="straightConnector1">
                <a:avLst/>
              </a:prstGeom>
              <a:ln w="19050">
                <a:solidFill>
                  <a:srgbClr val="65443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rved Left Arrow 32">
                <a:extLst>
                  <a:ext uri="{FF2B5EF4-FFF2-40B4-BE49-F238E27FC236}">
                    <a16:creationId xmlns:a16="http://schemas.microsoft.com/office/drawing/2014/main" id="{A9AF37F7-29EB-FF5B-CEBD-64B2C799EA94}"/>
                  </a:ext>
                </a:extLst>
              </p:cNvPr>
              <p:cNvSpPr/>
              <p:nvPr/>
            </p:nvSpPr>
            <p:spPr>
              <a:xfrm>
                <a:off x="2147905" y="1857606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4" name="Curved Left Arrow 33">
                <a:extLst>
                  <a:ext uri="{FF2B5EF4-FFF2-40B4-BE49-F238E27FC236}">
                    <a16:creationId xmlns:a16="http://schemas.microsoft.com/office/drawing/2014/main" id="{C7036541-37B6-F6BD-FFA3-323CF1D038B3}"/>
                  </a:ext>
                </a:extLst>
              </p:cNvPr>
              <p:cNvSpPr/>
              <p:nvPr/>
            </p:nvSpPr>
            <p:spPr>
              <a:xfrm flipH="1">
                <a:off x="615132" y="1874204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F2E2E0-D19C-4569-B589-4C44781718D5}"/>
                  </a:ext>
                </a:extLst>
              </p:cNvPr>
              <p:cNvSpPr txBox="1"/>
              <p:nvPr/>
            </p:nvSpPr>
            <p:spPr>
              <a:xfrm>
                <a:off x="2177281" y="1985823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s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B42D14-33EB-1886-2274-48647C7CD1F9}"/>
                  </a:ext>
                </a:extLst>
              </p:cNvPr>
              <p:cNvSpPr txBox="1"/>
              <p:nvPr/>
            </p:nvSpPr>
            <p:spPr>
              <a:xfrm>
                <a:off x="584875" y="2009880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r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81A1B8-7C3A-35B7-8C95-6ADC0EF6F92E}"/>
                  </a:ext>
                </a:extLst>
              </p:cNvPr>
              <p:cNvSpPr txBox="1"/>
              <p:nvPr/>
            </p:nvSpPr>
            <p:spPr>
              <a:xfrm>
                <a:off x="1332222" y="2097437"/>
                <a:ext cx="290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a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4E5E4E-4C1B-A0DA-F4C3-2933472081AA}"/>
                  </a:ext>
                </a:extLst>
              </p:cNvPr>
              <p:cNvSpPr/>
              <p:nvPr/>
            </p:nvSpPr>
            <p:spPr>
              <a:xfrm>
                <a:off x="958695" y="2841850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Policy</a:t>
                </a:r>
              </a:p>
            </p:txBody>
          </p:sp>
          <p:sp>
            <p:nvSpPr>
              <p:cNvPr id="53" name="Left Brace 52">
                <a:extLst>
                  <a:ext uri="{FF2B5EF4-FFF2-40B4-BE49-F238E27FC236}">
                    <a16:creationId xmlns:a16="http://schemas.microsoft.com/office/drawing/2014/main" id="{A9D10C10-4F2E-EE59-8AFE-01239A72F67A}"/>
                  </a:ext>
                </a:extLst>
              </p:cNvPr>
              <p:cNvSpPr/>
              <p:nvPr/>
            </p:nvSpPr>
            <p:spPr>
              <a:xfrm rot="16200000">
                <a:off x="1464485" y="1725794"/>
                <a:ext cx="147144" cy="1948982"/>
              </a:xfrm>
              <a:prstGeom prst="leftBrace">
                <a:avLst/>
              </a:prstGeom>
              <a:ln w="19050">
                <a:solidFill>
                  <a:srgbClr val="6544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95A0AA24-A7CE-3C4E-075D-02FD8513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3207" y="1659697"/>
              <a:ext cx="434069" cy="434069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75A7880-8975-9B7D-56DB-414426D339EC}"/>
              </a:ext>
            </a:extLst>
          </p:cNvPr>
          <p:cNvSpPr txBox="1"/>
          <p:nvPr/>
        </p:nvSpPr>
        <p:spPr>
          <a:xfrm>
            <a:off x="7046291" y="117562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9EEF9FF-2A2C-A812-76E2-1217DB38B009}"/>
              </a:ext>
            </a:extLst>
          </p:cNvPr>
          <p:cNvGrpSpPr/>
          <p:nvPr/>
        </p:nvGrpSpPr>
        <p:grpSpPr>
          <a:xfrm>
            <a:off x="6118592" y="1348248"/>
            <a:ext cx="1897416" cy="1088303"/>
            <a:chOff x="5239948" y="1345916"/>
            <a:chExt cx="1897416" cy="1088303"/>
          </a:xfrm>
        </p:grpSpPr>
        <p:pic>
          <p:nvPicPr>
            <p:cNvPr id="135" name="Picture 134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5C6B651E-3B55-EDFD-0B20-99A1E96B1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5568126" y="1345916"/>
              <a:ext cx="1230533" cy="659733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F89D9C1-894A-2908-32BD-20CCE4174AA3}"/>
                </a:ext>
              </a:extLst>
            </p:cNvPr>
            <p:cNvGrpSpPr/>
            <p:nvPr/>
          </p:nvGrpSpPr>
          <p:grpSpPr>
            <a:xfrm>
              <a:off x="5239948" y="1565496"/>
              <a:ext cx="1897416" cy="868723"/>
              <a:chOff x="7295332" y="1659697"/>
              <a:chExt cx="1897416" cy="86872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8478CE4-433D-8ECF-9F17-15876BE4AB42}"/>
                  </a:ext>
                </a:extLst>
              </p:cNvPr>
              <p:cNvGrpSpPr/>
              <p:nvPr/>
            </p:nvGrpSpPr>
            <p:grpSpPr>
              <a:xfrm>
                <a:off x="7295332" y="1775430"/>
                <a:ext cx="1897416" cy="752990"/>
                <a:chOff x="615132" y="1857606"/>
                <a:chExt cx="1897416" cy="752990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57013CDC-281A-6E3A-C693-D277BF88E0B5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B12FA9DF-2574-EF12-CAFA-BB6DBEE5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Curved Left Arrow 140">
                  <a:extLst>
                    <a:ext uri="{FF2B5EF4-FFF2-40B4-BE49-F238E27FC236}">
                      <a16:creationId xmlns:a16="http://schemas.microsoft.com/office/drawing/2014/main" id="{26D80692-4C35-CFAA-2D0A-028598223195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42" name="Curved Left Arrow 141">
                  <a:extLst>
                    <a:ext uri="{FF2B5EF4-FFF2-40B4-BE49-F238E27FC236}">
                      <a16:creationId xmlns:a16="http://schemas.microsoft.com/office/drawing/2014/main" id="{BD7B745D-52CD-BDC7-E2BA-5F06B0E08DEF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  <p:pic>
            <p:nvPicPr>
              <p:cNvPr id="138" name="Picture 137" descr="Icon&#10;&#10;Description automatically generated">
                <a:extLst>
                  <a:ext uri="{FF2B5EF4-FFF2-40B4-BE49-F238E27FC236}">
                    <a16:creationId xmlns:a16="http://schemas.microsoft.com/office/drawing/2014/main" id="{5E43AB75-6630-93B1-1ADC-4F3F39A06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3207" y="1659697"/>
                <a:ext cx="434069" cy="4340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32A1F9-50DA-0229-CA1F-5837F109D72C}"/>
              </a:ext>
            </a:extLst>
          </p:cNvPr>
          <p:cNvGrpSpPr/>
          <p:nvPr/>
        </p:nvGrpSpPr>
        <p:grpSpPr>
          <a:xfrm>
            <a:off x="3042979" y="2524201"/>
            <a:ext cx="5955680" cy="273089"/>
            <a:chOff x="2505141" y="4371290"/>
            <a:chExt cx="5955680" cy="27308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04D1D9-992B-AA43-97AD-04E906AF4AE7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2505141" y="4644379"/>
              <a:ext cx="5955680" cy="0"/>
            </a:xfrm>
            <a:prstGeom prst="lin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8A263B1-94C2-81E5-D1DE-4A9B6642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142" y="4385540"/>
              <a:ext cx="0" cy="25883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C73245E-818E-ED35-2B06-0727BE98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619" y="4371290"/>
              <a:ext cx="0" cy="27308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157F952-1CB6-F00B-541B-94719FFCB5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055" y="4386466"/>
              <a:ext cx="1143" cy="257912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14947-9D00-378D-74AA-320B71DD0B15}"/>
              </a:ext>
            </a:extLst>
          </p:cNvPr>
          <p:cNvGrpSpPr/>
          <p:nvPr/>
        </p:nvGrpSpPr>
        <p:grpSpPr>
          <a:xfrm>
            <a:off x="2106592" y="1364197"/>
            <a:ext cx="1897416" cy="1085390"/>
            <a:chOff x="2106592" y="1364197"/>
            <a:chExt cx="1897416" cy="10853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D2F438-F7FA-AB22-E539-E9CF8F2E7A1B}"/>
                </a:ext>
              </a:extLst>
            </p:cNvPr>
            <p:cNvGrpSpPr/>
            <p:nvPr/>
          </p:nvGrpSpPr>
          <p:grpSpPr>
            <a:xfrm>
              <a:off x="2106592" y="1364197"/>
              <a:ext cx="1897416" cy="1085390"/>
              <a:chOff x="2106592" y="1364197"/>
              <a:chExt cx="1897416" cy="1085390"/>
            </a:xfrm>
          </p:grpSpPr>
          <p:pic>
            <p:nvPicPr>
              <p:cNvPr id="7" name="Picture 6" descr="A hous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D550D4-2613-E550-68F4-7F7A4911B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413" t="6161" r="24622" b="27606"/>
              <a:stretch/>
            </p:blipFill>
            <p:spPr>
              <a:xfrm>
                <a:off x="2534209" y="1364197"/>
                <a:ext cx="1066914" cy="710551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15B3EEA-A6A2-F71B-2F61-12D8B8F65A67}"/>
                  </a:ext>
                </a:extLst>
              </p:cNvPr>
              <p:cNvGrpSpPr/>
              <p:nvPr/>
            </p:nvGrpSpPr>
            <p:grpSpPr>
              <a:xfrm>
                <a:off x="2106592" y="169659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E16A6BC-4CC0-92B9-C46B-1BE0246DE153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15D9C912-713B-98F7-571B-E59ED438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Curved Left Arrow 149">
                  <a:extLst>
                    <a:ext uri="{FF2B5EF4-FFF2-40B4-BE49-F238E27FC236}">
                      <a16:creationId xmlns:a16="http://schemas.microsoft.com/office/drawing/2014/main" id="{32CF4A15-2C77-CAA9-EA9C-EDB3A59E73B8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51" name="Curved Left Arrow 150">
                  <a:extLst>
                    <a:ext uri="{FF2B5EF4-FFF2-40B4-BE49-F238E27FC236}">
                      <a16:creationId xmlns:a16="http://schemas.microsoft.com/office/drawing/2014/main" id="{3F27D34D-4F09-C415-ED3A-E1C547AF8FB9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CC1F09C5-D752-E253-61BC-96B39475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5122" y="1578559"/>
              <a:ext cx="438912" cy="4389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7BE279-5990-E062-260D-F3F09D900D76}"/>
              </a:ext>
            </a:extLst>
          </p:cNvPr>
          <p:cNvGrpSpPr/>
          <p:nvPr/>
        </p:nvGrpSpPr>
        <p:grpSpPr>
          <a:xfrm>
            <a:off x="4114323" y="1389296"/>
            <a:ext cx="1897416" cy="1060291"/>
            <a:chOff x="4114323" y="1389296"/>
            <a:chExt cx="1897416" cy="10602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7CDFCF-8D52-F5FD-2D77-30CB3253B382}"/>
                </a:ext>
              </a:extLst>
            </p:cNvPr>
            <p:cNvGrpSpPr/>
            <p:nvPr/>
          </p:nvGrpSpPr>
          <p:grpSpPr>
            <a:xfrm>
              <a:off x="4114323" y="1389296"/>
              <a:ext cx="1897416" cy="1060291"/>
              <a:chOff x="3870186" y="1377756"/>
              <a:chExt cx="1897416" cy="1060291"/>
            </a:xfrm>
          </p:grpSpPr>
          <p:pic>
            <p:nvPicPr>
              <p:cNvPr id="10" name="Picture 9" descr="A picture containing engineering drawing&#10;&#10;Description automatically generated">
                <a:extLst>
                  <a:ext uri="{FF2B5EF4-FFF2-40B4-BE49-F238E27FC236}">
                    <a16:creationId xmlns:a16="http://schemas.microsoft.com/office/drawing/2014/main" id="{B7ADDF6A-28DE-5257-4B3A-9D44441A4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3528" t="19203" r="19767" b="30188"/>
              <a:stretch/>
            </p:blipFill>
            <p:spPr>
              <a:xfrm>
                <a:off x="4178863" y="1377756"/>
                <a:ext cx="1230530" cy="618009"/>
              </a:xfrm>
              <a:prstGeom prst="rect">
                <a:avLst/>
              </a:prstGeom>
            </p:spPr>
          </p:pic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8FEB4DD-94F4-7B03-8381-4F9B9CBD0D4E}"/>
                  </a:ext>
                </a:extLst>
              </p:cNvPr>
              <p:cNvGrpSpPr/>
              <p:nvPr/>
            </p:nvGrpSpPr>
            <p:grpSpPr>
              <a:xfrm>
                <a:off x="3870186" y="168505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0A5274E-3FA2-6D97-D97F-8EC432E8253D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7C706F2-D424-F640-BA39-D3A95F362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rved Left Arrow 121">
                  <a:extLst>
                    <a:ext uri="{FF2B5EF4-FFF2-40B4-BE49-F238E27FC236}">
                      <a16:creationId xmlns:a16="http://schemas.microsoft.com/office/drawing/2014/main" id="{B2AFFAA5-C922-E9A7-50C9-AC249686ADFE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23" name="Curved Left Arrow 122">
                  <a:extLst>
                    <a:ext uri="{FF2B5EF4-FFF2-40B4-BE49-F238E27FC236}">
                      <a16:creationId xmlns:a16="http://schemas.microsoft.com/office/drawing/2014/main" id="{636716EE-0574-A140-F5E6-B88FDF8189DF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2AAECB8B-3D9E-CAEA-E614-26107C08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6781" y="1576021"/>
              <a:ext cx="438912" cy="438912"/>
            </a:xfrm>
            <a:prstGeom prst="rect">
              <a:avLst/>
            </a:prstGeom>
          </p:spPr>
        </p:pic>
      </p:grp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D4067CCD-C20E-17F7-6F09-099453DB6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910" y="901126"/>
            <a:ext cx="635000" cy="6350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2FF6F331-55AB-A7A2-6426-71C88E88ED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5927" y="885975"/>
            <a:ext cx="635000" cy="635000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5AD670-DD52-C327-AB99-CE4A71A89604}"/>
              </a:ext>
            </a:extLst>
          </p:cNvPr>
          <p:cNvCxnSpPr>
            <a:cxnSpLocks/>
          </p:cNvCxnSpPr>
          <p:nvPr/>
        </p:nvCxnSpPr>
        <p:spPr>
          <a:xfrm flipH="1">
            <a:off x="2534209" y="1203475"/>
            <a:ext cx="45330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4D85D79-E7F5-BE6E-51C4-3C094EED978B}"/>
              </a:ext>
            </a:extLst>
          </p:cNvPr>
          <p:cNvCxnSpPr>
            <a:cxnSpLocks/>
          </p:cNvCxnSpPr>
          <p:nvPr/>
        </p:nvCxnSpPr>
        <p:spPr>
          <a:xfrm>
            <a:off x="3051854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C1E30C-6306-E8D8-7F58-EF2EC722583E}"/>
              </a:ext>
            </a:extLst>
          </p:cNvPr>
          <p:cNvCxnSpPr>
            <a:cxnSpLocks/>
          </p:cNvCxnSpPr>
          <p:nvPr/>
        </p:nvCxnSpPr>
        <p:spPr>
          <a:xfrm>
            <a:off x="5063031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824D8DF-4657-B370-80D9-DD4E73A5D9E9}"/>
              </a:ext>
            </a:extLst>
          </p:cNvPr>
          <p:cNvCxnSpPr>
            <a:cxnSpLocks/>
          </p:cNvCxnSpPr>
          <p:nvPr/>
        </p:nvCxnSpPr>
        <p:spPr>
          <a:xfrm>
            <a:off x="7060893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0AFF5D-EB61-E101-5628-163C89C8702B}"/>
              </a:ext>
            </a:extLst>
          </p:cNvPr>
          <p:cNvSpPr txBox="1"/>
          <p:nvPr/>
        </p:nvSpPr>
        <p:spPr>
          <a:xfrm>
            <a:off x="5028998" y="118809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6DA6E6-4F22-9562-6398-B5C8380037E9}"/>
              </a:ext>
            </a:extLst>
          </p:cNvPr>
          <p:cNvSpPr txBox="1"/>
          <p:nvPr/>
        </p:nvSpPr>
        <p:spPr>
          <a:xfrm>
            <a:off x="3040034" y="118094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6BBF721-1957-7E0F-03BF-868F933E2F40}"/>
              </a:ext>
            </a:extLst>
          </p:cNvPr>
          <p:cNvCxnSpPr>
            <a:cxnSpLocks/>
          </p:cNvCxnSpPr>
          <p:nvPr/>
        </p:nvCxnSpPr>
        <p:spPr>
          <a:xfrm flipH="1" flipV="1">
            <a:off x="9151966" y="1187542"/>
            <a:ext cx="426055" cy="7335"/>
          </a:xfrm>
          <a:prstGeom prst="line">
            <a:avLst/>
          </a:prstGeom>
          <a:ln w="19050">
            <a:solidFill>
              <a:srgbClr val="6544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096E8A1-6852-9012-277F-6FC0D3B00031}"/>
              </a:ext>
            </a:extLst>
          </p:cNvPr>
          <p:cNvCxnSpPr>
            <a:cxnSpLocks/>
          </p:cNvCxnSpPr>
          <p:nvPr/>
        </p:nvCxnSpPr>
        <p:spPr>
          <a:xfrm>
            <a:off x="9578021" y="1187542"/>
            <a:ext cx="0" cy="258838"/>
          </a:xfrm>
          <a:prstGeom prst="straightConnector1">
            <a:avLst/>
          </a:prstGeom>
          <a:ln w="19050">
            <a:solidFill>
              <a:srgbClr val="65443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6A96D59-C00D-01A5-1FAF-0D221C58D542}"/>
              </a:ext>
            </a:extLst>
          </p:cNvPr>
          <p:cNvSpPr txBox="1"/>
          <p:nvPr/>
        </p:nvSpPr>
        <p:spPr>
          <a:xfrm>
            <a:off x="9576432" y="116721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54431"/>
                </a:solidFill>
              </a:rPr>
              <a:t>Building 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39F131A-AE2E-7EB1-18ED-5BC6F31D6D37}"/>
              </a:ext>
            </a:extLst>
          </p:cNvPr>
          <p:cNvSpPr txBox="1"/>
          <p:nvPr/>
        </p:nvSpPr>
        <p:spPr>
          <a:xfrm>
            <a:off x="4905196" y="2753843"/>
            <a:ext cx="1227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54431"/>
                </a:solidFill>
              </a:rPr>
              <a:t>Transfer Learning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6A84AF-DE12-8E95-ADCA-129BF10EE48C}"/>
              </a:ext>
            </a:extLst>
          </p:cNvPr>
          <p:cNvSpPr txBox="1"/>
          <p:nvPr/>
        </p:nvSpPr>
        <p:spPr>
          <a:xfrm>
            <a:off x="2936368" y="2749856"/>
            <a:ext cx="1227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54431"/>
                </a:solidFill>
              </a:rPr>
              <a:t>Transfer Learning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86DB1ED-AC79-D9F4-0F57-34A9DF1033DE}"/>
              </a:ext>
            </a:extLst>
          </p:cNvPr>
          <p:cNvSpPr txBox="1"/>
          <p:nvPr/>
        </p:nvSpPr>
        <p:spPr>
          <a:xfrm>
            <a:off x="6750434" y="2769310"/>
            <a:ext cx="137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54431"/>
                </a:solidFill>
              </a:rPr>
              <a:t>Online Deployment</a:t>
            </a:r>
          </a:p>
        </p:txBody>
      </p:sp>
    </p:spTree>
    <p:extLst>
      <p:ext uri="{BB962C8B-B14F-4D97-AF65-F5344CB8AC3E}">
        <p14:creationId xmlns:p14="http://schemas.microsoft.com/office/powerpoint/2010/main" val="22231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AF259-02B6-2E88-049B-03E58E52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197100"/>
            <a:ext cx="8674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B997921-3BE1-CAE2-D163-85AE9CFDE854}"/>
              </a:ext>
            </a:extLst>
          </p:cNvPr>
          <p:cNvGrpSpPr/>
          <p:nvPr/>
        </p:nvGrpSpPr>
        <p:grpSpPr>
          <a:xfrm>
            <a:off x="5509516" y="1410392"/>
            <a:ext cx="1230533" cy="763271"/>
            <a:chOff x="4896669" y="2356813"/>
            <a:chExt cx="1230533" cy="763271"/>
          </a:xfrm>
        </p:grpSpPr>
        <p:pic>
          <p:nvPicPr>
            <p:cNvPr id="5" name="Picture 4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4D7183EF-8CA0-5F9B-EB66-9D985C9AB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A5583D20-897D-6D83-BF6A-19D7BE59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7351C4-EFAA-B9B8-0814-8E30F47792A4}"/>
              </a:ext>
            </a:extLst>
          </p:cNvPr>
          <p:cNvGrpSpPr/>
          <p:nvPr/>
        </p:nvGrpSpPr>
        <p:grpSpPr>
          <a:xfrm>
            <a:off x="7243766" y="1408296"/>
            <a:ext cx="2005169" cy="1614425"/>
            <a:chOff x="563566" y="1490472"/>
            <a:chExt cx="2005169" cy="1614425"/>
          </a:xfrm>
        </p:grpSpPr>
        <p:pic>
          <p:nvPicPr>
            <p:cNvPr id="11" name="Picture 10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78B13DF-089A-45AF-2011-F1399F1EB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12" name="Picture 11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363EE763-F5ED-9829-01ED-3C823936F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1666C9-EB55-5A66-738C-2560AB9BE664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37D5E3-C132-468C-FE0B-9BCD05B32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rved Left Arrow 32">
              <a:extLst>
                <a:ext uri="{FF2B5EF4-FFF2-40B4-BE49-F238E27FC236}">
                  <a16:creationId xmlns:a16="http://schemas.microsoft.com/office/drawing/2014/main" id="{A9AF37F7-29EB-FF5B-CEBD-64B2C799EA94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4" name="Curved Left Arrow 33">
              <a:extLst>
                <a:ext uri="{FF2B5EF4-FFF2-40B4-BE49-F238E27FC236}">
                  <a16:creationId xmlns:a16="http://schemas.microsoft.com/office/drawing/2014/main" id="{C7036541-37B6-F6BD-FFA3-323CF1D038B3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F2E2E0-D19C-4569-B589-4C44781718D5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B42D14-33EB-1886-2274-48647C7CD1F9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81A1B8-7C3A-35B7-8C95-6ADC0EF6F92E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4E5E4E-4C1B-A0DA-F4C3-2933472081AA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A9D10C10-4F2E-EE59-8AFE-01239A72F67A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B8D1C4-15C8-9D6A-7C5B-49261FDCB7D7}"/>
              </a:ext>
            </a:extLst>
          </p:cNvPr>
          <p:cNvGrpSpPr/>
          <p:nvPr/>
        </p:nvGrpSpPr>
        <p:grpSpPr>
          <a:xfrm>
            <a:off x="7300494" y="3359107"/>
            <a:ext cx="2005169" cy="1614425"/>
            <a:chOff x="563566" y="1490472"/>
            <a:chExt cx="2005169" cy="1614425"/>
          </a:xfrm>
        </p:grpSpPr>
        <p:pic>
          <p:nvPicPr>
            <p:cNvPr id="67" name="Picture 66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58DB9E1-B697-C5C9-BE47-3253248E4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68" name="Picture 6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9DE15122-3A60-5B7E-35F0-9F44AF71B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AC34FFD-582A-FD33-AA25-5C2EFC674C3C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158AD56-DEBC-ACD9-60E9-4D3A6EEB7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rved Left Arrow 70">
              <a:extLst>
                <a:ext uri="{FF2B5EF4-FFF2-40B4-BE49-F238E27FC236}">
                  <a16:creationId xmlns:a16="http://schemas.microsoft.com/office/drawing/2014/main" id="{AC88B0C8-1CF9-B0F6-CC31-644A24727EE3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2" name="Curved Left Arrow 71">
              <a:extLst>
                <a:ext uri="{FF2B5EF4-FFF2-40B4-BE49-F238E27FC236}">
                  <a16:creationId xmlns:a16="http://schemas.microsoft.com/office/drawing/2014/main" id="{49CF4BCB-1344-D1D2-4D3E-6902C594039B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28C40AD-60EE-5BEB-A84C-2F84638C5EFB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875433-4599-B291-89ED-E336276ACCCD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124ACB-B2BB-1A8A-766C-6B91DACD0C59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21CBED-3E3E-21F3-8220-41F74BC2C65C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F21BD767-CD0F-88FA-4734-01EA10473B05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3AC8E6-0221-79AA-20EA-52E165C56ACB}"/>
              </a:ext>
            </a:extLst>
          </p:cNvPr>
          <p:cNvGrpSpPr/>
          <p:nvPr/>
        </p:nvGrpSpPr>
        <p:grpSpPr>
          <a:xfrm>
            <a:off x="4015629" y="1438518"/>
            <a:ext cx="1230533" cy="763271"/>
            <a:chOff x="4896669" y="2356813"/>
            <a:chExt cx="1230533" cy="763271"/>
          </a:xfrm>
        </p:grpSpPr>
        <p:pic>
          <p:nvPicPr>
            <p:cNvPr id="80" name="Picture 79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D38E436-5C7B-9351-9F5A-5114DB6F0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5C8DFDB-C1C3-ABE3-2A09-800827EAD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ECDA5A-D0A2-185A-32D6-A8C83C7F08A8}"/>
              </a:ext>
            </a:extLst>
          </p:cNvPr>
          <p:cNvGrpSpPr/>
          <p:nvPr/>
        </p:nvGrpSpPr>
        <p:grpSpPr>
          <a:xfrm>
            <a:off x="5507205" y="3359107"/>
            <a:ext cx="1230533" cy="763271"/>
            <a:chOff x="4896669" y="2356813"/>
            <a:chExt cx="1230533" cy="763271"/>
          </a:xfrm>
        </p:grpSpPr>
        <p:pic>
          <p:nvPicPr>
            <p:cNvPr id="83" name="Picture 8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96D6E15-A42C-303B-2600-05A23BE25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">
              <a:extLst>
                <a:ext uri="{FF2B5EF4-FFF2-40B4-BE49-F238E27FC236}">
                  <a16:creationId xmlns:a16="http://schemas.microsoft.com/office/drawing/2014/main" id="{0933AC34-3A60-5334-8DC8-44C61722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6683321" y="1597947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F9A7E9-AD36-A589-9762-7FACF82C4688}"/>
              </a:ext>
            </a:extLst>
          </p:cNvPr>
          <p:cNvCxnSpPr>
            <a:cxnSpLocks/>
          </p:cNvCxnSpPr>
          <p:nvPr/>
        </p:nvCxnSpPr>
        <p:spPr>
          <a:xfrm flipV="1">
            <a:off x="6683321" y="3550973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8F6B40-B8FE-E620-A9B8-6F2EB6B1F705}"/>
              </a:ext>
            </a:extLst>
          </p:cNvPr>
          <p:cNvGrpSpPr/>
          <p:nvPr/>
        </p:nvGrpSpPr>
        <p:grpSpPr>
          <a:xfrm>
            <a:off x="3997478" y="3368186"/>
            <a:ext cx="1230533" cy="763271"/>
            <a:chOff x="4896669" y="2356813"/>
            <a:chExt cx="1230533" cy="763271"/>
          </a:xfrm>
        </p:grpSpPr>
        <p:pic>
          <p:nvPicPr>
            <p:cNvPr id="89" name="Picture 88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BD83D411-83B1-4C88-CC35-312D654F5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9A25276B-637F-73FB-79F8-77668C1E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7159793" y="1196053"/>
            <a:ext cx="2194939" cy="4064000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E3954-F131-2D33-76C1-5F38C6AEEEAA}"/>
              </a:ext>
            </a:extLst>
          </p:cNvPr>
          <p:cNvGrpSpPr/>
          <p:nvPr/>
        </p:nvGrpSpPr>
        <p:grpSpPr>
          <a:xfrm>
            <a:off x="2580779" y="1438518"/>
            <a:ext cx="1230533" cy="763271"/>
            <a:chOff x="4896669" y="2356813"/>
            <a:chExt cx="1230533" cy="763271"/>
          </a:xfrm>
        </p:grpSpPr>
        <p:pic>
          <p:nvPicPr>
            <p:cNvPr id="93" name="Picture 9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939F7B91-074E-68E3-D63B-92CDC0D74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966A87E2-BBD0-C597-1BB3-09D79E2A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5D4AB00-2A55-D4AF-8CEC-2DFC7DD8D0C0}"/>
              </a:ext>
            </a:extLst>
          </p:cNvPr>
          <p:cNvGrpSpPr/>
          <p:nvPr/>
        </p:nvGrpSpPr>
        <p:grpSpPr>
          <a:xfrm>
            <a:off x="2546145" y="3368186"/>
            <a:ext cx="1230533" cy="763271"/>
            <a:chOff x="4896669" y="2356813"/>
            <a:chExt cx="1230533" cy="763271"/>
          </a:xfrm>
        </p:grpSpPr>
        <p:pic>
          <p:nvPicPr>
            <p:cNvPr id="96" name="Picture 95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F42B0C01-3882-CE72-4596-37F7F90B7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856E957-33E2-C5B9-0C87-5C5C2BD5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FC6A68-592E-D48E-7DAA-7A9BF98AE3A5}"/>
              </a:ext>
            </a:extLst>
          </p:cNvPr>
          <p:cNvCxnSpPr>
            <a:stCxn id="76" idx="2"/>
          </p:cNvCxnSpPr>
          <p:nvPr/>
        </p:nvCxnSpPr>
        <p:spPr>
          <a:xfrm flipH="1" flipV="1">
            <a:off x="3240762" y="4842008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40DA66-9D4B-0D13-7078-EFF0D65B6993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24076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24CBBC-C4F0-9FEB-852C-4FB1A2D724E3}"/>
              </a:ext>
            </a:extLst>
          </p:cNvPr>
          <p:cNvCxnSpPr>
            <a:cxnSpLocks/>
          </p:cNvCxnSpPr>
          <p:nvPr/>
        </p:nvCxnSpPr>
        <p:spPr>
          <a:xfrm flipV="1">
            <a:off x="4692094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561675-A43C-7176-91B9-76FEEF6EFB5E}"/>
              </a:ext>
            </a:extLst>
          </p:cNvPr>
          <p:cNvCxnSpPr>
            <a:cxnSpLocks/>
          </p:cNvCxnSpPr>
          <p:nvPr/>
        </p:nvCxnSpPr>
        <p:spPr>
          <a:xfrm flipV="1">
            <a:off x="620437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04D1D9-992B-AA43-97AD-04E906AF4AE7}"/>
              </a:ext>
            </a:extLst>
          </p:cNvPr>
          <p:cNvCxnSpPr/>
          <p:nvPr/>
        </p:nvCxnSpPr>
        <p:spPr>
          <a:xfrm flipH="1" flipV="1">
            <a:off x="3201668" y="2891325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A263B1-94C2-81E5-D1DE-4A9B6642AD24}"/>
              </a:ext>
            </a:extLst>
          </p:cNvPr>
          <p:cNvCxnSpPr>
            <a:cxnSpLocks/>
          </p:cNvCxnSpPr>
          <p:nvPr/>
        </p:nvCxnSpPr>
        <p:spPr>
          <a:xfrm flipV="1">
            <a:off x="320166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73245E-818E-ED35-2B06-0727BE981D68}"/>
              </a:ext>
            </a:extLst>
          </p:cNvPr>
          <p:cNvCxnSpPr>
            <a:cxnSpLocks/>
          </p:cNvCxnSpPr>
          <p:nvPr/>
        </p:nvCxnSpPr>
        <p:spPr>
          <a:xfrm flipV="1">
            <a:off x="4653000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57F952-1CB6-F00B-541B-94719FFCB523}"/>
              </a:ext>
            </a:extLst>
          </p:cNvPr>
          <p:cNvCxnSpPr>
            <a:cxnSpLocks/>
          </p:cNvCxnSpPr>
          <p:nvPr/>
        </p:nvCxnSpPr>
        <p:spPr>
          <a:xfrm flipV="1">
            <a:off x="616527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7680984" y="8311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2428326" y="1196053"/>
            <a:ext cx="4365703" cy="4064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3967798" y="8442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56EDC1-F1EE-CB70-68CC-27F0EB5834DC}"/>
              </a:ext>
            </a:extLst>
          </p:cNvPr>
          <p:cNvSpPr txBox="1"/>
          <p:nvPr/>
        </p:nvSpPr>
        <p:spPr>
          <a:xfrm>
            <a:off x="3161411" y="240445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C9B9E6-BB04-1268-0164-D9ECC0F08A2A}"/>
              </a:ext>
            </a:extLst>
          </p:cNvPr>
          <p:cNvSpPr txBox="1"/>
          <p:nvPr/>
        </p:nvSpPr>
        <p:spPr>
          <a:xfrm>
            <a:off x="4630895" y="238720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7EEF9E-2069-94F1-A3F7-88EEFDDFC435}"/>
              </a:ext>
            </a:extLst>
          </p:cNvPr>
          <p:cNvSpPr txBox="1"/>
          <p:nvPr/>
        </p:nvSpPr>
        <p:spPr>
          <a:xfrm>
            <a:off x="6127110" y="23968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6C6049-EA8E-8996-DADA-EF07DFA5068F}"/>
              </a:ext>
            </a:extLst>
          </p:cNvPr>
          <p:cNvSpPr txBox="1"/>
          <p:nvPr/>
        </p:nvSpPr>
        <p:spPr>
          <a:xfrm>
            <a:off x="3211929" y="43859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9450D6-E77A-708C-39B9-E74619161374}"/>
              </a:ext>
            </a:extLst>
          </p:cNvPr>
          <p:cNvSpPr txBox="1"/>
          <p:nvPr/>
        </p:nvSpPr>
        <p:spPr>
          <a:xfrm>
            <a:off x="4681413" y="43687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B2EDCF-B684-A20D-FFA0-2260386D4179}"/>
              </a:ext>
            </a:extLst>
          </p:cNvPr>
          <p:cNvSpPr txBox="1"/>
          <p:nvPr/>
        </p:nvSpPr>
        <p:spPr>
          <a:xfrm>
            <a:off x="6177628" y="43784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6725899" y="1123298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1781F2-D526-1FA2-84D9-42B7108D07E9}"/>
              </a:ext>
            </a:extLst>
          </p:cNvPr>
          <p:cNvSpPr txBox="1"/>
          <p:nvPr/>
        </p:nvSpPr>
        <p:spPr>
          <a:xfrm>
            <a:off x="6727367" y="3080039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234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55D49-E5B1-D1C9-FFF6-A1962D11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1" t="42642" r="65128" b="13370"/>
          <a:stretch/>
        </p:blipFill>
        <p:spPr>
          <a:xfrm>
            <a:off x="973309" y="651075"/>
            <a:ext cx="2198355" cy="203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6995F-C358-A9AE-281A-8C9E219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7" t="52083" r="22004" b="11207"/>
          <a:stretch/>
        </p:blipFill>
        <p:spPr>
          <a:xfrm>
            <a:off x="3294926" y="651075"/>
            <a:ext cx="4162094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0C4A224-28A7-2615-C999-14D30339097F}"/>
              </a:ext>
            </a:extLst>
          </p:cNvPr>
          <p:cNvGrpSpPr/>
          <p:nvPr/>
        </p:nvGrpSpPr>
        <p:grpSpPr>
          <a:xfrm>
            <a:off x="385406" y="860114"/>
            <a:ext cx="4546671" cy="2573106"/>
            <a:chOff x="385406" y="860114"/>
            <a:chExt cx="4546671" cy="25731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8953A-BD52-364C-49B3-301A9D64E990}"/>
                </a:ext>
              </a:extLst>
            </p:cNvPr>
            <p:cNvSpPr/>
            <p:nvPr/>
          </p:nvSpPr>
          <p:spPr>
            <a:xfrm>
              <a:off x="4042878" y="3124511"/>
              <a:ext cx="754579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Policy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A2E7430-F013-857C-C544-0066F4A14BE2}"/>
                </a:ext>
              </a:extLst>
            </p:cNvPr>
            <p:cNvGrpSpPr/>
            <p:nvPr/>
          </p:nvGrpSpPr>
          <p:grpSpPr>
            <a:xfrm>
              <a:off x="1501588" y="1539826"/>
              <a:ext cx="995854" cy="995854"/>
              <a:chOff x="2343294" y="-341796"/>
              <a:chExt cx="995854" cy="99585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1BE9E4E-B803-B220-8007-FB133AE64CA7}"/>
                  </a:ext>
                </a:extLst>
              </p:cNvPr>
              <p:cNvSpPr/>
              <p:nvPr/>
            </p:nvSpPr>
            <p:spPr>
              <a:xfrm>
                <a:off x="2908597" y="336511"/>
                <a:ext cx="155575" cy="14020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1655A60-AEC3-B55A-B3F5-A6145CAA5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343294" y="-341796"/>
                <a:ext cx="995854" cy="995854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BF0019C-9384-721A-7583-27EFFF4B1C27}"/>
                </a:ext>
              </a:extLst>
            </p:cNvPr>
            <p:cNvGrpSpPr/>
            <p:nvPr/>
          </p:nvGrpSpPr>
          <p:grpSpPr>
            <a:xfrm>
              <a:off x="2530399" y="1531322"/>
              <a:ext cx="995854" cy="995854"/>
              <a:chOff x="4076118" y="-75195"/>
              <a:chExt cx="995854" cy="99585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AC33A11-3544-3794-A457-ACBFF7EB54AA}"/>
                  </a:ext>
                </a:extLst>
              </p:cNvPr>
              <p:cNvSpPr/>
              <p:nvPr/>
            </p:nvSpPr>
            <p:spPr>
              <a:xfrm>
                <a:off x="4633937" y="580735"/>
                <a:ext cx="235103" cy="16430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B7288B0-81A8-AEBA-50E0-F7D6995DC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076118" y="-75195"/>
                <a:ext cx="995854" cy="99585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352D74-CAB3-C54E-EDF2-C547DB4C8AC7}"/>
                </a:ext>
              </a:extLst>
            </p:cNvPr>
            <p:cNvGrpSpPr/>
            <p:nvPr/>
          </p:nvGrpSpPr>
          <p:grpSpPr>
            <a:xfrm>
              <a:off x="472777" y="1546311"/>
              <a:ext cx="995854" cy="995854"/>
              <a:chOff x="748160" y="299398"/>
              <a:chExt cx="995854" cy="99585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B49EC6A-FC9D-7A43-9853-4445E519B5CE}"/>
                  </a:ext>
                </a:extLst>
              </p:cNvPr>
              <p:cNvSpPr/>
              <p:nvPr/>
            </p:nvSpPr>
            <p:spPr>
              <a:xfrm>
                <a:off x="1301749" y="968123"/>
                <a:ext cx="73025" cy="1402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7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3FA3FAB-9DC1-AB08-E5D4-BFFEB08E1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748160" y="299398"/>
                <a:ext cx="995854" cy="995854"/>
              </a:xfrm>
              <a:prstGeom prst="rect">
                <a:avLst/>
              </a:prstGeom>
            </p:spPr>
          </p:pic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05FBA2-DECB-39C0-AFFF-BD0B7C0CC50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0" y="3247999"/>
              <a:ext cx="3100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A49776-2782-494E-9B8A-AA07047E5F2D}"/>
                </a:ext>
              </a:extLst>
            </p:cNvPr>
            <p:cNvGrpSpPr/>
            <p:nvPr/>
          </p:nvGrpSpPr>
          <p:grpSpPr>
            <a:xfrm>
              <a:off x="4038724" y="2413099"/>
              <a:ext cx="754578" cy="515683"/>
              <a:chOff x="5319140" y="1227822"/>
              <a:chExt cx="754578" cy="51568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7620A3-C910-515D-15CC-48D848665896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rgbClr val="B3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B35723"/>
                    </a:solidFill>
                  </a:rPr>
                  <a:t>Agent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63CF069-2925-29E5-7F43-EDBE1DEBA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rgbClr val="B35723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67D933-EE0E-8006-19CA-55FDB7318BE4}"/>
                  </a:ext>
                </a:extLst>
              </p:cNvPr>
              <p:cNvSpPr txBox="1"/>
              <p:nvPr/>
            </p:nvSpPr>
            <p:spPr>
              <a:xfrm>
                <a:off x="5401385" y="1227822"/>
                <a:ext cx="290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B35723"/>
                    </a:solidFill>
                  </a:rPr>
                  <a:t>a</a:t>
                </a:r>
                <a:r>
                  <a:rPr lang="en-US" sz="1200" baseline="-25000" dirty="0">
                    <a:solidFill>
                      <a:srgbClr val="B35723"/>
                    </a:solidFill>
                  </a:rPr>
                  <a:t>t</a:t>
                </a:r>
                <a:endParaRPr lang="en-US" sz="1200" dirty="0">
                  <a:solidFill>
                    <a:srgbClr val="B35723"/>
                  </a:solidFill>
                </a:endParaRPr>
              </a:p>
            </p:txBody>
          </p:sp>
        </p:grpSp>
        <p:pic>
          <p:nvPicPr>
            <p:cNvPr id="82" name="Picture 8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7D265E-7A0E-4364-A23F-BC9DB3D1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27817" y="1527069"/>
              <a:ext cx="995854" cy="99585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FFF337-8534-AB20-B2F3-46337F64DF0D}"/>
                </a:ext>
              </a:extLst>
            </p:cNvPr>
            <p:cNvCxnSpPr>
              <a:cxnSpLocks/>
            </p:cNvCxnSpPr>
            <p:nvPr/>
          </p:nvCxnSpPr>
          <p:spPr>
            <a:xfrm>
              <a:off x="4416013" y="2938430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B662A0-ABC8-9A68-E500-AD35F171238A}"/>
                </a:ext>
              </a:extLst>
            </p:cNvPr>
            <p:cNvGrpSpPr/>
            <p:nvPr/>
          </p:nvGrpSpPr>
          <p:grpSpPr>
            <a:xfrm>
              <a:off x="2629382" y="2464111"/>
              <a:ext cx="754578" cy="464671"/>
              <a:chOff x="5319140" y="1278834"/>
              <a:chExt cx="754578" cy="46467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1E8D64C-4E41-8ED9-BA94-D57DBBD039B1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8E4D11-4C42-8951-F853-28916F241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48FF394-6FE6-4F75-9F28-BC2AC35D2CEA}"/>
                </a:ext>
              </a:extLst>
            </p:cNvPr>
            <p:cNvGrpSpPr/>
            <p:nvPr/>
          </p:nvGrpSpPr>
          <p:grpSpPr>
            <a:xfrm>
              <a:off x="1600847" y="2479300"/>
              <a:ext cx="754578" cy="464671"/>
              <a:chOff x="5319140" y="1278834"/>
              <a:chExt cx="754578" cy="46467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06F15B4-BE8D-B497-95BC-7AA5EAD2F6EF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0F9D1B4-39B9-1BA6-2D1A-29A95C7DE2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6B33F55-8E2B-7E4C-C722-60FB93ECCCCE}"/>
                </a:ext>
              </a:extLst>
            </p:cNvPr>
            <p:cNvGrpSpPr/>
            <p:nvPr/>
          </p:nvGrpSpPr>
          <p:grpSpPr>
            <a:xfrm>
              <a:off x="568506" y="2483268"/>
              <a:ext cx="754578" cy="464671"/>
              <a:chOff x="5319140" y="1278834"/>
              <a:chExt cx="754578" cy="46467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DE5A74A-B273-B370-045D-70CFD7B6858C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2B5E22B-858F-B86A-52F2-60B9845D5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C5C2DCB-D0DD-40F1-4837-49EECA14B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38" y="1351236"/>
              <a:ext cx="2637634" cy="8149"/>
            </a:xfrm>
            <a:prstGeom prst="line">
              <a:avLst/>
            </a:prstGeom>
            <a:ln w="19050">
              <a:solidFill>
                <a:srgbClr val="B3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920CFEC-DCB1-2C4E-AA3F-8125517D3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827" y="2936377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FAF7BA-C8F5-DC13-8A67-EA3CF4827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749" y="2943971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10A44D1-38E9-E244-A062-0B8B19CE7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51" y="2943971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6586AB1-3D67-0BBB-E2E4-3E2D867D326A}"/>
                </a:ext>
              </a:extLst>
            </p:cNvPr>
            <p:cNvCxnSpPr>
              <a:cxnSpLocks/>
            </p:cNvCxnSpPr>
            <p:nvPr/>
          </p:nvCxnSpPr>
          <p:spPr>
            <a:xfrm>
              <a:off x="4411626" y="1362892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30FA49B-638D-B553-0C33-462A1F7604C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888" y="1362892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074C296-9E3B-331D-A49E-557C92F22EF5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52" y="1362892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9831F22-7805-4375-79D4-299DEA3ECAB7}"/>
                </a:ext>
              </a:extLst>
            </p:cNvPr>
            <p:cNvCxnSpPr>
              <a:cxnSpLocks/>
            </p:cNvCxnSpPr>
            <p:nvPr/>
          </p:nvCxnSpPr>
          <p:spPr>
            <a:xfrm>
              <a:off x="960482" y="1356407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D080FC1-84C2-EF9C-0B5B-42B51196D3AB}"/>
                </a:ext>
              </a:extLst>
            </p:cNvPr>
            <p:cNvSpPr txBox="1"/>
            <p:nvPr/>
          </p:nvSpPr>
          <p:spPr>
            <a:xfrm>
              <a:off x="422913" y="155295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327401B-4DEC-1959-1ED2-CCA4E5232163}"/>
                </a:ext>
              </a:extLst>
            </p:cNvPr>
            <p:cNvSpPr txBox="1"/>
            <p:nvPr/>
          </p:nvSpPr>
          <p:spPr>
            <a:xfrm>
              <a:off x="1444031" y="155295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B705EF-E6E9-8E65-91E2-F91248E4F1E3}"/>
                </a:ext>
              </a:extLst>
            </p:cNvPr>
            <p:cNvSpPr txBox="1"/>
            <p:nvPr/>
          </p:nvSpPr>
          <p:spPr>
            <a:xfrm>
              <a:off x="2488306" y="154850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A07EA-8996-6F92-8CF7-705F58D12FA1}"/>
                </a:ext>
              </a:extLst>
            </p:cNvPr>
            <p:cNvSpPr txBox="1"/>
            <p:nvPr/>
          </p:nvSpPr>
          <p:spPr>
            <a:xfrm>
              <a:off x="3897043" y="154631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B35723"/>
                  </a:solidFill>
                </a:rPr>
                <a:t>Bldg. </a:t>
              </a:r>
            </a:p>
            <a:p>
              <a:pPr algn="ctr"/>
              <a:r>
                <a:rPr lang="en-US" sz="900" b="1" dirty="0">
                  <a:solidFill>
                    <a:srgbClr val="B35723"/>
                  </a:solidFill>
                </a:rPr>
                <a:t>N</a:t>
              </a:r>
            </a:p>
          </p:txBody>
        </p:sp>
        <p:pic>
          <p:nvPicPr>
            <p:cNvPr id="119" name="Picture 118" descr="A picture containing text, clipart, coil spring&#10;&#10;Description automatically generated">
              <a:extLst>
                <a:ext uri="{FF2B5EF4-FFF2-40B4-BE49-F238E27FC236}">
                  <a16:creationId xmlns:a16="http://schemas.microsoft.com/office/drawing/2014/main" id="{F48174FF-3752-BF03-8089-4BACBA923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42" r="4763"/>
            <a:stretch/>
          </p:blipFill>
          <p:spPr>
            <a:xfrm>
              <a:off x="3589969" y="1183746"/>
              <a:ext cx="304754" cy="348711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4A397C-8B0A-C6CE-FD58-D814E86587FD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V="1">
              <a:off x="3894723" y="1357367"/>
              <a:ext cx="523126" cy="735"/>
            </a:xfrm>
            <a:prstGeom prst="line">
              <a:avLst/>
            </a:prstGeom>
            <a:ln w="19050">
              <a:solidFill>
                <a:srgbClr val="B3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F5840C0-F2DF-0B19-89E2-71E8AE6F2DBA}"/>
                </a:ext>
              </a:extLst>
            </p:cNvPr>
            <p:cNvSpPr txBox="1"/>
            <p:nvPr/>
          </p:nvSpPr>
          <p:spPr>
            <a:xfrm>
              <a:off x="385406" y="860114"/>
              <a:ext cx="1749198" cy="25391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050" b="1" dirty="0"/>
                <a:t>Grid-Interactive Community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888B59E-7063-80BE-6A69-42A7B46DBEF0}"/>
                </a:ext>
              </a:extLst>
            </p:cNvPr>
            <p:cNvSpPr/>
            <p:nvPr/>
          </p:nvSpPr>
          <p:spPr>
            <a:xfrm>
              <a:off x="454720" y="1109810"/>
              <a:ext cx="3103340" cy="231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6277309-05AD-FBD5-F644-860A6754DB56}"/>
                </a:ext>
              </a:extLst>
            </p:cNvPr>
            <p:cNvSpPr/>
            <p:nvPr/>
          </p:nvSpPr>
          <p:spPr>
            <a:xfrm>
              <a:off x="3919411" y="1114030"/>
              <a:ext cx="1012666" cy="2319190"/>
            </a:xfrm>
            <a:prstGeom prst="rect">
              <a:avLst/>
            </a:prstGeom>
            <a:noFill/>
            <a:ln w="19050">
              <a:solidFill>
                <a:srgbClr val="B3572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A23EC59-3BA7-F885-2296-8A2B34D24A29}"/>
                </a:ext>
              </a:extLst>
            </p:cNvPr>
            <p:cNvSpPr txBox="1"/>
            <p:nvPr/>
          </p:nvSpPr>
          <p:spPr>
            <a:xfrm>
              <a:off x="3844334" y="868579"/>
              <a:ext cx="710452" cy="25391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050" b="1" dirty="0" err="1">
                  <a:solidFill>
                    <a:srgbClr val="B35723"/>
                  </a:solidFill>
                </a:rPr>
                <a:t>CityLearn</a:t>
              </a:r>
              <a:endParaRPr lang="en-US" sz="1050" b="1" dirty="0">
                <a:solidFill>
                  <a:srgbClr val="B35723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53C4076-B765-28A3-C7AE-BB421058685F}"/>
              </a:ext>
            </a:extLst>
          </p:cNvPr>
          <p:cNvGrpSpPr/>
          <p:nvPr/>
        </p:nvGrpSpPr>
        <p:grpSpPr>
          <a:xfrm>
            <a:off x="5727061" y="855894"/>
            <a:ext cx="4546671" cy="2573106"/>
            <a:chOff x="5727061" y="855894"/>
            <a:chExt cx="4546671" cy="257310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48F347F-2EFE-5F96-32E8-ED04BC6DB146}"/>
                </a:ext>
              </a:extLst>
            </p:cNvPr>
            <p:cNvSpPr/>
            <p:nvPr/>
          </p:nvSpPr>
          <p:spPr>
            <a:xfrm>
              <a:off x="9384533" y="3120291"/>
              <a:ext cx="754579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Policy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B35AF74-60C8-A969-B08D-EA4859014AB0}"/>
                </a:ext>
              </a:extLst>
            </p:cNvPr>
            <p:cNvGrpSpPr/>
            <p:nvPr/>
          </p:nvGrpSpPr>
          <p:grpSpPr>
            <a:xfrm>
              <a:off x="6843243" y="1535606"/>
              <a:ext cx="995854" cy="995854"/>
              <a:chOff x="2343294" y="-341796"/>
              <a:chExt cx="995854" cy="99585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47AE64A-EDCF-E0DD-9CD2-BC74E6713144}"/>
                  </a:ext>
                </a:extLst>
              </p:cNvPr>
              <p:cNvSpPr/>
              <p:nvPr/>
            </p:nvSpPr>
            <p:spPr>
              <a:xfrm>
                <a:off x="2908597" y="336511"/>
                <a:ext cx="155575" cy="14020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Picture 15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0989933-6F67-DF45-60C7-E8B9B58CC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343294" y="-341796"/>
                <a:ext cx="995854" cy="995854"/>
              </a:xfrm>
              <a:prstGeom prst="rect">
                <a:avLst/>
              </a:prstGeom>
            </p:spPr>
          </p:pic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65E8493-AF1B-2664-F5F7-101BD0069B8F}"/>
                </a:ext>
              </a:extLst>
            </p:cNvPr>
            <p:cNvGrpSpPr/>
            <p:nvPr/>
          </p:nvGrpSpPr>
          <p:grpSpPr>
            <a:xfrm>
              <a:off x="7872054" y="1527102"/>
              <a:ext cx="995854" cy="995854"/>
              <a:chOff x="4076118" y="-75195"/>
              <a:chExt cx="995854" cy="99585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FCE8119-FB21-E229-8B7B-69EF51CD8AA8}"/>
                  </a:ext>
                </a:extLst>
              </p:cNvPr>
              <p:cNvSpPr/>
              <p:nvPr/>
            </p:nvSpPr>
            <p:spPr>
              <a:xfrm>
                <a:off x="4633937" y="580735"/>
                <a:ext cx="235103" cy="16430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8" name="Picture 15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7DEF747-A433-3000-6ED5-2A1683154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076118" y="-75195"/>
                <a:ext cx="995854" cy="995854"/>
              </a:xfrm>
              <a:prstGeom prst="rect">
                <a:avLst/>
              </a:prstGeom>
            </p:spPr>
          </p:pic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B0ED32B-FCD4-239F-9BEC-FBCC984E8DF8}"/>
                </a:ext>
              </a:extLst>
            </p:cNvPr>
            <p:cNvGrpSpPr/>
            <p:nvPr/>
          </p:nvGrpSpPr>
          <p:grpSpPr>
            <a:xfrm>
              <a:off x="5814432" y="1542091"/>
              <a:ext cx="995854" cy="995854"/>
              <a:chOff x="748160" y="299398"/>
              <a:chExt cx="995854" cy="99585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06DA004-986F-FA12-3CDA-2FDC831F21D0}"/>
                  </a:ext>
                </a:extLst>
              </p:cNvPr>
              <p:cNvSpPr/>
              <p:nvPr/>
            </p:nvSpPr>
            <p:spPr>
              <a:xfrm>
                <a:off x="1301749" y="968123"/>
                <a:ext cx="73025" cy="1402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1" name="Picture 16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DB32975-3818-3C29-51C4-70692624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748160" y="299398"/>
                <a:ext cx="995854" cy="995854"/>
              </a:xfrm>
              <a:prstGeom prst="rect">
                <a:avLst/>
              </a:prstGeom>
            </p:spPr>
          </p:pic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65BE276-9960-66F3-1DA5-8F41F95FD9F3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45" y="3243779"/>
              <a:ext cx="31008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F9B47FB-BCDB-BE3F-99FD-E93AD16F13EF}"/>
                </a:ext>
              </a:extLst>
            </p:cNvPr>
            <p:cNvGrpSpPr/>
            <p:nvPr/>
          </p:nvGrpSpPr>
          <p:grpSpPr>
            <a:xfrm>
              <a:off x="9380379" y="2408879"/>
              <a:ext cx="754578" cy="515683"/>
              <a:chOff x="5319140" y="1227822"/>
              <a:chExt cx="754578" cy="515683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20E78FB3-FE87-3312-A59E-AD2A05A7D39A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rgbClr val="B3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B35723"/>
                    </a:solidFill>
                  </a:rPr>
                  <a:t>Agent</a:t>
                </a: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B8022336-E8CA-BBB5-F358-640448B21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rgbClr val="B35723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F53727E-DB55-95C8-FB7B-A2234720B573}"/>
                  </a:ext>
                </a:extLst>
              </p:cNvPr>
              <p:cNvSpPr txBox="1"/>
              <p:nvPr/>
            </p:nvSpPr>
            <p:spPr>
              <a:xfrm>
                <a:off x="5401385" y="1227822"/>
                <a:ext cx="290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B35723"/>
                    </a:solidFill>
                  </a:rPr>
                  <a:t>a</a:t>
                </a:r>
                <a:r>
                  <a:rPr lang="en-US" sz="1200" baseline="-25000" dirty="0">
                    <a:solidFill>
                      <a:srgbClr val="B35723"/>
                    </a:solidFill>
                  </a:rPr>
                  <a:t>t</a:t>
                </a:r>
                <a:endParaRPr lang="en-US" sz="1200" dirty="0">
                  <a:solidFill>
                    <a:srgbClr val="B35723"/>
                  </a:solidFill>
                </a:endParaRPr>
              </a:p>
            </p:txBody>
          </p:sp>
        </p:grpSp>
        <p:pic>
          <p:nvPicPr>
            <p:cNvPr id="167" name="Picture 16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C6EFF9C-6190-840C-B43F-362737866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69472" y="1522849"/>
              <a:ext cx="995854" cy="995854"/>
            </a:xfrm>
            <a:prstGeom prst="rect">
              <a:avLst/>
            </a:prstGeom>
          </p:spPr>
        </p:pic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757A2D3-BCB2-64FB-EFBE-60B62B051887}"/>
                </a:ext>
              </a:extLst>
            </p:cNvPr>
            <p:cNvCxnSpPr>
              <a:cxnSpLocks/>
            </p:cNvCxnSpPr>
            <p:nvPr/>
          </p:nvCxnSpPr>
          <p:spPr>
            <a:xfrm>
              <a:off x="9757668" y="2934210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67BEF98-59BB-51B6-FFE6-33EF89D00234}"/>
                </a:ext>
              </a:extLst>
            </p:cNvPr>
            <p:cNvGrpSpPr/>
            <p:nvPr/>
          </p:nvGrpSpPr>
          <p:grpSpPr>
            <a:xfrm>
              <a:off x="7971037" y="2459891"/>
              <a:ext cx="754578" cy="464671"/>
              <a:chOff x="5319140" y="1278834"/>
              <a:chExt cx="754578" cy="464671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F1C3352-5ECE-6B4C-6096-CD753231E8BC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AF169BAD-9322-AF14-888C-0AF522C7F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C501F86-FE3F-1634-CF40-25431B0A62F2}"/>
                </a:ext>
              </a:extLst>
            </p:cNvPr>
            <p:cNvGrpSpPr/>
            <p:nvPr/>
          </p:nvGrpSpPr>
          <p:grpSpPr>
            <a:xfrm>
              <a:off x="6942502" y="2475080"/>
              <a:ext cx="754578" cy="464671"/>
              <a:chOff x="5319140" y="1278834"/>
              <a:chExt cx="754578" cy="464671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114286C-3F3A-A700-7FEF-13B91BEAA05F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8D0903E-1EEB-A96F-EE26-91786B03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6D61D7F-4022-38A2-2121-BD93B03306C0}"/>
                </a:ext>
              </a:extLst>
            </p:cNvPr>
            <p:cNvGrpSpPr/>
            <p:nvPr/>
          </p:nvGrpSpPr>
          <p:grpSpPr>
            <a:xfrm>
              <a:off x="5910161" y="2479048"/>
              <a:ext cx="754578" cy="464671"/>
              <a:chOff x="5319140" y="1278834"/>
              <a:chExt cx="754578" cy="464671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B92E1493-6439-0D26-E6D3-79DCC8031B37}"/>
                  </a:ext>
                </a:extLst>
              </p:cNvPr>
              <p:cNvSpPr/>
              <p:nvPr/>
            </p:nvSpPr>
            <p:spPr>
              <a:xfrm>
                <a:off x="5319140" y="1480458"/>
                <a:ext cx="754578" cy="2630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Agent</a:t>
                </a:r>
              </a:p>
            </p:txBody>
          </p: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F9C7B86C-B697-ECB0-53BD-F25854792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585" y="1278834"/>
                <a:ext cx="0" cy="183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D9109CD-AFF4-E173-3714-8086ACF12708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39" y="1344818"/>
              <a:ext cx="587788" cy="2198"/>
            </a:xfrm>
            <a:prstGeom prst="line">
              <a:avLst/>
            </a:prstGeom>
            <a:ln w="19050">
              <a:solidFill>
                <a:srgbClr val="B3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F2A9D7B-87AF-83FA-222A-2C4473309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2482" y="2932157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FFDD3CE-B98C-C950-851E-C11F008FC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404" y="2939751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1052F36-FF22-CB83-BD96-3C8778242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606" y="2939751"/>
              <a:ext cx="0" cy="3116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446AC69-2ED3-6744-C98D-0E780295BD32}"/>
                </a:ext>
              </a:extLst>
            </p:cNvPr>
            <p:cNvCxnSpPr>
              <a:cxnSpLocks/>
            </p:cNvCxnSpPr>
            <p:nvPr/>
          </p:nvCxnSpPr>
          <p:spPr>
            <a:xfrm>
              <a:off x="9753281" y="1358672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527F98EB-B99B-C5ED-3FB5-24EE7083E2C2}"/>
                </a:ext>
              </a:extLst>
            </p:cNvPr>
            <p:cNvCxnSpPr>
              <a:cxnSpLocks/>
            </p:cNvCxnSpPr>
            <p:nvPr/>
          </p:nvCxnSpPr>
          <p:spPr>
            <a:xfrm>
              <a:off x="8344543" y="1358672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0119D05-BBD5-E413-F1E7-A92238265E25}"/>
                </a:ext>
              </a:extLst>
            </p:cNvPr>
            <p:cNvSpPr txBox="1"/>
            <p:nvPr/>
          </p:nvSpPr>
          <p:spPr>
            <a:xfrm>
              <a:off x="5764568" y="154873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E41864F-616C-0CDC-0A36-2E2037FB76E4}"/>
                </a:ext>
              </a:extLst>
            </p:cNvPr>
            <p:cNvSpPr txBox="1"/>
            <p:nvPr/>
          </p:nvSpPr>
          <p:spPr>
            <a:xfrm>
              <a:off x="6785686" y="154873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N=2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5D516F-7F47-9267-197D-D23A505E12E4}"/>
                </a:ext>
              </a:extLst>
            </p:cNvPr>
            <p:cNvSpPr txBox="1"/>
            <p:nvPr/>
          </p:nvSpPr>
          <p:spPr>
            <a:xfrm>
              <a:off x="7829961" y="154428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Bldg. </a:t>
              </a:r>
            </a:p>
            <a:p>
              <a:pPr algn="ctr"/>
              <a:r>
                <a:rPr lang="en-US" sz="900" b="1" dirty="0"/>
                <a:t>N=3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52AD78A-2A37-DA00-A9F7-19D84C691267}"/>
                </a:ext>
              </a:extLst>
            </p:cNvPr>
            <p:cNvSpPr txBox="1"/>
            <p:nvPr/>
          </p:nvSpPr>
          <p:spPr>
            <a:xfrm>
              <a:off x="9238698" y="154209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B35723"/>
                  </a:solidFill>
                </a:rPr>
                <a:t>Bldg. </a:t>
              </a:r>
            </a:p>
            <a:p>
              <a:pPr algn="ctr"/>
              <a:r>
                <a:rPr lang="en-US" sz="900" b="1" dirty="0">
                  <a:solidFill>
                    <a:srgbClr val="B35723"/>
                  </a:solidFill>
                </a:rPr>
                <a:t>N=3</a:t>
              </a:r>
            </a:p>
          </p:txBody>
        </p:sp>
        <p:pic>
          <p:nvPicPr>
            <p:cNvPr id="193" name="Picture 192" descr="A picture containing text, clipart, coil spring&#10;&#10;Description automatically generated">
              <a:extLst>
                <a:ext uri="{FF2B5EF4-FFF2-40B4-BE49-F238E27FC236}">
                  <a16:creationId xmlns:a16="http://schemas.microsoft.com/office/drawing/2014/main" id="{C4565C3A-73AA-F744-3C3E-14BE05856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42" r="4763"/>
            <a:stretch/>
          </p:blipFill>
          <p:spPr>
            <a:xfrm>
              <a:off x="8931624" y="1179526"/>
              <a:ext cx="304754" cy="348711"/>
            </a:xfrm>
            <a:prstGeom prst="rect">
              <a:avLst/>
            </a:prstGeom>
          </p:spPr>
        </p:pic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A5BA495-1FA4-56A9-2E00-B0A54D6BC4DD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 flipV="1">
              <a:off x="9236378" y="1353147"/>
              <a:ext cx="523126" cy="735"/>
            </a:xfrm>
            <a:prstGeom prst="line">
              <a:avLst/>
            </a:prstGeom>
            <a:ln w="19050">
              <a:solidFill>
                <a:srgbClr val="B3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4304705-AAFA-C706-6725-7DC936748B24}"/>
                </a:ext>
              </a:extLst>
            </p:cNvPr>
            <p:cNvSpPr txBox="1"/>
            <p:nvPr/>
          </p:nvSpPr>
          <p:spPr>
            <a:xfrm>
              <a:off x="5727061" y="855894"/>
              <a:ext cx="1749198" cy="25391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050" b="1" dirty="0"/>
                <a:t>Grid-Interactive Community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7D42745-D568-C992-2F43-5A619EEE74D6}"/>
                </a:ext>
              </a:extLst>
            </p:cNvPr>
            <p:cNvSpPr/>
            <p:nvPr/>
          </p:nvSpPr>
          <p:spPr>
            <a:xfrm>
              <a:off x="5796375" y="1105590"/>
              <a:ext cx="3103340" cy="231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C1FC4A7-5A65-61A0-39B6-7EF1F29597FE}"/>
                </a:ext>
              </a:extLst>
            </p:cNvPr>
            <p:cNvSpPr/>
            <p:nvPr/>
          </p:nvSpPr>
          <p:spPr>
            <a:xfrm>
              <a:off x="9261066" y="1109810"/>
              <a:ext cx="1012666" cy="2319190"/>
            </a:xfrm>
            <a:prstGeom prst="rect">
              <a:avLst/>
            </a:prstGeom>
            <a:noFill/>
            <a:ln w="19050">
              <a:solidFill>
                <a:srgbClr val="B3572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0C172FB-023D-436D-B073-65A3EF216500}"/>
                </a:ext>
              </a:extLst>
            </p:cNvPr>
            <p:cNvSpPr txBox="1"/>
            <p:nvPr/>
          </p:nvSpPr>
          <p:spPr>
            <a:xfrm>
              <a:off x="9185989" y="864359"/>
              <a:ext cx="710452" cy="25391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050" b="1" dirty="0" err="1">
                  <a:solidFill>
                    <a:srgbClr val="B35723"/>
                  </a:solidFill>
                </a:rPr>
                <a:t>CityLearn</a:t>
              </a:r>
              <a:endParaRPr lang="en-US" sz="1050" b="1" dirty="0">
                <a:solidFill>
                  <a:srgbClr val="B3572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A1BE9E4E-B803-B220-8007-FB133AE64CA7}"/>
              </a:ext>
            </a:extLst>
          </p:cNvPr>
          <p:cNvSpPr/>
          <p:nvPr/>
        </p:nvSpPr>
        <p:spPr>
          <a:xfrm>
            <a:off x="3438525" y="1038225"/>
            <a:ext cx="155575" cy="140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49EC6A-FC9D-7A43-9853-4445E519B5CE}"/>
              </a:ext>
            </a:extLst>
          </p:cNvPr>
          <p:cNvSpPr/>
          <p:nvPr/>
        </p:nvSpPr>
        <p:spPr>
          <a:xfrm>
            <a:off x="2216149" y="1038225"/>
            <a:ext cx="73025" cy="1402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5EBBDF-5597-9A47-22F4-D1368598E6F0}"/>
              </a:ext>
            </a:extLst>
          </p:cNvPr>
          <p:cNvSpPr/>
          <p:nvPr/>
        </p:nvSpPr>
        <p:spPr>
          <a:xfrm>
            <a:off x="5959475" y="1014122"/>
            <a:ext cx="171450" cy="150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AC33A11-3544-3794-A457-ACBFF7EB54AA}"/>
              </a:ext>
            </a:extLst>
          </p:cNvPr>
          <p:cNvSpPr/>
          <p:nvPr/>
        </p:nvSpPr>
        <p:spPr>
          <a:xfrm>
            <a:off x="4694585" y="1014122"/>
            <a:ext cx="235103" cy="16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620A3-C910-515D-15CC-48D848665896}"/>
              </a:ext>
            </a:extLst>
          </p:cNvPr>
          <p:cNvSpPr/>
          <p:nvPr/>
        </p:nvSpPr>
        <p:spPr>
          <a:xfrm>
            <a:off x="8837549" y="1490107"/>
            <a:ext cx="754578" cy="263047"/>
          </a:xfrm>
          <a:prstGeom prst="ellipse">
            <a:avLst/>
          </a:prstGeom>
          <a:noFill/>
          <a:ln>
            <a:solidFill>
              <a:srgbClr val="654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3CF069-2925-29E5-7F43-EDBE1DEBA71B}"/>
              </a:ext>
            </a:extLst>
          </p:cNvPr>
          <p:cNvCxnSpPr>
            <a:cxnSpLocks/>
          </p:cNvCxnSpPr>
          <p:nvPr/>
        </p:nvCxnSpPr>
        <p:spPr>
          <a:xfrm flipH="1" flipV="1">
            <a:off x="9211392" y="1216636"/>
            <a:ext cx="3446" cy="310047"/>
          </a:xfrm>
          <a:prstGeom prst="straightConnector1">
            <a:avLst/>
          </a:prstGeom>
          <a:ln w="19050">
            <a:solidFill>
              <a:srgbClr val="65443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67D933-EE0E-8006-19CA-55FDB7318BE4}"/>
              </a:ext>
            </a:extLst>
          </p:cNvPr>
          <p:cNvSpPr txBox="1"/>
          <p:nvPr/>
        </p:nvSpPr>
        <p:spPr>
          <a:xfrm>
            <a:off x="8983220" y="1185131"/>
            <a:ext cx="29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54431"/>
                </a:solidFill>
              </a:rPr>
              <a:t>a</a:t>
            </a:r>
            <a:r>
              <a:rPr lang="en-US" sz="1200" baseline="-25000" dirty="0">
                <a:solidFill>
                  <a:srgbClr val="654431"/>
                </a:solidFill>
              </a:rPr>
              <a:t>t</a:t>
            </a:r>
            <a:endParaRPr lang="en-US" sz="1200" dirty="0">
              <a:solidFill>
                <a:srgbClr val="65443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28953A-BD52-364C-49B3-301A9D64E990}"/>
              </a:ext>
            </a:extLst>
          </p:cNvPr>
          <p:cNvSpPr/>
          <p:nvPr/>
        </p:nvSpPr>
        <p:spPr>
          <a:xfrm>
            <a:off x="6785162" y="1490107"/>
            <a:ext cx="952986" cy="263047"/>
          </a:xfrm>
          <a:prstGeom prst="ellipse">
            <a:avLst/>
          </a:prstGeom>
          <a:solidFill>
            <a:srgbClr val="6544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Policy</a:t>
            </a: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683DB48D-9F35-5F07-A792-96970250B04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91147" y="1343346"/>
            <a:ext cx="819615" cy="819615"/>
          </a:xfrm>
          <a:prstGeom prst="rect">
            <a:avLst/>
          </a:prstGeom>
          <a:ln>
            <a:noFill/>
          </a:ln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6689586-6125-8E7D-7F4B-64D93B1B5DE3}"/>
              </a:ext>
            </a:extLst>
          </p:cNvPr>
          <p:cNvSpPr/>
          <p:nvPr/>
        </p:nvSpPr>
        <p:spPr>
          <a:xfrm>
            <a:off x="10219733" y="5009322"/>
            <a:ext cx="408541" cy="95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51655A60-AEC3-B55A-B3F5-A6145CAA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65799" y="361035"/>
            <a:ext cx="995854" cy="995854"/>
          </a:xfrm>
          <a:prstGeom prst="rect">
            <a:avLst/>
          </a:prstGeom>
        </p:spPr>
      </p:pic>
      <p:pic>
        <p:nvPicPr>
          <p:cNvPr id="76" name="Picture 75" descr="Shape&#10;&#10;Description automatically generated with low confidence">
            <a:extLst>
              <a:ext uri="{FF2B5EF4-FFF2-40B4-BE49-F238E27FC236}">
                <a16:creationId xmlns:a16="http://schemas.microsoft.com/office/drawing/2014/main" id="{FB7288B0-81A8-AEBA-50E0-F7D6995D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24973" y="346045"/>
            <a:ext cx="995854" cy="995854"/>
          </a:xfrm>
          <a:prstGeom prst="rect">
            <a:avLst/>
          </a:prstGeom>
        </p:spPr>
      </p:pic>
      <p:pic>
        <p:nvPicPr>
          <p:cNvPr id="77" name="Picture 76" descr="Shape&#10;&#10;Description automatically generated with low confidence">
            <a:extLst>
              <a:ext uri="{FF2B5EF4-FFF2-40B4-BE49-F238E27FC236}">
                <a16:creationId xmlns:a16="http://schemas.microsoft.com/office/drawing/2014/main" id="{AEC8BF4F-02A5-35BF-1541-DDFB6912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99137" y="346045"/>
            <a:ext cx="995854" cy="995854"/>
          </a:xfrm>
          <a:prstGeom prst="rect">
            <a:avLst/>
          </a:prstGeom>
        </p:spPr>
      </p:pic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75950" y="220782"/>
            <a:ext cx="995854" cy="995854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0B55B4-BE1A-E3EB-1EC0-DB7FCCE66B3E}"/>
              </a:ext>
            </a:extLst>
          </p:cNvPr>
          <p:cNvCxnSpPr>
            <a:cxnSpLocks/>
            <a:stCxn id="13" idx="2"/>
            <a:endCxn id="20" idx="6"/>
          </p:cNvCxnSpPr>
          <p:nvPr/>
        </p:nvCxnSpPr>
        <p:spPr>
          <a:xfrm flipH="1">
            <a:off x="7738148" y="1621631"/>
            <a:ext cx="1099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B8E13E4-76E4-7744-3E00-E39C3F9B847C}"/>
              </a:ext>
            </a:extLst>
          </p:cNvPr>
          <p:cNvCxnSpPr>
            <a:cxnSpLocks/>
            <a:stCxn id="20" idx="2"/>
            <a:endCxn id="77" idx="2"/>
          </p:cNvCxnSpPr>
          <p:nvPr/>
        </p:nvCxnSpPr>
        <p:spPr>
          <a:xfrm rot="10800000">
            <a:off x="5897064" y="1341899"/>
            <a:ext cx="888098" cy="279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D8DBA59-D997-29AB-8225-2E1865ED5E89}"/>
              </a:ext>
            </a:extLst>
          </p:cNvPr>
          <p:cNvCxnSpPr>
            <a:cxnSpLocks/>
            <a:stCxn id="20" idx="2"/>
            <a:endCxn id="76" idx="2"/>
          </p:cNvCxnSpPr>
          <p:nvPr/>
        </p:nvCxnSpPr>
        <p:spPr>
          <a:xfrm rot="10800000">
            <a:off x="4622900" y="1341899"/>
            <a:ext cx="2162262" cy="279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29BF17C-3703-C6E0-E16F-19490B8DB30A}"/>
              </a:ext>
            </a:extLst>
          </p:cNvPr>
          <p:cNvCxnSpPr>
            <a:cxnSpLocks/>
            <a:stCxn id="20" idx="2"/>
            <a:endCxn id="75" idx="2"/>
          </p:cNvCxnSpPr>
          <p:nvPr/>
        </p:nvCxnSpPr>
        <p:spPr>
          <a:xfrm rot="10800000">
            <a:off x="3363726" y="1356889"/>
            <a:ext cx="3421436" cy="264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CB2EA91-EB7A-A374-F67D-1C0A1CC742D8}"/>
              </a:ext>
            </a:extLst>
          </p:cNvPr>
          <p:cNvCxnSpPr>
            <a:cxnSpLocks/>
            <a:stCxn id="20" idx="2"/>
            <a:endCxn id="72" idx="2"/>
          </p:cNvCxnSpPr>
          <p:nvPr/>
        </p:nvCxnSpPr>
        <p:spPr>
          <a:xfrm rot="10800000">
            <a:off x="2149524" y="1356889"/>
            <a:ext cx="4635639" cy="264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9AE51CF-0718-2251-8436-AED670C0994F}"/>
              </a:ext>
            </a:extLst>
          </p:cNvPr>
          <p:cNvCxnSpPr>
            <a:stCxn id="77" idx="3"/>
            <a:endCxn id="82" idx="1"/>
          </p:cNvCxnSpPr>
          <p:nvPr/>
        </p:nvCxnSpPr>
        <p:spPr>
          <a:xfrm flipV="1">
            <a:off x="6394991" y="718709"/>
            <a:ext cx="2380959" cy="125263"/>
          </a:xfrm>
          <a:prstGeom prst="bentConnector3">
            <a:avLst>
              <a:gd name="adj1" fmla="val 50000"/>
            </a:avLst>
          </a:prstGeom>
          <a:ln w="12700">
            <a:solidFill>
              <a:srgbClr val="6544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3FA3FAB-9DC1-AB08-E5D4-BFFEB08E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651596" y="361035"/>
            <a:ext cx="995854" cy="995854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05FBA2-DECB-39C0-AFFF-BD0B7C0CC50A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410762" y="1753153"/>
            <a:ext cx="42932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A02B003-88E6-CA25-ACD9-363B862F67F0}"/>
              </a:ext>
            </a:extLst>
          </p:cNvPr>
          <p:cNvCxnSpPr/>
          <p:nvPr/>
        </p:nvCxnSpPr>
        <p:spPr>
          <a:xfrm flipV="1">
            <a:off x="1879600" y="1302729"/>
            <a:ext cx="0" cy="4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FD6D87-864B-2B8A-5E34-B6252FEDF326}"/>
              </a:ext>
            </a:extLst>
          </p:cNvPr>
          <p:cNvCxnSpPr/>
          <p:nvPr/>
        </p:nvCxnSpPr>
        <p:spPr>
          <a:xfrm flipV="1">
            <a:off x="3108960" y="1302729"/>
            <a:ext cx="0" cy="4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29EEAB-4595-808D-552F-CD6019A5E72D}"/>
              </a:ext>
            </a:extLst>
          </p:cNvPr>
          <p:cNvCxnSpPr/>
          <p:nvPr/>
        </p:nvCxnSpPr>
        <p:spPr>
          <a:xfrm flipV="1">
            <a:off x="4378960" y="1295252"/>
            <a:ext cx="0" cy="4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3385DA-D762-31E9-6A2B-F410A88F697F}"/>
              </a:ext>
            </a:extLst>
          </p:cNvPr>
          <p:cNvCxnSpPr/>
          <p:nvPr/>
        </p:nvCxnSpPr>
        <p:spPr>
          <a:xfrm flipV="1">
            <a:off x="5704031" y="1295252"/>
            <a:ext cx="0" cy="450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7DCEFDE-3D3A-D110-01C6-55B427BD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1596" y="2112639"/>
            <a:ext cx="995854" cy="995854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E73DBBF-58FD-5B1D-FB1C-1C57857CC6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0598" y="2112639"/>
            <a:ext cx="995854" cy="99585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20EBB4-2B52-1DFF-3AD6-D9FF950CE9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2360" y="2112639"/>
            <a:ext cx="995854" cy="99585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58EDDE2-C634-7AA7-92F6-AAAA8754F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3546" y="2120122"/>
            <a:ext cx="995854" cy="9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138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6</cp:revision>
  <dcterms:created xsi:type="dcterms:W3CDTF">2022-07-06T14:08:34Z</dcterms:created>
  <dcterms:modified xsi:type="dcterms:W3CDTF">2022-08-01T14:32:40Z</dcterms:modified>
</cp:coreProperties>
</file>