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1" r:id="rId1"/>
  </p:sldMasterIdLst>
  <p:sldIdLst>
    <p:sldId id="256" r:id="rId2"/>
    <p:sldId id="257" r:id="rId3"/>
    <p:sldId id="260" r:id="rId4"/>
    <p:sldId id="261" r:id="rId5"/>
    <p:sldId id="262" r:id="rId6"/>
    <p:sldId id="263"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80" r:id="rId20"/>
    <p:sldId id="277" r:id="rId21"/>
    <p:sldId id="27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92" d="100"/>
          <a:sy n="92" d="100"/>
        </p:scale>
        <p:origin x="106"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4CC4C1-AAD8-4BD7-851D-4E8B330A8A0F}" type="datetimeFigureOut">
              <a:rPr lang="en-US" smtClean="0"/>
              <a:t>11/22/2024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180994926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CC4C1-AAD8-4BD7-851D-4E8B330A8A0F}" type="datetimeFigureOut">
              <a:rPr lang="en-US" smtClean="0"/>
              <a:t>11/22/2024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368093082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CC4C1-AAD8-4BD7-851D-4E8B330A8A0F}" type="datetimeFigureOut">
              <a:rPr lang="en-US" smtClean="0"/>
              <a:t>11/22/2024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8200152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CC4C1-AAD8-4BD7-851D-4E8B330A8A0F}" type="datetimeFigureOut">
              <a:rPr lang="en-US" smtClean="0"/>
              <a:t>11/22/2024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29535247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CC4C1-AAD8-4BD7-851D-4E8B330A8A0F}" type="datetimeFigureOut">
              <a:rPr lang="en-US" smtClean="0"/>
              <a:t>11/22/2024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348155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CC4C1-AAD8-4BD7-851D-4E8B330A8A0F}" type="datetimeFigureOut">
              <a:rPr lang="en-US" smtClean="0"/>
              <a:t>11/22/2024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132922601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4CC4C1-AAD8-4BD7-851D-4E8B330A8A0F}" type="datetimeFigureOut">
              <a:rPr lang="en-US" smtClean="0"/>
              <a:t>11/22/2024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149675896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4CC4C1-AAD8-4BD7-851D-4E8B330A8A0F}" type="datetimeFigureOut">
              <a:rPr lang="en-US" smtClean="0"/>
              <a:t>11/22/2024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136766257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4CC4C1-AAD8-4BD7-851D-4E8B330A8A0F}" type="datetimeFigureOut">
              <a:rPr lang="en-US" smtClean="0"/>
              <a:t>11/22/2024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87558930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CC4C1-AAD8-4BD7-851D-4E8B330A8A0F}" type="datetimeFigureOut">
              <a:rPr lang="en-US" smtClean="0"/>
              <a:t>11/22/2024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282303204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4CC4C1-AAD8-4BD7-851D-4E8B330A8A0F}" type="datetimeFigureOut">
              <a:rPr lang="en-US" smtClean="0"/>
              <a:t>11/22/2024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224348758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4CC4C1-AAD8-4BD7-851D-4E8B330A8A0F}" type="datetimeFigureOut">
              <a:rPr lang="en-US" smtClean="0"/>
              <a:t>11/22/2024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320979641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4CC4C1-AAD8-4BD7-851D-4E8B330A8A0F}" type="datetimeFigureOut">
              <a:rPr lang="en-US" smtClean="0"/>
              <a:t>11/22/2024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280892321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4CC4C1-AAD8-4BD7-851D-4E8B330A8A0F}" type="datetimeFigureOut">
              <a:rPr lang="en-US" smtClean="0"/>
              <a:t>11/22/2024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141656984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4CC4C1-AAD8-4BD7-851D-4E8B330A8A0F}" type="datetimeFigureOut">
              <a:rPr lang="en-US" smtClean="0"/>
              <a:t>11/22/2024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283055815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E383BD-D717-4165-9F4C-143E4E233FF6}" type="slidenum">
              <a:rPr lang="en-US" smtClean="0"/>
              <a:t>‹#›</a:t>
            </a:fld>
            <a:endParaRPr lang="en-US"/>
          </a:p>
        </p:txBody>
      </p:sp>
      <p:sp>
        <p:nvSpPr>
          <p:cNvPr id="5" name="Date Placeholder 4"/>
          <p:cNvSpPr>
            <a:spLocks noGrp="1"/>
          </p:cNvSpPr>
          <p:nvPr>
            <p:ph type="dt" sz="half" idx="10"/>
          </p:nvPr>
        </p:nvSpPr>
        <p:spPr/>
        <p:txBody>
          <a:bodyPr/>
          <a:lstStyle/>
          <a:p>
            <a:fld id="{674CC4C1-AAD8-4BD7-851D-4E8B330A8A0F}" type="datetimeFigureOut">
              <a:rPr lang="en-US" smtClean="0"/>
              <a:t>11/22/2024</a:t>
            </a:fld>
            <a:endParaRPr lang="en-US"/>
          </a:p>
        </p:txBody>
      </p:sp>
    </p:spTree>
    <p:extLst>
      <p:ext uri="{BB962C8B-B14F-4D97-AF65-F5344CB8AC3E}">
        <p14:creationId xmlns:p14="http://schemas.microsoft.com/office/powerpoint/2010/main" val="55222300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74CC4C1-AAD8-4BD7-851D-4E8B330A8A0F}" type="datetimeFigureOut">
              <a:rPr lang="en-US" smtClean="0"/>
              <a:t>11/22/2024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EE383BD-D717-4165-9F4C-143E4E233FF6}" type="slidenum">
              <a:rPr lang="en-US" smtClean="0"/>
              <a:t>‹#›</a:t>
            </a:fld>
            <a:endParaRPr lang="en-US"/>
          </a:p>
        </p:txBody>
      </p:sp>
    </p:spTree>
    <p:extLst>
      <p:ext uri="{BB962C8B-B14F-4D97-AF65-F5344CB8AC3E}">
        <p14:creationId xmlns:p14="http://schemas.microsoft.com/office/powerpoint/2010/main" val="2862768509"/>
      </p:ext>
    </p:extLst>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853" r:id="rId12"/>
    <p:sldLayoutId id="2147483854" r:id="rId13"/>
    <p:sldLayoutId id="2147483855" r:id="rId14"/>
    <p:sldLayoutId id="2147483856" r:id="rId15"/>
    <p:sldLayoutId id="2147483857" r:id="rId16"/>
  </p:sldLayoutIdLst>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8702D-8405-4FF4-B318-84563025CCA5}"/>
              </a:ext>
            </a:extLst>
          </p:cNvPr>
          <p:cNvSpPr>
            <a:spLocks noGrp="1"/>
          </p:cNvSpPr>
          <p:nvPr>
            <p:ph type="ctrTitle"/>
          </p:nvPr>
        </p:nvSpPr>
        <p:spPr>
          <a:xfrm>
            <a:off x="592975" y="406400"/>
            <a:ext cx="9144000" cy="3022600"/>
          </a:xfrm>
        </p:spPr>
        <p:txBody>
          <a:bodyPr>
            <a:normAutofit fontScale="90000"/>
          </a:bodyPr>
          <a:lstStyle/>
          <a:p>
            <a:br>
              <a:rPr lang="en-US" sz="4400" dirty="0">
                <a:latin typeface="Times New Roman" panose="02020603050405020304" pitchFamily="18" charset="0"/>
                <a:cs typeface="Times New Roman" panose="02020603050405020304" pitchFamily="18" charset="0"/>
              </a:rPr>
            </a:br>
            <a:br>
              <a:rPr lang="en-US" sz="4400" dirty="0">
                <a:latin typeface="Times New Roman" panose="02020603050405020304" pitchFamily="18" charset="0"/>
                <a:cs typeface="Times New Roman" panose="02020603050405020304" pitchFamily="18" charset="0"/>
              </a:rPr>
            </a:br>
            <a:br>
              <a:rPr lang="en-US" sz="4400" dirty="0">
                <a:latin typeface="Times New Roman" panose="02020603050405020304" pitchFamily="18" charset="0"/>
                <a:cs typeface="Times New Roman" panose="02020603050405020304" pitchFamily="18" charset="0"/>
              </a:rPr>
            </a:br>
            <a:br>
              <a:rPr lang="en-US" sz="4400" dirty="0">
                <a:latin typeface="Times New Roman" panose="02020603050405020304" pitchFamily="18" charset="0"/>
                <a:cs typeface="Times New Roman" panose="02020603050405020304" pitchFamily="18" charset="0"/>
              </a:rPr>
            </a:br>
            <a:r>
              <a:rPr lang="en-US" sz="4400" dirty="0">
                <a:latin typeface="Times New Roman" panose="02020603050405020304" pitchFamily="18" charset="0"/>
                <a:cs typeface="Times New Roman" panose="02020603050405020304" pitchFamily="18" charset="0"/>
              </a:rPr>
              <a:t>Android </a:t>
            </a:r>
            <a:r>
              <a:rPr lang="en-US" sz="4400">
                <a:latin typeface="Times New Roman" panose="02020603050405020304" pitchFamily="18" charset="0"/>
                <a:cs typeface="Times New Roman" panose="02020603050405020304" pitchFamily="18" charset="0"/>
              </a:rPr>
              <a:t>Application Development</a:t>
            </a:r>
            <a:endParaRPr lang="en-US" sz="4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ACE7AB9-C02B-458F-9BDE-2419256B73A1}"/>
              </a:ext>
            </a:extLst>
          </p:cNvPr>
          <p:cNvSpPr>
            <a:spLocks noGrp="1"/>
          </p:cNvSpPr>
          <p:nvPr>
            <p:ph type="subTitle" idx="1"/>
          </p:nvPr>
        </p:nvSpPr>
        <p:spPr>
          <a:xfrm>
            <a:off x="0" y="3873038"/>
            <a:ext cx="9144000" cy="2578562"/>
          </a:xfrm>
        </p:spPr>
        <p:txBody>
          <a:bodyPr>
            <a:normAutofit fontScale="70000" lnSpcReduction="20000"/>
          </a:bodyPr>
          <a:lstStyle/>
          <a:p>
            <a:r>
              <a:rPr lang="en-US" dirty="0"/>
              <a:t>                                             </a:t>
            </a:r>
          </a:p>
          <a:p>
            <a:endParaRPr lang="en-US" dirty="0"/>
          </a:p>
          <a:p>
            <a:r>
              <a:rPr lang="en-US" dirty="0"/>
              <a:t>                                                                                                </a:t>
            </a:r>
          </a:p>
          <a:p>
            <a:r>
              <a:rPr lang="en-US" dirty="0"/>
              <a:t>Team Members:</a:t>
            </a:r>
          </a:p>
          <a:p>
            <a:r>
              <a:rPr lang="en-US" dirty="0"/>
              <a:t>S Mohan prasanth-711222104028</a:t>
            </a:r>
          </a:p>
          <a:p>
            <a:r>
              <a:rPr lang="en-US" dirty="0"/>
              <a:t>A </a:t>
            </a:r>
            <a:r>
              <a:rPr lang="en-US" dirty="0" err="1"/>
              <a:t>kathar</a:t>
            </a:r>
            <a:r>
              <a:rPr lang="en-US" dirty="0"/>
              <a:t> masthan-711222104022</a:t>
            </a:r>
          </a:p>
          <a:p>
            <a:r>
              <a:rPr lang="en-US" dirty="0"/>
              <a:t>C Daraneswaran-711222104011</a:t>
            </a:r>
          </a:p>
          <a:p>
            <a:r>
              <a:rPr lang="en-US" dirty="0"/>
              <a:t>S moneshang-711222104029</a:t>
            </a:r>
          </a:p>
          <a:p>
            <a:r>
              <a:rPr lang="en-US" dirty="0"/>
              <a:t>                                                                                                     </a:t>
            </a:r>
          </a:p>
        </p:txBody>
      </p:sp>
    </p:spTree>
    <p:extLst>
      <p:ext uri="{BB962C8B-B14F-4D97-AF65-F5344CB8AC3E}">
        <p14:creationId xmlns:p14="http://schemas.microsoft.com/office/powerpoint/2010/main" val="17996643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16A2B3-DC3A-40B8-B9BA-56A7E6A01558}"/>
              </a:ext>
            </a:extLst>
          </p:cNvPr>
          <p:cNvSpPr txBox="1"/>
          <p:nvPr/>
        </p:nvSpPr>
        <p:spPr>
          <a:xfrm>
            <a:off x="615142" y="205740"/>
            <a:ext cx="9144000" cy="6740307"/>
          </a:xfrm>
          <a:prstGeom prst="rect">
            <a:avLst/>
          </a:prstGeom>
          <a:noFill/>
        </p:spPr>
        <p:txBody>
          <a:bodyPr wrap="square">
            <a:spAutoFit/>
          </a:bodyPr>
          <a:lstStyle/>
          <a:p>
            <a:r>
              <a:rPr lang="en-US" dirty="0" err="1"/>
              <a:t>android:layout_weight</a:t>
            </a:r>
            <a:r>
              <a:rPr lang="en-US" dirty="0"/>
              <a:t>="1"</a:t>
            </a:r>
          </a:p>
          <a:p>
            <a:r>
              <a:rPr lang="en-US" dirty="0"/>
              <a:t>        </a:t>
            </a:r>
            <a:r>
              <a:rPr lang="en-US" dirty="0" err="1"/>
              <a:t>app:defaultNavHost</a:t>
            </a:r>
            <a:r>
              <a:rPr lang="en-US" dirty="0"/>
              <a:t>="true"</a:t>
            </a:r>
          </a:p>
          <a:p>
            <a:r>
              <a:rPr lang="en-US" dirty="0"/>
              <a:t>        </a:t>
            </a:r>
            <a:r>
              <a:rPr lang="en-US" dirty="0" err="1"/>
              <a:t>app:navGraph</a:t>
            </a:r>
            <a:r>
              <a:rPr lang="en-US" dirty="0"/>
              <a:t>="@navigation/navigation"/&gt;</a:t>
            </a:r>
          </a:p>
          <a:p>
            <a:endParaRPr lang="en-US" dirty="0"/>
          </a:p>
          <a:p>
            <a:r>
              <a:rPr lang="en-US" dirty="0"/>
              <a:t>    &lt;com.google.android.material.bottomnavigation.BottomNavigationView</a:t>
            </a:r>
          </a:p>
          <a:p>
            <a:r>
              <a:rPr lang="en-US" dirty="0"/>
              <a:t>        </a:t>
            </a:r>
            <a:r>
              <a:rPr lang="en-US" dirty="0" err="1"/>
              <a:t>android:id</a:t>
            </a:r>
            <a:r>
              <a:rPr lang="en-US" dirty="0"/>
              <a:t>="@+id/</a:t>
            </a:r>
            <a:r>
              <a:rPr lang="en-US" dirty="0" err="1"/>
              <a:t>bottom_nav</a:t>
            </a:r>
            <a:r>
              <a:rPr lang="en-US" dirty="0"/>
              <a:t>"</a:t>
            </a:r>
          </a:p>
          <a:p>
            <a:r>
              <a:rPr lang="en-US" dirty="0"/>
              <a:t>        </a:t>
            </a:r>
            <a:r>
              <a:rPr lang="en-US" dirty="0" err="1"/>
              <a:t>android:layout_width</a:t>
            </a:r>
            <a:r>
              <a:rPr lang="en-US" dirty="0"/>
              <a:t>="</a:t>
            </a:r>
            <a:r>
              <a:rPr lang="en-US" dirty="0" err="1"/>
              <a:t>match_parent</a:t>
            </a:r>
            <a:r>
              <a:rPr lang="en-US" dirty="0"/>
              <a:t>"</a:t>
            </a:r>
          </a:p>
          <a:p>
            <a:r>
              <a:rPr lang="en-US" dirty="0"/>
              <a:t>        </a:t>
            </a:r>
            <a:r>
              <a:rPr lang="en-US" dirty="0" err="1"/>
              <a:t>android:layout_height</a:t>
            </a:r>
            <a:r>
              <a:rPr lang="en-US" dirty="0"/>
              <a:t>="</a:t>
            </a:r>
            <a:r>
              <a:rPr lang="en-US" dirty="0" err="1"/>
              <a:t>wrap_content</a:t>
            </a:r>
            <a:r>
              <a:rPr lang="en-US" dirty="0"/>
              <a:t>"</a:t>
            </a:r>
          </a:p>
          <a:p>
            <a:r>
              <a:rPr lang="en-US" dirty="0"/>
              <a:t>        </a:t>
            </a:r>
            <a:r>
              <a:rPr lang="en-US" dirty="0" err="1"/>
              <a:t>android:visibility</a:t>
            </a:r>
            <a:r>
              <a:rPr lang="en-US" dirty="0"/>
              <a:t>="gone"</a:t>
            </a:r>
          </a:p>
          <a:p>
            <a:r>
              <a:rPr lang="en-US" dirty="0"/>
              <a:t>        </a:t>
            </a:r>
            <a:r>
              <a:rPr lang="en-US" dirty="0" err="1"/>
              <a:t>app:menu</a:t>
            </a:r>
            <a:r>
              <a:rPr lang="en-US" dirty="0"/>
              <a:t>="@menu/main"/&gt;</a:t>
            </a:r>
          </a:p>
          <a:p>
            <a:r>
              <a:rPr lang="en-US" dirty="0"/>
              <a:t>  &lt;/</a:t>
            </a:r>
            <a:r>
              <a:rPr lang="en-US" dirty="0" err="1"/>
              <a:t>LinearLayout</a:t>
            </a:r>
            <a:r>
              <a:rPr lang="en-US" dirty="0"/>
              <a:t>&gt;</a:t>
            </a:r>
          </a:p>
          <a:p>
            <a:r>
              <a:rPr lang="en-US" dirty="0"/>
              <a:t>&lt;/layout&gt;</a:t>
            </a:r>
          </a:p>
          <a:p>
            <a:endParaRPr lang="en-US" dirty="0"/>
          </a:p>
          <a:p>
            <a:r>
              <a:rPr lang="en-US" b="1" dirty="0">
                <a:latin typeface="Times New Roman" panose="02020603050405020304" pitchFamily="18" charset="0"/>
                <a:cs typeface="Times New Roman" panose="02020603050405020304" pitchFamily="18" charset="0"/>
              </a:rPr>
              <a:t>Course_item.xml</a:t>
            </a:r>
          </a:p>
          <a:p>
            <a:endParaRPr lang="en-US" dirty="0"/>
          </a:p>
          <a:p>
            <a:r>
              <a:rPr lang="en-US" dirty="0"/>
              <a:t>&lt;?xml version="1.0" encoding="utf-8"?&gt;</a:t>
            </a:r>
          </a:p>
          <a:p>
            <a:r>
              <a:rPr lang="en-US" dirty="0"/>
              <a:t>&lt;layout</a:t>
            </a:r>
          </a:p>
          <a:p>
            <a:r>
              <a:rPr lang="en-US" dirty="0"/>
              <a:t>    </a:t>
            </a:r>
            <a:r>
              <a:rPr lang="en-US" dirty="0" err="1"/>
              <a:t>xmlns:android</a:t>
            </a:r>
            <a:r>
              <a:rPr lang="en-US" dirty="0"/>
              <a:t>="http://schemas.android.com/</a:t>
            </a:r>
            <a:r>
              <a:rPr lang="en-US" dirty="0" err="1"/>
              <a:t>apk</a:t>
            </a:r>
            <a:r>
              <a:rPr lang="en-US" dirty="0"/>
              <a:t>/res/android"</a:t>
            </a:r>
          </a:p>
          <a:p>
            <a:r>
              <a:rPr lang="en-US" dirty="0"/>
              <a:t>    </a:t>
            </a:r>
            <a:r>
              <a:rPr lang="en-US" dirty="0" err="1"/>
              <a:t>xmlns:app</a:t>
            </a:r>
            <a:r>
              <a:rPr lang="en-US" dirty="0"/>
              <a:t>="http://schemas.android.com/</a:t>
            </a:r>
            <a:r>
              <a:rPr lang="en-US" dirty="0" err="1"/>
              <a:t>apk</a:t>
            </a:r>
            <a:r>
              <a:rPr lang="en-US" dirty="0"/>
              <a:t>/res-auto"</a:t>
            </a:r>
          </a:p>
          <a:p>
            <a:r>
              <a:rPr lang="en-US" dirty="0"/>
              <a:t>    </a:t>
            </a:r>
            <a:r>
              <a:rPr lang="en-US" dirty="0" err="1"/>
              <a:t>xmlns:tools</a:t>
            </a:r>
            <a:r>
              <a:rPr lang="en-US" dirty="0"/>
              <a:t>="http://schemas.android.com/tools"</a:t>
            </a:r>
          </a:p>
          <a:p>
            <a:r>
              <a:rPr lang="en-US" dirty="0"/>
              <a:t>    </a:t>
            </a:r>
            <a:r>
              <a:rPr lang="en-US" dirty="0" err="1"/>
              <a:t>tools:targetApi</a:t>
            </a:r>
            <a:r>
              <a:rPr lang="en-US" dirty="0"/>
              <a:t>="o"</a:t>
            </a:r>
          </a:p>
          <a:p>
            <a:r>
              <a:rPr lang="en-US" dirty="0"/>
              <a:t>    </a:t>
            </a:r>
            <a:r>
              <a:rPr lang="en-US" dirty="0" err="1"/>
              <a:t>tools:ignore</a:t>
            </a:r>
            <a:r>
              <a:rPr lang="en-US" dirty="0"/>
              <a:t>="</a:t>
            </a:r>
            <a:r>
              <a:rPr lang="en-US" dirty="0" err="1"/>
              <a:t>RtlSymmetry</a:t>
            </a:r>
            <a:r>
              <a:rPr lang="en-US" dirty="0"/>
              <a:t>"&gt;</a:t>
            </a:r>
          </a:p>
          <a:p>
            <a:endParaRPr lang="en-US" dirty="0"/>
          </a:p>
          <a:p>
            <a:r>
              <a:rPr lang="en-US" dirty="0"/>
              <a:t>  </a:t>
            </a:r>
          </a:p>
        </p:txBody>
      </p:sp>
    </p:spTree>
    <p:extLst>
      <p:ext uri="{BB962C8B-B14F-4D97-AF65-F5344CB8AC3E}">
        <p14:creationId xmlns:p14="http://schemas.microsoft.com/office/powerpoint/2010/main" val="26447316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889F53-B6A5-4417-AC3E-5E48F3FD5597}"/>
              </a:ext>
            </a:extLst>
          </p:cNvPr>
          <p:cNvSpPr txBox="1"/>
          <p:nvPr/>
        </p:nvSpPr>
        <p:spPr>
          <a:xfrm>
            <a:off x="101600" y="101600"/>
            <a:ext cx="9042400" cy="6740307"/>
          </a:xfrm>
          <a:prstGeom prst="rect">
            <a:avLst/>
          </a:prstGeom>
          <a:noFill/>
        </p:spPr>
        <p:txBody>
          <a:bodyPr wrap="square">
            <a:spAutoFit/>
          </a:bodyPr>
          <a:lstStyle/>
          <a:p>
            <a:r>
              <a:rPr lang="en-US" dirty="0"/>
              <a:t> &lt;data&gt;</a:t>
            </a:r>
          </a:p>
          <a:p>
            <a:r>
              <a:rPr lang="en-US" dirty="0"/>
              <a:t>    &lt;variable</a:t>
            </a:r>
          </a:p>
          <a:p>
            <a:r>
              <a:rPr lang="en-US" dirty="0"/>
              <a:t>        name="course"</a:t>
            </a:r>
          </a:p>
          <a:p>
            <a:r>
              <a:rPr lang="en-US" dirty="0"/>
              <a:t>        type="</a:t>
            </a:r>
            <a:r>
              <a:rPr lang="en-US" dirty="0" err="1"/>
              <a:t>com.materialstudies.owl.model.Course</a:t>
            </a:r>
            <a:r>
              <a:rPr lang="en-US" dirty="0"/>
              <a:t>"/&gt;</a:t>
            </a:r>
          </a:p>
          <a:p>
            <a:r>
              <a:rPr lang="en-US" dirty="0"/>
              <a:t>    &lt;variable</a:t>
            </a:r>
          </a:p>
          <a:p>
            <a:r>
              <a:rPr lang="en-US" dirty="0"/>
              <a:t>        name="</a:t>
            </a:r>
            <a:r>
              <a:rPr lang="en-US" dirty="0" err="1"/>
              <a:t>clickHandler</a:t>
            </a:r>
            <a:r>
              <a:rPr lang="en-US" dirty="0"/>
              <a:t>"</a:t>
            </a:r>
          </a:p>
          <a:p>
            <a:r>
              <a:rPr lang="en-US" dirty="0"/>
              <a:t>        type="</a:t>
            </a:r>
            <a:r>
              <a:rPr lang="en-US" dirty="0" err="1"/>
              <a:t>com.materialstudies.owl.ui.mycourses.CourseViewClick</a:t>
            </a:r>
            <a:r>
              <a:rPr lang="en-US" dirty="0"/>
              <a:t>"/&gt;</a:t>
            </a:r>
          </a:p>
          <a:p>
            <a:r>
              <a:rPr lang="en-US" dirty="0"/>
              <a:t>  &lt;/data&gt;</a:t>
            </a:r>
          </a:p>
          <a:p>
            <a:endParaRPr lang="en-US" dirty="0"/>
          </a:p>
          <a:p>
            <a:r>
              <a:rPr lang="en-US" dirty="0"/>
              <a:t>  &lt;</a:t>
            </a:r>
            <a:r>
              <a:rPr lang="en-US" dirty="0" err="1"/>
              <a:t>androidx.constraintlayout.widget.ConstraintLayout</a:t>
            </a:r>
            <a:endParaRPr lang="en-US" dirty="0"/>
          </a:p>
          <a:p>
            <a:r>
              <a:rPr lang="en-US" dirty="0"/>
              <a:t>      </a:t>
            </a:r>
            <a:r>
              <a:rPr lang="en-US" dirty="0" err="1"/>
              <a:t>android:id</a:t>
            </a:r>
            <a:r>
              <a:rPr lang="en-US" dirty="0"/>
              <a:t>="@+id/</a:t>
            </a:r>
            <a:r>
              <a:rPr lang="en-US" dirty="0" err="1"/>
              <a:t>course_item</a:t>
            </a:r>
            <a:r>
              <a:rPr lang="en-US" dirty="0"/>
              <a:t>"</a:t>
            </a:r>
          </a:p>
          <a:p>
            <a:r>
              <a:rPr lang="en-US" dirty="0"/>
              <a:t>      </a:t>
            </a:r>
            <a:r>
              <a:rPr lang="en-US" dirty="0" err="1"/>
              <a:t>android:layout_width</a:t>
            </a:r>
            <a:r>
              <a:rPr lang="en-US" dirty="0"/>
              <a:t>="</a:t>
            </a:r>
            <a:r>
              <a:rPr lang="en-US" dirty="0" err="1"/>
              <a:t>match_parent</a:t>
            </a:r>
            <a:r>
              <a:rPr lang="en-US" dirty="0"/>
              <a:t>"</a:t>
            </a:r>
          </a:p>
          <a:p>
            <a:r>
              <a:rPr lang="en-US" dirty="0"/>
              <a:t>      </a:t>
            </a:r>
            <a:r>
              <a:rPr lang="en-US" dirty="0" err="1"/>
              <a:t>android:layout_height</a:t>
            </a:r>
            <a:r>
              <a:rPr lang="en-US" dirty="0"/>
              <a:t>="</a:t>
            </a:r>
            <a:r>
              <a:rPr lang="en-US" dirty="0" err="1"/>
              <a:t>wrap_content</a:t>
            </a:r>
            <a:r>
              <a:rPr lang="en-US" dirty="0"/>
              <a:t>"</a:t>
            </a:r>
          </a:p>
          <a:p>
            <a:r>
              <a:rPr lang="en-US" dirty="0"/>
              <a:t>      </a:t>
            </a:r>
            <a:r>
              <a:rPr lang="en-US" dirty="0" err="1"/>
              <a:t>android:layout_marginStart</a:t>
            </a:r>
            <a:r>
              <a:rPr lang="en-US" dirty="0"/>
              <a:t>="32dp"</a:t>
            </a:r>
          </a:p>
          <a:p>
            <a:r>
              <a:rPr lang="en-US" dirty="0"/>
              <a:t>      </a:t>
            </a:r>
            <a:r>
              <a:rPr lang="en-US" dirty="0" err="1"/>
              <a:t>android:onClick</a:t>
            </a:r>
            <a:r>
              <a:rPr lang="en-US" dirty="0"/>
              <a:t>="@{(v) -&gt; </a:t>
            </a:r>
            <a:r>
              <a:rPr lang="en-US" dirty="0" err="1"/>
              <a:t>clickHandler.onClick</a:t>
            </a:r>
            <a:r>
              <a:rPr lang="en-US" dirty="0"/>
              <a:t>(v, course.id)}"</a:t>
            </a:r>
          </a:p>
          <a:p>
            <a:r>
              <a:rPr lang="en-US" dirty="0"/>
              <a:t>      </a:t>
            </a:r>
            <a:r>
              <a:rPr lang="en-US" dirty="0" err="1"/>
              <a:t>android:transitionName</a:t>
            </a:r>
            <a:r>
              <a:rPr lang="en-US" dirty="0"/>
              <a:t>="@{course.name}"</a:t>
            </a:r>
          </a:p>
          <a:p>
            <a:r>
              <a:rPr lang="en-US" dirty="0"/>
              <a:t>      </a:t>
            </a:r>
            <a:r>
              <a:rPr lang="en-US" dirty="0" err="1"/>
              <a:t>android:theme</a:t>
            </a:r>
            <a:r>
              <a:rPr lang="en-US" dirty="0"/>
              <a:t>="@style/</a:t>
            </a:r>
            <a:r>
              <a:rPr lang="en-US" dirty="0" err="1"/>
              <a:t>ThemeOverlay.Owl.TransitionShapeAppearance.Small</a:t>
            </a:r>
            <a:r>
              <a:rPr lang="en-US" dirty="0"/>
              <a:t>"&gt;</a:t>
            </a:r>
          </a:p>
          <a:p>
            <a:endParaRPr lang="en-US" dirty="0"/>
          </a:p>
          <a:p>
            <a:r>
              <a:rPr lang="en-US" dirty="0"/>
              <a:t>    &lt;View</a:t>
            </a:r>
          </a:p>
          <a:p>
            <a:r>
              <a:rPr lang="en-US" dirty="0"/>
              <a:t>        </a:t>
            </a:r>
            <a:r>
              <a:rPr lang="en-US" dirty="0" err="1"/>
              <a:t>android:id</a:t>
            </a:r>
            <a:r>
              <a:rPr lang="en-US" dirty="0"/>
              <a:t>="@+id/background"</a:t>
            </a:r>
          </a:p>
          <a:p>
            <a:r>
              <a:rPr lang="en-US" dirty="0"/>
              <a:t>        </a:t>
            </a:r>
            <a:r>
              <a:rPr lang="en-US" dirty="0" err="1"/>
              <a:t>android:layout_width</a:t>
            </a:r>
            <a:r>
              <a:rPr lang="en-US" dirty="0"/>
              <a:t>="0dp"</a:t>
            </a:r>
          </a:p>
          <a:p>
            <a:r>
              <a:rPr lang="en-US" dirty="0"/>
              <a:t>        </a:t>
            </a:r>
            <a:r>
              <a:rPr lang="en-US" dirty="0" err="1"/>
              <a:t>android:layout_height</a:t>
            </a:r>
            <a:r>
              <a:rPr lang="en-US" dirty="0"/>
              <a:t>="0dp"</a:t>
            </a:r>
          </a:p>
          <a:p>
            <a:r>
              <a:rPr lang="en-US" dirty="0"/>
              <a:t>        </a:t>
            </a:r>
            <a:r>
              <a:rPr lang="en-US" dirty="0" err="1"/>
              <a:t>app:layout_constraintEnd_toEndOf</a:t>
            </a:r>
            <a:r>
              <a:rPr lang="en-US" dirty="0"/>
              <a:t>="parent"</a:t>
            </a:r>
          </a:p>
          <a:p>
            <a:r>
              <a:rPr lang="en-US" dirty="0"/>
              <a:t>        </a:t>
            </a:r>
          </a:p>
        </p:txBody>
      </p:sp>
    </p:spTree>
    <p:extLst>
      <p:ext uri="{BB962C8B-B14F-4D97-AF65-F5344CB8AC3E}">
        <p14:creationId xmlns:p14="http://schemas.microsoft.com/office/powerpoint/2010/main" val="17682032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853705-5479-4488-9FFE-2470EAF0D7BD}"/>
              </a:ext>
            </a:extLst>
          </p:cNvPr>
          <p:cNvSpPr txBox="1"/>
          <p:nvPr/>
        </p:nvSpPr>
        <p:spPr>
          <a:xfrm>
            <a:off x="0" y="0"/>
            <a:ext cx="9144000" cy="6740307"/>
          </a:xfrm>
          <a:prstGeom prst="rect">
            <a:avLst/>
          </a:prstGeom>
          <a:noFill/>
        </p:spPr>
        <p:txBody>
          <a:bodyPr wrap="square">
            <a:spAutoFit/>
          </a:bodyPr>
          <a:lstStyle/>
          <a:p>
            <a:r>
              <a:rPr lang="en-US" dirty="0" err="1"/>
              <a:t>app:layout_constraintTop_toTopOf</a:t>
            </a:r>
            <a:r>
              <a:rPr lang="en-US" dirty="0"/>
              <a:t>="@id/</a:t>
            </a:r>
            <a:r>
              <a:rPr lang="en-US" dirty="0" err="1"/>
              <a:t>course_name</a:t>
            </a:r>
            <a:r>
              <a:rPr lang="en-US" dirty="0"/>
              <a:t>"</a:t>
            </a:r>
          </a:p>
          <a:p>
            <a:r>
              <a:rPr lang="en-US" dirty="0"/>
              <a:t>        </a:t>
            </a:r>
            <a:r>
              <a:rPr lang="en-US" dirty="0" err="1"/>
              <a:t>app:layout_constraintBottom_toBottomOf</a:t>
            </a:r>
            <a:r>
              <a:rPr lang="en-US" dirty="0"/>
              <a:t>="@id/</a:t>
            </a:r>
            <a:r>
              <a:rPr lang="en-US" dirty="0" err="1"/>
              <a:t>course_steps</a:t>
            </a:r>
            <a:r>
              <a:rPr lang="en-US" dirty="0"/>
              <a:t>"</a:t>
            </a:r>
          </a:p>
          <a:p>
            <a:r>
              <a:rPr lang="en-US" dirty="0"/>
              <a:t>        </a:t>
            </a:r>
            <a:r>
              <a:rPr lang="en-US" dirty="0" err="1"/>
              <a:t>app:layout_constraintStart_toStartOf</a:t>
            </a:r>
            <a:r>
              <a:rPr lang="en-US" dirty="0"/>
              <a:t>="@id/</a:t>
            </a:r>
            <a:r>
              <a:rPr lang="en-US" dirty="0" err="1"/>
              <a:t>course_name</a:t>
            </a:r>
            <a:r>
              <a:rPr lang="en-US" dirty="0"/>
              <a:t>"</a:t>
            </a:r>
          </a:p>
          <a:p>
            <a:r>
              <a:rPr lang="en-US" dirty="0"/>
              <a:t>        </a:t>
            </a:r>
            <a:r>
              <a:rPr lang="en-US" dirty="0" err="1"/>
              <a:t>app:elevationOverlay</a:t>
            </a:r>
            <a:r>
              <a:rPr lang="en-US" dirty="0"/>
              <a:t>="@{@dimen/card_elevation}"/&gt;</a:t>
            </a:r>
          </a:p>
          <a:p>
            <a:endParaRPr lang="en-US" dirty="0"/>
          </a:p>
          <a:p>
            <a:r>
              <a:rPr lang="en-US" dirty="0"/>
              <a:t>    &lt;Space</a:t>
            </a:r>
          </a:p>
          <a:p>
            <a:r>
              <a:rPr lang="en-US" dirty="0"/>
              <a:t>        </a:t>
            </a:r>
            <a:r>
              <a:rPr lang="en-US" dirty="0" err="1"/>
              <a:t>android:id</a:t>
            </a:r>
            <a:r>
              <a:rPr lang="en-US" dirty="0"/>
              <a:t>="@+id/space"</a:t>
            </a:r>
          </a:p>
          <a:p>
            <a:r>
              <a:rPr lang="en-US" dirty="0"/>
              <a:t>        </a:t>
            </a:r>
            <a:r>
              <a:rPr lang="en-US" dirty="0" err="1"/>
              <a:t>android:layout_width</a:t>
            </a:r>
            <a:r>
              <a:rPr lang="en-US" dirty="0"/>
              <a:t>="0dp"</a:t>
            </a:r>
          </a:p>
          <a:p>
            <a:r>
              <a:rPr lang="en-US" dirty="0"/>
              <a:t>        </a:t>
            </a:r>
            <a:r>
              <a:rPr lang="en-US" dirty="0" err="1"/>
              <a:t>android:layout_height</a:t>
            </a:r>
            <a:r>
              <a:rPr lang="en-US" dirty="0"/>
              <a:t>="0dp"</a:t>
            </a:r>
          </a:p>
          <a:p>
            <a:r>
              <a:rPr lang="en-US" dirty="0"/>
              <a:t>        </a:t>
            </a:r>
            <a:r>
              <a:rPr lang="en-US" dirty="0" err="1"/>
              <a:t>app:layout_constraintStart_toStartOf</a:t>
            </a:r>
            <a:r>
              <a:rPr lang="en-US" dirty="0"/>
              <a:t>="parent"</a:t>
            </a:r>
          </a:p>
          <a:p>
            <a:r>
              <a:rPr lang="en-US" dirty="0"/>
              <a:t>        </a:t>
            </a:r>
            <a:r>
              <a:rPr lang="en-US" dirty="0" err="1"/>
              <a:t>app:layout_constraintTop_toTopOf</a:t>
            </a:r>
            <a:r>
              <a:rPr lang="en-US" dirty="0"/>
              <a:t>="parent"</a:t>
            </a:r>
          </a:p>
          <a:p>
            <a:r>
              <a:rPr lang="en-US" dirty="0"/>
              <a:t>        </a:t>
            </a:r>
            <a:r>
              <a:rPr lang="en-US" dirty="0" err="1"/>
              <a:t>app:layout_constraintEnd_toStartOf</a:t>
            </a:r>
            <a:r>
              <a:rPr lang="en-US" dirty="0"/>
              <a:t>="@id/</a:t>
            </a:r>
            <a:r>
              <a:rPr lang="en-US" dirty="0" err="1"/>
              <a:t>course_image</a:t>
            </a:r>
            <a:r>
              <a:rPr lang="en-US" dirty="0"/>
              <a:t>"/&gt;</a:t>
            </a:r>
          </a:p>
          <a:p>
            <a:endParaRPr lang="en-US" dirty="0"/>
          </a:p>
          <a:p>
            <a:r>
              <a:rPr lang="en-US" dirty="0"/>
              <a:t>    &lt;</a:t>
            </a:r>
            <a:r>
              <a:rPr lang="en-US" dirty="0" err="1"/>
              <a:t>ImageView</a:t>
            </a:r>
            <a:endParaRPr lang="en-US" dirty="0"/>
          </a:p>
          <a:p>
            <a:r>
              <a:rPr lang="en-US" dirty="0"/>
              <a:t>        </a:t>
            </a:r>
            <a:r>
              <a:rPr lang="en-US" dirty="0" err="1"/>
              <a:t>android:id</a:t>
            </a:r>
            <a:r>
              <a:rPr lang="en-US" dirty="0"/>
              <a:t>="@+id/</a:t>
            </a:r>
            <a:r>
              <a:rPr lang="en-US" dirty="0" err="1"/>
              <a:t>course_image</a:t>
            </a:r>
            <a:r>
              <a:rPr lang="en-US" dirty="0"/>
              <a:t>"</a:t>
            </a:r>
          </a:p>
          <a:p>
            <a:r>
              <a:rPr lang="en-US" dirty="0"/>
              <a:t>        </a:t>
            </a:r>
            <a:r>
              <a:rPr lang="en-US" dirty="0" err="1"/>
              <a:t>android:layout_width</a:t>
            </a:r>
            <a:r>
              <a:rPr lang="en-US" dirty="0"/>
              <a:t>="0dp"</a:t>
            </a:r>
          </a:p>
          <a:p>
            <a:r>
              <a:rPr lang="en-US" dirty="0"/>
              <a:t>        </a:t>
            </a:r>
            <a:r>
              <a:rPr lang="en-US" dirty="0" err="1"/>
              <a:t>android:layout_height</a:t>
            </a:r>
            <a:r>
              <a:rPr lang="en-US" dirty="0"/>
              <a:t>="0dp"</a:t>
            </a:r>
          </a:p>
          <a:p>
            <a:r>
              <a:rPr lang="en-US" dirty="0"/>
              <a:t>        </a:t>
            </a:r>
            <a:r>
              <a:rPr lang="en-US" dirty="0" err="1"/>
              <a:t>app:layout_constraintStart_toEndOf</a:t>
            </a:r>
            <a:r>
              <a:rPr lang="en-US" dirty="0"/>
              <a:t>="@id/space"</a:t>
            </a:r>
          </a:p>
          <a:p>
            <a:r>
              <a:rPr lang="en-US" dirty="0"/>
              <a:t>        </a:t>
            </a:r>
            <a:r>
              <a:rPr lang="en-US" dirty="0" err="1"/>
              <a:t>app:layout_constraintEnd_toStartOf</a:t>
            </a:r>
            <a:r>
              <a:rPr lang="en-US" dirty="0"/>
              <a:t>="@id/</a:t>
            </a:r>
            <a:r>
              <a:rPr lang="en-US" dirty="0" err="1"/>
              <a:t>course_name</a:t>
            </a:r>
            <a:r>
              <a:rPr lang="en-US" dirty="0"/>
              <a:t>"</a:t>
            </a:r>
          </a:p>
          <a:p>
            <a:r>
              <a:rPr lang="en-US" dirty="0"/>
              <a:t>        </a:t>
            </a:r>
            <a:r>
              <a:rPr lang="en-US" dirty="0" err="1"/>
              <a:t>app:layout_constraintTop_toTopOf</a:t>
            </a:r>
            <a:r>
              <a:rPr lang="en-US" dirty="0"/>
              <a:t>="@id/</a:t>
            </a:r>
            <a:r>
              <a:rPr lang="en-US" dirty="0" err="1"/>
              <a:t>course_name</a:t>
            </a:r>
            <a:r>
              <a:rPr lang="en-US" dirty="0"/>
              <a:t>"</a:t>
            </a:r>
          </a:p>
          <a:p>
            <a:r>
              <a:rPr lang="en-US" dirty="0"/>
              <a:t>        </a:t>
            </a:r>
            <a:r>
              <a:rPr lang="en-US" dirty="0" err="1"/>
              <a:t>app:layout_constraintBottom_toBottomOf</a:t>
            </a:r>
            <a:r>
              <a:rPr lang="en-US" dirty="0"/>
              <a:t>="@id/</a:t>
            </a:r>
            <a:r>
              <a:rPr lang="en-US" dirty="0" err="1"/>
              <a:t>course_steps</a:t>
            </a:r>
            <a:r>
              <a:rPr lang="en-US" dirty="0"/>
              <a:t>"</a:t>
            </a:r>
          </a:p>
          <a:p>
            <a:r>
              <a:rPr lang="en-US" dirty="0"/>
              <a:t>        </a:t>
            </a:r>
            <a:r>
              <a:rPr lang="en-US" dirty="0" err="1"/>
              <a:t>app:layout_constraintDimensionRatio</a:t>
            </a:r>
            <a:r>
              <a:rPr lang="en-US" dirty="0"/>
              <a:t>="1:1"</a:t>
            </a:r>
          </a:p>
          <a:p>
            <a:r>
              <a:rPr lang="en-US" dirty="0"/>
              <a:t>        </a:t>
            </a:r>
            <a:r>
              <a:rPr lang="en-US" dirty="0" err="1"/>
              <a:t>app:srcCompat</a:t>
            </a:r>
            <a:r>
              <a:rPr lang="en-US" dirty="0"/>
              <a:t>="@drawable/</a:t>
            </a:r>
            <a:r>
              <a:rPr lang="en-US" dirty="0" err="1"/>
              <a:t>stroked_course_image_placeholder</a:t>
            </a:r>
            <a:r>
              <a:rPr lang="en-US" dirty="0"/>
              <a:t>"</a:t>
            </a:r>
          </a:p>
          <a:p>
            <a:r>
              <a:rPr lang="en-US" dirty="0"/>
              <a:t>        </a:t>
            </a:r>
          </a:p>
        </p:txBody>
      </p:sp>
    </p:spTree>
    <p:extLst>
      <p:ext uri="{BB962C8B-B14F-4D97-AF65-F5344CB8AC3E}">
        <p14:creationId xmlns:p14="http://schemas.microsoft.com/office/powerpoint/2010/main" val="309110241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8DBD8F-BCAA-4977-89F1-7500EB031790}"/>
              </a:ext>
            </a:extLst>
          </p:cNvPr>
          <p:cNvSpPr txBox="1"/>
          <p:nvPr/>
        </p:nvSpPr>
        <p:spPr>
          <a:xfrm>
            <a:off x="0" y="0"/>
            <a:ext cx="9144000" cy="6740307"/>
          </a:xfrm>
          <a:prstGeom prst="rect">
            <a:avLst/>
          </a:prstGeom>
          <a:noFill/>
        </p:spPr>
        <p:txBody>
          <a:bodyPr wrap="square">
            <a:spAutoFit/>
          </a:bodyPr>
          <a:lstStyle/>
          <a:p>
            <a:r>
              <a:rPr lang="en-US" dirty="0" err="1"/>
              <a:t>android:scaleType</a:t>
            </a:r>
            <a:r>
              <a:rPr lang="en-US" dirty="0"/>
              <a:t>="</a:t>
            </a:r>
            <a:r>
              <a:rPr lang="en-US" dirty="0" err="1"/>
              <a:t>centerCrop</a:t>
            </a:r>
            <a:r>
              <a:rPr lang="en-US" dirty="0"/>
              <a:t>"</a:t>
            </a:r>
          </a:p>
          <a:p>
            <a:r>
              <a:rPr lang="en-US" dirty="0"/>
              <a:t>        </a:t>
            </a:r>
            <a:r>
              <a:rPr lang="en-US" dirty="0" err="1"/>
              <a:t>android:contentDescription</a:t>
            </a:r>
            <a:r>
              <a:rPr lang="en-US" dirty="0"/>
              <a:t>="@{</a:t>
            </a:r>
            <a:r>
              <a:rPr lang="en-US" dirty="0" err="1"/>
              <a:t>course.thumbContentDesc</a:t>
            </a:r>
            <a:r>
              <a:rPr lang="en-US" dirty="0"/>
              <a:t>}"/&gt;</a:t>
            </a:r>
          </a:p>
          <a:p>
            <a:endParaRPr lang="en-US" dirty="0"/>
          </a:p>
          <a:p>
            <a:r>
              <a:rPr lang="en-US" dirty="0"/>
              <a:t>    &lt;</a:t>
            </a:r>
            <a:r>
              <a:rPr lang="en-US" dirty="0" err="1"/>
              <a:t>TextView</a:t>
            </a:r>
            <a:endParaRPr lang="en-US" dirty="0"/>
          </a:p>
          <a:p>
            <a:r>
              <a:rPr lang="en-US" dirty="0"/>
              <a:t>        </a:t>
            </a:r>
            <a:r>
              <a:rPr lang="en-US" dirty="0" err="1"/>
              <a:t>android:id</a:t>
            </a:r>
            <a:r>
              <a:rPr lang="en-US" dirty="0"/>
              <a:t>="@+id/</a:t>
            </a:r>
            <a:r>
              <a:rPr lang="en-US" dirty="0" err="1"/>
              <a:t>course_name</a:t>
            </a:r>
            <a:r>
              <a:rPr lang="en-US" dirty="0"/>
              <a:t>"</a:t>
            </a:r>
          </a:p>
          <a:p>
            <a:r>
              <a:rPr lang="en-US" dirty="0"/>
              <a:t>        </a:t>
            </a:r>
            <a:r>
              <a:rPr lang="en-US" dirty="0" err="1"/>
              <a:t>android:layout_width</a:t>
            </a:r>
            <a:r>
              <a:rPr lang="en-US" dirty="0"/>
              <a:t>="0dp"</a:t>
            </a:r>
          </a:p>
          <a:p>
            <a:r>
              <a:rPr lang="en-US" dirty="0"/>
              <a:t>        </a:t>
            </a:r>
            <a:r>
              <a:rPr lang="en-US" dirty="0" err="1"/>
              <a:t>android:layout_height</a:t>
            </a:r>
            <a:r>
              <a:rPr lang="en-US" dirty="0"/>
              <a:t>="</a:t>
            </a:r>
            <a:r>
              <a:rPr lang="en-US" dirty="0" err="1"/>
              <a:t>wrap_content</a:t>
            </a:r>
            <a:r>
              <a:rPr lang="en-US" dirty="0"/>
              <a:t>"</a:t>
            </a:r>
          </a:p>
          <a:p>
            <a:r>
              <a:rPr lang="en-US" dirty="0"/>
              <a:t>        </a:t>
            </a:r>
            <a:r>
              <a:rPr lang="en-US" dirty="0" err="1"/>
              <a:t>app:layout_constraintStart_toEndOf</a:t>
            </a:r>
            <a:r>
              <a:rPr lang="en-US" dirty="0"/>
              <a:t>="@id/</a:t>
            </a:r>
            <a:r>
              <a:rPr lang="en-US" dirty="0" err="1"/>
              <a:t>course_image</a:t>
            </a:r>
            <a:r>
              <a:rPr lang="en-US" dirty="0"/>
              <a:t>"</a:t>
            </a:r>
          </a:p>
          <a:p>
            <a:r>
              <a:rPr lang="en-US" dirty="0"/>
              <a:t>        </a:t>
            </a:r>
            <a:r>
              <a:rPr lang="en-US" dirty="0" err="1"/>
              <a:t>app:layout_constraintTop_toTopOf</a:t>
            </a:r>
            <a:r>
              <a:rPr lang="en-US" dirty="0"/>
              <a:t>="parent"</a:t>
            </a:r>
          </a:p>
          <a:p>
            <a:r>
              <a:rPr lang="en-US" dirty="0"/>
              <a:t>        </a:t>
            </a:r>
            <a:r>
              <a:rPr lang="en-US" dirty="0" err="1"/>
              <a:t>app:layout_constraintEnd_toEndOf</a:t>
            </a:r>
            <a:r>
              <a:rPr lang="en-US" dirty="0"/>
              <a:t>="parent"</a:t>
            </a:r>
          </a:p>
          <a:p>
            <a:r>
              <a:rPr lang="en-US" dirty="0"/>
              <a:t>        </a:t>
            </a:r>
            <a:r>
              <a:rPr lang="en-US" dirty="0" err="1"/>
              <a:t>app:layout_constraintHorizontal_weight</a:t>
            </a:r>
            <a:r>
              <a:rPr lang="en-US" dirty="0"/>
              <a:t>="1"</a:t>
            </a:r>
          </a:p>
          <a:p>
            <a:r>
              <a:rPr lang="en-US" dirty="0"/>
              <a:t>        </a:t>
            </a:r>
            <a:r>
              <a:rPr lang="en-US" dirty="0" err="1"/>
              <a:t>android:paddingHorizontal</a:t>
            </a:r>
            <a:r>
              <a:rPr lang="en-US" dirty="0"/>
              <a:t>="@</a:t>
            </a:r>
            <a:r>
              <a:rPr lang="en-US" dirty="0" err="1"/>
              <a:t>dimen</a:t>
            </a:r>
            <a:r>
              <a:rPr lang="en-US" dirty="0"/>
              <a:t>/grid_2"</a:t>
            </a:r>
          </a:p>
          <a:p>
            <a:r>
              <a:rPr lang="en-US" dirty="0"/>
              <a:t>        </a:t>
            </a:r>
            <a:r>
              <a:rPr lang="en-US" dirty="0" err="1"/>
              <a:t>android:paddingTop</a:t>
            </a:r>
            <a:r>
              <a:rPr lang="en-US" dirty="0"/>
              <a:t>="@</a:t>
            </a:r>
            <a:r>
              <a:rPr lang="en-US" dirty="0" err="1"/>
              <a:t>dimen</a:t>
            </a:r>
            <a:r>
              <a:rPr lang="en-US" dirty="0"/>
              <a:t>/grid_2"</a:t>
            </a:r>
          </a:p>
          <a:p>
            <a:r>
              <a:rPr lang="en-US" dirty="0"/>
              <a:t>        </a:t>
            </a:r>
            <a:r>
              <a:rPr lang="en-US" dirty="0" err="1"/>
              <a:t>android:lines</a:t>
            </a:r>
            <a:r>
              <a:rPr lang="en-US" dirty="0"/>
              <a:t>="2"</a:t>
            </a:r>
          </a:p>
          <a:p>
            <a:r>
              <a:rPr lang="en-US" dirty="0"/>
              <a:t>        </a:t>
            </a:r>
            <a:r>
              <a:rPr lang="en-US" dirty="0" err="1"/>
              <a:t>android:ellipsize</a:t>
            </a:r>
            <a:r>
              <a:rPr lang="en-US" dirty="0"/>
              <a:t>="end"</a:t>
            </a:r>
          </a:p>
          <a:p>
            <a:r>
              <a:rPr lang="en-US" dirty="0"/>
              <a:t>        </a:t>
            </a:r>
            <a:r>
              <a:rPr lang="en-US" dirty="0" err="1"/>
              <a:t>android:text</a:t>
            </a:r>
            <a:r>
              <a:rPr lang="en-US" dirty="0"/>
              <a:t>="@{course.name}"</a:t>
            </a:r>
          </a:p>
          <a:p>
            <a:r>
              <a:rPr lang="en-US" dirty="0"/>
              <a:t>        </a:t>
            </a:r>
            <a:r>
              <a:rPr lang="en-US" dirty="0" err="1"/>
              <a:t>android:textAppearance</a:t>
            </a:r>
            <a:r>
              <a:rPr lang="en-US" dirty="0"/>
              <a:t>="?</a:t>
            </a:r>
            <a:r>
              <a:rPr lang="en-US" dirty="0" err="1"/>
              <a:t>attr</a:t>
            </a:r>
            <a:r>
              <a:rPr lang="en-US" dirty="0"/>
              <a:t>/textAppearanceSubtitle1"</a:t>
            </a:r>
          </a:p>
          <a:p>
            <a:r>
              <a:rPr lang="en-US" dirty="0"/>
              <a:t>        </a:t>
            </a:r>
            <a:r>
              <a:rPr lang="en-US" dirty="0" err="1"/>
              <a:t>tools:text</a:t>
            </a:r>
            <a:r>
              <a:rPr lang="en-US" dirty="0"/>
              <a:t>="@sample/</a:t>
            </a:r>
            <a:r>
              <a:rPr lang="en-US" dirty="0" err="1"/>
              <a:t>courses.json</a:t>
            </a:r>
            <a:r>
              <a:rPr lang="en-US" dirty="0"/>
              <a:t>/data/name"/&gt;</a:t>
            </a:r>
          </a:p>
          <a:p>
            <a:endParaRPr lang="en-US" dirty="0"/>
          </a:p>
          <a:p>
            <a:r>
              <a:rPr lang="en-US" dirty="0"/>
              <a:t>    &lt;</a:t>
            </a:r>
            <a:r>
              <a:rPr lang="en-US" dirty="0" err="1"/>
              <a:t>ImageView</a:t>
            </a:r>
            <a:endParaRPr lang="en-US" dirty="0"/>
          </a:p>
          <a:p>
            <a:r>
              <a:rPr lang="en-US" dirty="0"/>
              <a:t>        </a:t>
            </a:r>
            <a:r>
              <a:rPr lang="en-US" dirty="0" err="1"/>
              <a:t>android:id</a:t>
            </a:r>
            <a:r>
              <a:rPr lang="en-US" dirty="0"/>
              <a:t>="@+id/</a:t>
            </a:r>
            <a:r>
              <a:rPr lang="en-US" dirty="0" err="1"/>
              <a:t>course_icon</a:t>
            </a:r>
            <a:r>
              <a:rPr lang="en-US" dirty="0"/>
              <a:t>"</a:t>
            </a:r>
          </a:p>
          <a:p>
            <a:r>
              <a:rPr lang="en-US" dirty="0"/>
              <a:t>        </a:t>
            </a:r>
            <a:r>
              <a:rPr lang="en-US" dirty="0" err="1"/>
              <a:t>android:layout_width</a:t>
            </a:r>
            <a:r>
              <a:rPr lang="en-US" dirty="0"/>
              <a:t>="</a:t>
            </a:r>
            <a:r>
              <a:rPr lang="en-US" dirty="0" err="1"/>
              <a:t>wrap_content</a:t>
            </a:r>
            <a:r>
              <a:rPr lang="en-US" dirty="0"/>
              <a:t>"</a:t>
            </a:r>
          </a:p>
          <a:p>
            <a:r>
              <a:rPr lang="en-US" dirty="0"/>
              <a:t>        </a:t>
            </a:r>
            <a:r>
              <a:rPr lang="en-US" dirty="0" err="1"/>
              <a:t>android:layout_height</a:t>
            </a:r>
            <a:r>
              <a:rPr lang="en-US" dirty="0"/>
              <a:t>="</a:t>
            </a:r>
            <a:r>
              <a:rPr lang="en-US" dirty="0" err="1"/>
              <a:t>wrap_content</a:t>
            </a:r>
            <a:r>
              <a:rPr lang="en-US" dirty="0"/>
              <a:t>"</a:t>
            </a:r>
          </a:p>
          <a:p>
            <a:r>
              <a:rPr lang="en-US" dirty="0"/>
              <a:t>        </a:t>
            </a:r>
          </a:p>
        </p:txBody>
      </p:sp>
    </p:spTree>
    <p:extLst>
      <p:ext uri="{BB962C8B-B14F-4D97-AF65-F5344CB8AC3E}">
        <p14:creationId xmlns:p14="http://schemas.microsoft.com/office/powerpoint/2010/main" val="423538563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DE4ABDB-8908-4005-8C0C-8328659E2A3B}"/>
              </a:ext>
            </a:extLst>
          </p:cNvPr>
          <p:cNvSpPr txBox="1"/>
          <p:nvPr/>
        </p:nvSpPr>
        <p:spPr>
          <a:xfrm>
            <a:off x="127000" y="0"/>
            <a:ext cx="9017000" cy="6740307"/>
          </a:xfrm>
          <a:prstGeom prst="rect">
            <a:avLst/>
          </a:prstGeom>
          <a:noFill/>
        </p:spPr>
        <p:txBody>
          <a:bodyPr wrap="square">
            <a:spAutoFit/>
          </a:bodyPr>
          <a:lstStyle/>
          <a:p>
            <a:r>
              <a:rPr lang="en-US" dirty="0" err="1"/>
              <a:t>app:layout_constraintStart_toStartOf</a:t>
            </a:r>
            <a:r>
              <a:rPr lang="en-US" dirty="0"/>
              <a:t>="@id/</a:t>
            </a:r>
            <a:r>
              <a:rPr lang="en-US" dirty="0" err="1"/>
              <a:t>course_name</a:t>
            </a:r>
            <a:r>
              <a:rPr lang="en-US" dirty="0"/>
              <a:t>"</a:t>
            </a:r>
          </a:p>
          <a:p>
            <a:r>
              <a:rPr lang="en-US" dirty="0"/>
              <a:t>        </a:t>
            </a:r>
            <a:r>
              <a:rPr lang="en-US" dirty="0" err="1"/>
              <a:t>app:layout_constraintTop_toTopOf</a:t>
            </a:r>
            <a:r>
              <a:rPr lang="en-US" dirty="0"/>
              <a:t>="@id/</a:t>
            </a:r>
            <a:r>
              <a:rPr lang="en-US" dirty="0" err="1"/>
              <a:t>course_steps</a:t>
            </a:r>
            <a:r>
              <a:rPr lang="en-US" dirty="0"/>
              <a:t>"</a:t>
            </a:r>
          </a:p>
          <a:p>
            <a:r>
              <a:rPr lang="en-US" dirty="0"/>
              <a:t>        </a:t>
            </a:r>
            <a:r>
              <a:rPr lang="en-US" dirty="0" err="1"/>
              <a:t>app:layout_constraintBottom_toBottomOf</a:t>
            </a:r>
            <a:r>
              <a:rPr lang="en-US" dirty="0"/>
              <a:t>="@id/</a:t>
            </a:r>
            <a:r>
              <a:rPr lang="en-US" dirty="0" err="1"/>
              <a:t>course_steps</a:t>
            </a:r>
            <a:r>
              <a:rPr lang="en-US" dirty="0"/>
              <a:t>"</a:t>
            </a:r>
          </a:p>
          <a:p>
            <a:r>
              <a:rPr lang="en-US" dirty="0"/>
              <a:t>        </a:t>
            </a:r>
            <a:r>
              <a:rPr lang="en-US" dirty="0" err="1"/>
              <a:t>android:paddingStart</a:t>
            </a:r>
            <a:r>
              <a:rPr lang="en-US" dirty="0"/>
              <a:t>="@</a:t>
            </a:r>
            <a:r>
              <a:rPr lang="en-US" dirty="0" err="1"/>
              <a:t>dimen</a:t>
            </a:r>
            <a:r>
              <a:rPr lang="en-US" dirty="0"/>
              <a:t>/grid_2"</a:t>
            </a:r>
          </a:p>
          <a:p>
            <a:r>
              <a:rPr lang="en-US" dirty="0"/>
              <a:t>        </a:t>
            </a:r>
            <a:r>
              <a:rPr lang="en-US" dirty="0" err="1"/>
              <a:t>app:srcCompat</a:t>
            </a:r>
            <a:r>
              <a:rPr lang="en-US" dirty="0"/>
              <a:t>="@drawable/</a:t>
            </a:r>
            <a:r>
              <a:rPr lang="en-US" dirty="0" err="1"/>
              <a:t>ic_course</a:t>
            </a:r>
            <a:r>
              <a:rPr lang="en-US" dirty="0"/>
              <a:t>"</a:t>
            </a:r>
          </a:p>
          <a:p>
            <a:r>
              <a:rPr lang="en-US" dirty="0"/>
              <a:t>        </a:t>
            </a:r>
            <a:r>
              <a:rPr lang="en-US" dirty="0" err="1"/>
              <a:t>app:tint</a:t>
            </a:r>
            <a:r>
              <a:rPr lang="en-US" dirty="0"/>
              <a:t>="?</a:t>
            </a:r>
            <a:r>
              <a:rPr lang="en-US" dirty="0" err="1"/>
              <a:t>attr</a:t>
            </a:r>
            <a:r>
              <a:rPr lang="en-US" dirty="0"/>
              <a:t>/</a:t>
            </a:r>
            <a:r>
              <a:rPr lang="en-US" dirty="0" err="1"/>
              <a:t>colorPrimary</a:t>
            </a:r>
            <a:r>
              <a:rPr lang="en-US" dirty="0"/>
              <a:t>"</a:t>
            </a:r>
          </a:p>
          <a:p>
            <a:r>
              <a:rPr lang="en-US" dirty="0"/>
              <a:t>        </a:t>
            </a:r>
            <a:r>
              <a:rPr lang="en-US" dirty="0" err="1"/>
              <a:t>android:importantForAccessibility</a:t>
            </a:r>
            <a:r>
              <a:rPr lang="en-US" dirty="0"/>
              <a:t>="no"/&gt;</a:t>
            </a:r>
          </a:p>
          <a:p>
            <a:endParaRPr lang="en-US" dirty="0"/>
          </a:p>
          <a:p>
            <a:r>
              <a:rPr lang="en-US" dirty="0"/>
              <a:t>    &lt;</a:t>
            </a:r>
            <a:r>
              <a:rPr lang="en-US" dirty="0" err="1"/>
              <a:t>TextView</a:t>
            </a:r>
            <a:endParaRPr lang="en-US" dirty="0"/>
          </a:p>
          <a:p>
            <a:r>
              <a:rPr lang="en-US" dirty="0"/>
              <a:t>        </a:t>
            </a:r>
            <a:r>
              <a:rPr lang="en-US" dirty="0" err="1"/>
              <a:t>android:id</a:t>
            </a:r>
            <a:r>
              <a:rPr lang="en-US" dirty="0"/>
              <a:t>="@+id/</a:t>
            </a:r>
            <a:r>
              <a:rPr lang="en-US" dirty="0" err="1"/>
              <a:t>course_steps</a:t>
            </a:r>
            <a:r>
              <a:rPr lang="en-US" dirty="0"/>
              <a:t>"</a:t>
            </a:r>
          </a:p>
          <a:p>
            <a:r>
              <a:rPr lang="en-US" dirty="0"/>
              <a:t>        </a:t>
            </a:r>
            <a:r>
              <a:rPr lang="en-US" dirty="0" err="1"/>
              <a:t>android:layout_width</a:t>
            </a:r>
            <a:r>
              <a:rPr lang="en-US" dirty="0"/>
              <a:t>="0dp"</a:t>
            </a:r>
          </a:p>
          <a:p>
            <a:r>
              <a:rPr lang="en-US" dirty="0"/>
              <a:t>        </a:t>
            </a:r>
            <a:r>
              <a:rPr lang="en-US" dirty="0" err="1"/>
              <a:t>android:layout_height</a:t>
            </a:r>
            <a:r>
              <a:rPr lang="en-US" dirty="0"/>
              <a:t>="</a:t>
            </a:r>
            <a:r>
              <a:rPr lang="en-US" dirty="0" err="1"/>
              <a:t>wrap_content</a:t>
            </a:r>
            <a:r>
              <a:rPr lang="en-US" dirty="0"/>
              <a:t>"</a:t>
            </a:r>
          </a:p>
          <a:p>
            <a:r>
              <a:rPr lang="en-US" dirty="0"/>
              <a:t>        </a:t>
            </a:r>
            <a:r>
              <a:rPr lang="en-US" dirty="0" err="1"/>
              <a:t>app:layout_constraintStart_toEndOf</a:t>
            </a:r>
            <a:r>
              <a:rPr lang="en-US" dirty="0"/>
              <a:t>="@id/</a:t>
            </a:r>
            <a:r>
              <a:rPr lang="en-US" dirty="0" err="1"/>
              <a:t>course_icon</a:t>
            </a:r>
            <a:r>
              <a:rPr lang="en-US" dirty="0"/>
              <a:t>"</a:t>
            </a:r>
          </a:p>
          <a:p>
            <a:r>
              <a:rPr lang="en-US" dirty="0"/>
              <a:t>        </a:t>
            </a:r>
            <a:r>
              <a:rPr lang="en-US" dirty="0" err="1"/>
              <a:t>app:layout_constraintEnd_toStartOf</a:t>
            </a:r>
            <a:r>
              <a:rPr lang="en-US" dirty="0"/>
              <a:t>="@id/</a:t>
            </a:r>
            <a:r>
              <a:rPr lang="en-US" dirty="0" err="1"/>
              <a:t>course_instructor</a:t>
            </a:r>
            <a:r>
              <a:rPr lang="en-US" dirty="0"/>
              <a:t>"</a:t>
            </a:r>
          </a:p>
          <a:p>
            <a:r>
              <a:rPr lang="en-US" dirty="0"/>
              <a:t>        </a:t>
            </a:r>
            <a:r>
              <a:rPr lang="en-US" dirty="0" err="1"/>
              <a:t>app:layout_constraintTop_toBottomOf</a:t>
            </a:r>
            <a:r>
              <a:rPr lang="en-US" dirty="0"/>
              <a:t>="@id/</a:t>
            </a:r>
            <a:r>
              <a:rPr lang="en-US" dirty="0" err="1"/>
              <a:t>course_name</a:t>
            </a:r>
            <a:r>
              <a:rPr lang="en-US" dirty="0"/>
              <a:t>"</a:t>
            </a:r>
          </a:p>
          <a:p>
            <a:r>
              <a:rPr lang="en-US" dirty="0"/>
              <a:t>        </a:t>
            </a:r>
            <a:r>
              <a:rPr lang="en-US" dirty="0" err="1"/>
              <a:t>app:layout_constraintBottom_toBottomOf</a:t>
            </a:r>
            <a:r>
              <a:rPr lang="en-US" dirty="0"/>
              <a:t>="parent"</a:t>
            </a:r>
          </a:p>
          <a:p>
            <a:r>
              <a:rPr lang="en-US" dirty="0"/>
              <a:t>        </a:t>
            </a:r>
            <a:r>
              <a:rPr lang="en-US" dirty="0" err="1"/>
              <a:t>android:paddingStart</a:t>
            </a:r>
            <a:r>
              <a:rPr lang="en-US" dirty="0"/>
              <a:t>="@</a:t>
            </a:r>
            <a:r>
              <a:rPr lang="en-US" dirty="0" err="1"/>
              <a:t>dimen</a:t>
            </a:r>
            <a:r>
              <a:rPr lang="en-US" dirty="0"/>
              <a:t>/grid_1"</a:t>
            </a:r>
          </a:p>
          <a:p>
            <a:r>
              <a:rPr lang="en-US" dirty="0"/>
              <a:t>        </a:t>
            </a:r>
            <a:r>
              <a:rPr lang="en-US" dirty="0" err="1"/>
              <a:t>android:paddingVertical</a:t>
            </a:r>
            <a:r>
              <a:rPr lang="en-US" dirty="0"/>
              <a:t>="@</a:t>
            </a:r>
            <a:r>
              <a:rPr lang="en-US" dirty="0" err="1"/>
              <a:t>dimen</a:t>
            </a:r>
            <a:r>
              <a:rPr lang="en-US" dirty="0"/>
              <a:t>/grid_2"</a:t>
            </a:r>
          </a:p>
          <a:p>
            <a:r>
              <a:rPr lang="en-US" dirty="0"/>
              <a:t>        </a:t>
            </a:r>
            <a:r>
              <a:rPr lang="en-US" dirty="0" err="1"/>
              <a:t>android:textColor</a:t>
            </a:r>
            <a:r>
              <a:rPr lang="en-US" dirty="0"/>
              <a:t>="?</a:t>
            </a:r>
            <a:r>
              <a:rPr lang="en-US" dirty="0" err="1"/>
              <a:t>attr</a:t>
            </a:r>
            <a:r>
              <a:rPr lang="en-US" dirty="0"/>
              <a:t>/</a:t>
            </a:r>
            <a:r>
              <a:rPr lang="en-US" dirty="0" err="1"/>
              <a:t>colorPrimary</a:t>
            </a:r>
            <a:r>
              <a:rPr lang="en-US" dirty="0"/>
              <a:t>"</a:t>
            </a:r>
          </a:p>
          <a:p>
            <a:r>
              <a:rPr lang="en-US" dirty="0"/>
              <a:t>        </a:t>
            </a:r>
            <a:r>
              <a:rPr lang="en-US" dirty="0" err="1"/>
              <a:t>android:textAppearance</a:t>
            </a:r>
            <a:r>
              <a:rPr lang="en-US" dirty="0"/>
              <a:t>="?</a:t>
            </a:r>
            <a:r>
              <a:rPr lang="en-US" dirty="0" err="1"/>
              <a:t>attr</a:t>
            </a:r>
            <a:r>
              <a:rPr lang="en-US" dirty="0"/>
              <a:t>/</a:t>
            </a:r>
            <a:r>
              <a:rPr lang="en-US" dirty="0" err="1"/>
              <a:t>textAppearanceCaption</a:t>
            </a:r>
            <a:r>
              <a:rPr lang="en-US" dirty="0"/>
              <a:t>"</a:t>
            </a:r>
          </a:p>
          <a:p>
            <a:r>
              <a:rPr lang="en-US" dirty="0"/>
              <a:t>        </a:t>
            </a:r>
            <a:r>
              <a:rPr lang="en-US" dirty="0" err="1"/>
              <a:t>android:text</a:t>
            </a:r>
            <a:r>
              <a:rPr lang="en-US" dirty="0"/>
              <a:t>="@{@string/course_steps(course.step, </a:t>
            </a:r>
            <a:r>
              <a:rPr lang="en-US" dirty="0" err="1"/>
              <a:t>course.steps</a:t>
            </a:r>
            <a:r>
              <a:rPr lang="en-US" dirty="0"/>
              <a:t>)}"</a:t>
            </a:r>
          </a:p>
          <a:p>
            <a:r>
              <a:rPr lang="en-US" dirty="0"/>
              <a:t>        </a:t>
            </a:r>
            <a:r>
              <a:rPr lang="en-US" dirty="0" err="1"/>
              <a:t>tools:text</a:t>
            </a:r>
            <a:r>
              <a:rPr lang="en-US" dirty="0"/>
              <a:t>="@sample/</a:t>
            </a:r>
            <a:r>
              <a:rPr lang="en-US" dirty="0" err="1"/>
              <a:t>courses.json</a:t>
            </a:r>
            <a:r>
              <a:rPr lang="en-US" dirty="0"/>
              <a:t>/data/step"/&gt;</a:t>
            </a:r>
          </a:p>
          <a:p>
            <a:endParaRPr lang="en-US" dirty="0"/>
          </a:p>
          <a:p>
            <a:r>
              <a:rPr lang="en-US" dirty="0"/>
              <a:t>    </a:t>
            </a:r>
          </a:p>
        </p:txBody>
      </p:sp>
    </p:spTree>
    <p:extLst>
      <p:ext uri="{BB962C8B-B14F-4D97-AF65-F5344CB8AC3E}">
        <p14:creationId xmlns:p14="http://schemas.microsoft.com/office/powerpoint/2010/main" val="345431895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861862-CDF0-44F5-943E-050758328DE8}"/>
              </a:ext>
            </a:extLst>
          </p:cNvPr>
          <p:cNvSpPr txBox="1"/>
          <p:nvPr/>
        </p:nvSpPr>
        <p:spPr>
          <a:xfrm>
            <a:off x="0" y="0"/>
            <a:ext cx="9144000" cy="6186309"/>
          </a:xfrm>
          <a:prstGeom prst="rect">
            <a:avLst/>
          </a:prstGeom>
          <a:noFill/>
        </p:spPr>
        <p:txBody>
          <a:bodyPr wrap="square">
            <a:spAutoFit/>
          </a:bodyPr>
          <a:lstStyle/>
          <a:p>
            <a:r>
              <a:rPr lang="en-US" dirty="0"/>
              <a:t> &lt;</a:t>
            </a:r>
            <a:r>
              <a:rPr lang="en-US" dirty="0" err="1"/>
              <a:t>ImageView</a:t>
            </a:r>
            <a:endParaRPr lang="en-US" dirty="0"/>
          </a:p>
          <a:p>
            <a:r>
              <a:rPr lang="en-US" dirty="0"/>
              <a:t>        </a:t>
            </a:r>
            <a:r>
              <a:rPr lang="en-US" dirty="0" err="1"/>
              <a:t>android:id</a:t>
            </a:r>
            <a:r>
              <a:rPr lang="en-US" dirty="0"/>
              <a:t>="@+id/</a:t>
            </a:r>
            <a:r>
              <a:rPr lang="en-US" dirty="0" err="1"/>
              <a:t>course_instructor</a:t>
            </a:r>
            <a:r>
              <a:rPr lang="en-US" dirty="0"/>
              <a:t>"</a:t>
            </a:r>
          </a:p>
          <a:p>
            <a:r>
              <a:rPr lang="en-US" dirty="0"/>
              <a:t>        </a:t>
            </a:r>
            <a:r>
              <a:rPr lang="en-US" dirty="0" err="1"/>
              <a:t>android:layout_width</a:t>
            </a:r>
            <a:r>
              <a:rPr lang="en-US" dirty="0"/>
              <a:t>="28dp"</a:t>
            </a:r>
          </a:p>
          <a:p>
            <a:r>
              <a:rPr lang="en-US" dirty="0"/>
              <a:t>        </a:t>
            </a:r>
            <a:r>
              <a:rPr lang="en-US" dirty="0" err="1"/>
              <a:t>android:layout_height</a:t>
            </a:r>
            <a:r>
              <a:rPr lang="en-US" dirty="0"/>
              <a:t>="28dp"</a:t>
            </a:r>
          </a:p>
          <a:p>
            <a:r>
              <a:rPr lang="en-US" dirty="0"/>
              <a:t>        </a:t>
            </a:r>
            <a:r>
              <a:rPr lang="en-US" dirty="0" err="1"/>
              <a:t>app:layout_constraintEnd_toEndOf</a:t>
            </a:r>
            <a:r>
              <a:rPr lang="en-US" dirty="0"/>
              <a:t>="parent"</a:t>
            </a:r>
          </a:p>
          <a:p>
            <a:r>
              <a:rPr lang="en-US" dirty="0"/>
              <a:t>        </a:t>
            </a:r>
            <a:r>
              <a:rPr lang="en-US" dirty="0" err="1"/>
              <a:t>app:layout_constraintStart_toEndOf</a:t>
            </a:r>
            <a:r>
              <a:rPr lang="en-US" dirty="0"/>
              <a:t>="@id/</a:t>
            </a:r>
            <a:r>
              <a:rPr lang="en-US" dirty="0" err="1"/>
              <a:t>course_steps</a:t>
            </a:r>
            <a:r>
              <a:rPr lang="en-US" dirty="0"/>
              <a:t>"</a:t>
            </a:r>
          </a:p>
          <a:p>
            <a:r>
              <a:rPr lang="en-US" dirty="0"/>
              <a:t>        </a:t>
            </a:r>
            <a:r>
              <a:rPr lang="en-US" dirty="0" err="1"/>
              <a:t>app:layout_constraintTop_toTopOf</a:t>
            </a:r>
            <a:r>
              <a:rPr lang="en-US" dirty="0"/>
              <a:t>="@id/</a:t>
            </a:r>
            <a:r>
              <a:rPr lang="en-US" dirty="0" err="1"/>
              <a:t>course_steps</a:t>
            </a:r>
            <a:r>
              <a:rPr lang="en-US" dirty="0"/>
              <a:t>"</a:t>
            </a:r>
          </a:p>
          <a:p>
            <a:r>
              <a:rPr lang="en-US" dirty="0"/>
              <a:t>        </a:t>
            </a:r>
            <a:r>
              <a:rPr lang="en-US" dirty="0" err="1"/>
              <a:t>app:layout_constraintBottom_toBottomOf</a:t>
            </a:r>
            <a:r>
              <a:rPr lang="en-US" dirty="0"/>
              <a:t>="@id/</a:t>
            </a:r>
            <a:r>
              <a:rPr lang="en-US" dirty="0" err="1"/>
              <a:t>course_steps</a:t>
            </a:r>
            <a:r>
              <a:rPr lang="en-US" dirty="0"/>
              <a:t>"</a:t>
            </a:r>
          </a:p>
          <a:p>
            <a:r>
              <a:rPr lang="en-US" dirty="0"/>
              <a:t>        </a:t>
            </a:r>
            <a:r>
              <a:rPr lang="en-US" dirty="0" err="1"/>
              <a:t>android:layout_marginEnd</a:t>
            </a:r>
            <a:r>
              <a:rPr lang="en-US" dirty="0"/>
              <a:t>="@</a:t>
            </a:r>
            <a:r>
              <a:rPr lang="en-US" dirty="0" err="1"/>
              <a:t>dimen</a:t>
            </a:r>
            <a:r>
              <a:rPr lang="en-US" dirty="0"/>
              <a:t>/grid_2"</a:t>
            </a:r>
          </a:p>
          <a:p>
            <a:r>
              <a:rPr lang="en-US" dirty="0"/>
              <a:t>        </a:t>
            </a:r>
            <a:r>
              <a:rPr lang="en-US" dirty="0" err="1"/>
              <a:t>app:srcUrl</a:t>
            </a:r>
            <a:r>
              <a:rPr lang="en-US" dirty="0"/>
              <a:t>="@{</a:t>
            </a:r>
            <a:r>
              <a:rPr lang="en-US" dirty="0" err="1"/>
              <a:t>course.instructor</a:t>
            </a:r>
            <a:r>
              <a:rPr lang="en-US" dirty="0"/>
              <a:t>}"</a:t>
            </a:r>
          </a:p>
          <a:p>
            <a:r>
              <a:rPr lang="en-US" dirty="0"/>
              <a:t>        </a:t>
            </a:r>
            <a:r>
              <a:rPr lang="en-US" dirty="0" err="1"/>
              <a:t>app:placeholder</a:t>
            </a:r>
            <a:r>
              <a:rPr lang="en-US" dirty="0"/>
              <a:t>="@{@drawable/ic_avatar_placeholder}"</a:t>
            </a:r>
          </a:p>
          <a:p>
            <a:r>
              <a:rPr lang="en-US" dirty="0"/>
              <a:t>        </a:t>
            </a:r>
            <a:r>
              <a:rPr lang="en-US" dirty="0" err="1"/>
              <a:t>app:circleCrop</a:t>
            </a:r>
            <a:r>
              <a:rPr lang="en-US" dirty="0"/>
              <a:t>="@{true}"</a:t>
            </a:r>
          </a:p>
          <a:p>
            <a:r>
              <a:rPr lang="en-US" dirty="0"/>
              <a:t>        </a:t>
            </a:r>
            <a:r>
              <a:rPr lang="en-US" dirty="0" err="1"/>
              <a:t>android:importantForAccessibility</a:t>
            </a:r>
            <a:r>
              <a:rPr lang="en-US" dirty="0"/>
              <a:t>="no"/&gt;</a:t>
            </a:r>
          </a:p>
          <a:p>
            <a:endParaRPr lang="en-US" dirty="0"/>
          </a:p>
          <a:p>
            <a:r>
              <a:rPr lang="en-US" dirty="0"/>
              <a:t>    &lt;View</a:t>
            </a:r>
          </a:p>
          <a:p>
            <a:r>
              <a:rPr lang="en-US" dirty="0"/>
              <a:t>        </a:t>
            </a:r>
            <a:r>
              <a:rPr lang="en-US" dirty="0" err="1"/>
              <a:t>android:id</a:t>
            </a:r>
            <a:r>
              <a:rPr lang="en-US" dirty="0"/>
              <a:t>="@+id/highlight"</a:t>
            </a:r>
          </a:p>
          <a:p>
            <a:r>
              <a:rPr lang="en-US" dirty="0"/>
              <a:t>        </a:t>
            </a:r>
            <a:r>
              <a:rPr lang="en-US" dirty="0" err="1"/>
              <a:t>android:layout_width</a:t>
            </a:r>
            <a:r>
              <a:rPr lang="en-US" dirty="0"/>
              <a:t>="0dp"</a:t>
            </a:r>
          </a:p>
          <a:p>
            <a:r>
              <a:rPr lang="en-US" dirty="0"/>
              <a:t>        </a:t>
            </a:r>
            <a:r>
              <a:rPr lang="en-US" dirty="0" err="1"/>
              <a:t>android:layout_height</a:t>
            </a:r>
            <a:r>
              <a:rPr lang="en-US" dirty="0"/>
              <a:t>="0dp"</a:t>
            </a:r>
          </a:p>
          <a:p>
            <a:r>
              <a:rPr lang="en-US" dirty="0"/>
              <a:t>        </a:t>
            </a:r>
            <a:r>
              <a:rPr lang="en-US" dirty="0" err="1"/>
              <a:t>app:layout_constraintStart_toStartOf</a:t>
            </a:r>
            <a:r>
              <a:rPr lang="en-US" dirty="0"/>
              <a:t>="@id/</a:t>
            </a:r>
            <a:r>
              <a:rPr lang="en-US" dirty="0" err="1"/>
              <a:t>course_image</a:t>
            </a:r>
            <a:r>
              <a:rPr lang="en-US" dirty="0"/>
              <a:t>"</a:t>
            </a:r>
          </a:p>
          <a:p>
            <a:r>
              <a:rPr lang="en-US" dirty="0"/>
              <a:t>        </a:t>
            </a:r>
            <a:r>
              <a:rPr lang="en-US" dirty="0" err="1"/>
              <a:t>app:layout_constraintTop_toTopOf</a:t>
            </a:r>
            <a:r>
              <a:rPr lang="en-US" dirty="0"/>
              <a:t>="parent"</a:t>
            </a:r>
          </a:p>
          <a:p>
            <a:r>
              <a:rPr lang="en-US" dirty="0"/>
              <a:t>"</a:t>
            </a:r>
          </a:p>
          <a:p>
            <a:endParaRPr lang="en-US" dirty="0"/>
          </a:p>
        </p:txBody>
      </p:sp>
    </p:spTree>
    <p:extLst>
      <p:ext uri="{BB962C8B-B14F-4D97-AF65-F5344CB8AC3E}">
        <p14:creationId xmlns:p14="http://schemas.microsoft.com/office/powerpoint/2010/main" val="388494262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83E7C6-874C-49B9-B6F6-A9E730F39959}"/>
              </a:ext>
            </a:extLst>
          </p:cNvPr>
          <p:cNvSpPr txBox="1"/>
          <p:nvPr/>
        </p:nvSpPr>
        <p:spPr>
          <a:xfrm>
            <a:off x="274320" y="598516"/>
            <a:ext cx="9144000" cy="5355312"/>
          </a:xfrm>
          <a:prstGeom prst="rect">
            <a:avLst/>
          </a:prstGeom>
          <a:noFill/>
        </p:spPr>
        <p:txBody>
          <a:bodyPr wrap="square">
            <a:spAutoFit/>
          </a:bodyPr>
          <a:lstStyle/>
          <a:p>
            <a:r>
              <a:rPr lang="en-US" dirty="0"/>
              <a:t> </a:t>
            </a:r>
            <a:r>
              <a:rPr lang="en-US" dirty="0" err="1"/>
              <a:t>app:layout_constraintEnd_toEndOf</a:t>
            </a:r>
            <a:r>
              <a:rPr lang="en-US" dirty="0"/>
              <a:t>="parent"</a:t>
            </a:r>
          </a:p>
          <a:p>
            <a:r>
              <a:rPr lang="en-US" dirty="0"/>
              <a:t>        </a:t>
            </a:r>
            <a:r>
              <a:rPr lang="en-US" dirty="0" err="1"/>
              <a:t>app:layout_constraintBottom_toBottomOf</a:t>
            </a:r>
            <a:r>
              <a:rPr lang="en-US" dirty="0"/>
              <a:t>="parent"</a:t>
            </a:r>
          </a:p>
          <a:p>
            <a:r>
              <a:rPr lang="en-US" dirty="0"/>
              <a:t>        </a:t>
            </a:r>
            <a:r>
              <a:rPr lang="en-US" dirty="0" err="1"/>
              <a:t>android:foreground</a:t>
            </a:r>
            <a:r>
              <a:rPr lang="en-US" dirty="0"/>
              <a:t>="@drawable/</a:t>
            </a:r>
            <a:r>
              <a:rPr lang="en-US" dirty="0" err="1"/>
              <a:t>small_component_foreground</a:t>
            </a:r>
            <a:r>
              <a:rPr lang="en-US" dirty="0"/>
              <a:t>"/&gt;</a:t>
            </a:r>
          </a:p>
          <a:p>
            <a:endParaRPr lang="en-US" dirty="0"/>
          </a:p>
          <a:p>
            <a:r>
              <a:rPr lang="en-US" dirty="0"/>
              <a:t>  &lt;/</a:t>
            </a:r>
            <a:r>
              <a:rPr lang="en-US" dirty="0" err="1"/>
              <a:t>androidx.constraintlayout.widget.ConstraintLayout</a:t>
            </a:r>
            <a:r>
              <a:rPr lang="en-US" dirty="0"/>
              <a:t>&gt;</a:t>
            </a:r>
          </a:p>
          <a:p>
            <a:endParaRPr lang="en-US" dirty="0"/>
          </a:p>
          <a:p>
            <a:r>
              <a:rPr lang="en-US" dirty="0"/>
              <a:t>&lt;/layout&gt;   </a:t>
            </a:r>
          </a:p>
          <a:p>
            <a:endParaRPr lang="en-US" dirty="0"/>
          </a:p>
          <a:p>
            <a:r>
              <a:rPr lang="en-US" dirty="0"/>
              <a:t>&lt;?xml version="1.0" encoding="utf-8"?&gt;</a:t>
            </a:r>
          </a:p>
          <a:p>
            <a:endParaRPr lang="en-US" dirty="0"/>
          </a:p>
          <a:p>
            <a:r>
              <a:rPr lang="en-US" dirty="0"/>
              <a:t>&lt;layout</a:t>
            </a:r>
          </a:p>
          <a:p>
            <a:r>
              <a:rPr lang="en-US" dirty="0"/>
              <a:t>    </a:t>
            </a:r>
            <a:r>
              <a:rPr lang="en-US" dirty="0" err="1"/>
              <a:t>xmlns:android</a:t>
            </a:r>
            <a:r>
              <a:rPr lang="en-US" dirty="0"/>
              <a:t>="http://schemas.android.com/</a:t>
            </a:r>
            <a:r>
              <a:rPr lang="en-US" dirty="0" err="1"/>
              <a:t>apk</a:t>
            </a:r>
            <a:r>
              <a:rPr lang="en-US" dirty="0"/>
              <a:t>/res/android"</a:t>
            </a:r>
          </a:p>
          <a:p>
            <a:r>
              <a:rPr lang="en-US" dirty="0"/>
              <a:t>    </a:t>
            </a:r>
            <a:r>
              <a:rPr lang="en-US" dirty="0" err="1"/>
              <a:t>xmlns:app</a:t>
            </a:r>
            <a:r>
              <a:rPr lang="en-US" dirty="0"/>
              <a:t>="http://schemas.android.com/</a:t>
            </a:r>
            <a:r>
              <a:rPr lang="en-US" dirty="0" err="1"/>
              <a:t>apk</a:t>
            </a:r>
            <a:r>
              <a:rPr lang="en-US" dirty="0"/>
              <a:t>/res-auto"</a:t>
            </a:r>
          </a:p>
          <a:p>
            <a:r>
              <a:rPr lang="en-US" dirty="0"/>
              <a:t>    </a:t>
            </a:r>
            <a:r>
              <a:rPr lang="en-US" dirty="0" err="1"/>
              <a:t>xmlns:tools</a:t>
            </a:r>
            <a:r>
              <a:rPr lang="en-US" dirty="0"/>
              <a:t>="http://schemas.android.com/tools"&gt;</a:t>
            </a:r>
          </a:p>
          <a:p>
            <a:endParaRPr lang="en-US" dirty="0"/>
          </a:p>
          <a:p>
            <a:r>
              <a:rPr lang="en-US" dirty="0"/>
              <a:t>  &lt;</a:t>
            </a:r>
            <a:r>
              <a:rPr lang="en-US" dirty="0" err="1"/>
              <a:t>androidx.coordinatorlayout.widget.CoordinatorLayout</a:t>
            </a:r>
            <a:endParaRPr lang="en-US" dirty="0"/>
          </a:p>
          <a:p>
            <a:r>
              <a:rPr lang="en-US" dirty="0"/>
              <a:t>      </a:t>
            </a:r>
            <a:r>
              <a:rPr lang="en-US" dirty="0" err="1"/>
              <a:t>android:layout_width</a:t>
            </a:r>
            <a:r>
              <a:rPr lang="en-US" dirty="0"/>
              <a:t>="</a:t>
            </a:r>
            <a:r>
              <a:rPr lang="en-US" dirty="0" err="1"/>
              <a:t>match_parent</a:t>
            </a:r>
            <a:r>
              <a:rPr lang="en-US" dirty="0"/>
              <a:t>"</a:t>
            </a:r>
          </a:p>
          <a:p>
            <a:r>
              <a:rPr lang="en-US" dirty="0"/>
              <a:t>      </a:t>
            </a:r>
            <a:r>
              <a:rPr lang="en-US" dirty="0" err="1"/>
              <a:t>android:layout_height</a:t>
            </a:r>
            <a:r>
              <a:rPr lang="en-US" dirty="0"/>
              <a:t>="</a:t>
            </a:r>
            <a:r>
              <a:rPr lang="en-US" dirty="0" err="1"/>
              <a:t>match_parent</a:t>
            </a:r>
            <a:r>
              <a:rPr lang="en-US" dirty="0"/>
              <a:t>"</a:t>
            </a:r>
          </a:p>
          <a:p>
            <a:r>
              <a:rPr lang="en-US" dirty="0"/>
              <a:t>      </a:t>
            </a:r>
            <a:r>
              <a:rPr lang="en-US" dirty="0" err="1"/>
              <a:t>android:background</a:t>
            </a:r>
            <a:r>
              <a:rPr lang="en-US" dirty="0"/>
              <a:t>="?</a:t>
            </a:r>
            <a:r>
              <a:rPr lang="en-US" dirty="0" err="1"/>
              <a:t>attr</a:t>
            </a:r>
            <a:r>
              <a:rPr lang="en-US" dirty="0"/>
              <a:t>/</a:t>
            </a:r>
            <a:r>
              <a:rPr lang="en-US" dirty="0" err="1"/>
              <a:t>colorPrimarySurface</a:t>
            </a:r>
            <a:r>
              <a:rPr lang="en-US" dirty="0"/>
              <a:t>"</a:t>
            </a:r>
          </a:p>
        </p:txBody>
      </p:sp>
    </p:spTree>
    <p:extLst>
      <p:ext uri="{BB962C8B-B14F-4D97-AF65-F5344CB8AC3E}">
        <p14:creationId xmlns:p14="http://schemas.microsoft.com/office/powerpoint/2010/main" val="262388549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5EDCDE-0C68-4D81-90E7-5A59DE31D8C2}"/>
              </a:ext>
            </a:extLst>
          </p:cNvPr>
          <p:cNvSpPr txBox="1"/>
          <p:nvPr/>
        </p:nvSpPr>
        <p:spPr>
          <a:xfrm>
            <a:off x="0" y="0"/>
            <a:ext cx="9144000" cy="6463308"/>
          </a:xfrm>
          <a:prstGeom prst="rect">
            <a:avLst/>
          </a:prstGeom>
          <a:noFill/>
        </p:spPr>
        <p:txBody>
          <a:bodyPr wrap="square">
            <a:spAutoFit/>
          </a:bodyPr>
          <a:lstStyle/>
          <a:p>
            <a:r>
              <a:rPr lang="en-US" dirty="0"/>
              <a:t> </a:t>
            </a:r>
            <a:r>
              <a:rPr lang="en-US" dirty="0" err="1"/>
              <a:t>android:theme</a:t>
            </a:r>
            <a:r>
              <a:rPr lang="en-US" dirty="0"/>
              <a:t>="@style/</a:t>
            </a:r>
            <a:r>
              <a:rPr lang="en-US" dirty="0" err="1"/>
              <a:t>Owl.Blue</a:t>
            </a:r>
            <a:r>
              <a:rPr lang="en-US" dirty="0"/>
              <a:t>"</a:t>
            </a:r>
          </a:p>
          <a:p>
            <a:r>
              <a:rPr lang="en-US" dirty="0"/>
              <a:t>      </a:t>
            </a:r>
            <a:r>
              <a:rPr lang="en-US" dirty="0" err="1"/>
              <a:t>app:paddingTopSystemWindowInsets</a:t>
            </a:r>
            <a:r>
              <a:rPr lang="en-US" dirty="0"/>
              <a:t>="@{true}"</a:t>
            </a:r>
          </a:p>
          <a:p>
            <a:r>
              <a:rPr lang="en-US" dirty="0"/>
              <a:t>      </a:t>
            </a:r>
            <a:r>
              <a:rPr lang="en-US" dirty="0" err="1"/>
              <a:t>app:paddingLeftSystemWindowInsets</a:t>
            </a:r>
            <a:r>
              <a:rPr lang="en-US" dirty="0"/>
              <a:t>="@{true}"</a:t>
            </a:r>
          </a:p>
          <a:p>
            <a:r>
              <a:rPr lang="en-US" dirty="0"/>
              <a:t>      </a:t>
            </a:r>
            <a:r>
              <a:rPr lang="en-US" dirty="0" err="1"/>
              <a:t>app:paddingRightSystemWindowInsets</a:t>
            </a:r>
            <a:r>
              <a:rPr lang="en-US" dirty="0"/>
              <a:t>="@{true}"</a:t>
            </a:r>
          </a:p>
          <a:p>
            <a:r>
              <a:rPr lang="en-US" dirty="0"/>
              <a:t>      </a:t>
            </a:r>
            <a:r>
              <a:rPr lang="en-US" dirty="0" err="1"/>
              <a:t>tools:context</a:t>
            </a:r>
            <a:r>
              <a:rPr lang="en-US" dirty="0"/>
              <a:t>=".</a:t>
            </a:r>
            <a:r>
              <a:rPr lang="en-US" dirty="0" err="1"/>
              <a:t>ui.search.SearchFragment</a:t>
            </a:r>
            <a:r>
              <a:rPr lang="en-US" dirty="0"/>
              <a:t>"&gt;</a:t>
            </a:r>
          </a:p>
          <a:p>
            <a:endParaRPr lang="en-US" dirty="0"/>
          </a:p>
          <a:p>
            <a:r>
              <a:rPr lang="en-US" dirty="0"/>
              <a:t>    &lt;</a:t>
            </a:r>
            <a:r>
              <a:rPr lang="en-US" dirty="0" err="1"/>
              <a:t>com.google.android.material.appbar.AppBarLayout</a:t>
            </a:r>
            <a:endParaRPr lang="en-US" dirty="0"/>
          </a:p>
          <a:p>
            <a:r>
              <a:rPr lang="en-US" dirty="0"/>
              <a:t>        </a:t>
            </a:r>
            <a:r>
              <a:rPr lang="en-US" dirty="0" err="1"/>
              <a:t>android:layout_width</a:t>
            </a:r>
            <a:r>
              <a:rPr lang="en-US" dirty="0"/>
              <a:t>="</a:t>
            </a:r>
            <a:r>
              <a:rPr lang="en-US" dirty="0" err="1"/>
              <a:t>match_parent</a:t>
            </a:r>
            <a:r>
              <a:rPr lang="en-US" dirty="0"/>
              <a:t>"</a:t>
            </a:r>
          </a:p>
          <a:p>
            <a:r>
              <a:rPr lang="en-US" dirty="0"/>
              <a:t>        </a:t>
            </a:r>
            <a:r>
              <a:rPr lang="en-US" dirty="0" err="1"/>
              <a:t>android:layout_height</a:t>
            </a:r>
            <a:r>
              <a:rPr lang="en-US" dirty="0"/>
              <a:t>="</a:t>
            </a:r>
            <a:r>
              <a:rPr lang="en-US" dirty="0" err="1"/>
              <a:t>wrap_content</a:t>
            </a:r>
            <a:r>
              <a:rPr lang="en-US" dirty="0"/>
              <a:t>"</a:t>
            </a:r>
          </a:p>
          <a:p>
            <a:r>
              <a:rPr lang="en-US" dirty="0"/>
              <a:t>        </a:t>
            </a:r>
            <a:r>
              <a:rPr lang="en-US" dirty="0" err="1"/>
              <a:t>app:liftOnScroll</a:t>
            </a:r>
            <a:r>
              <a:rPr lang="en-US" dirty="0"/>
              <a:t>="true"</a:t>
            </a:r>
          </a:p>
          <a:p>
            <a:r>
              <a:rPr lang="en-US" dirty="0"/>
              <a:t>        </a:t>
            </a:r>
            <a:r>
              <a:rPr lang="en-US" dirty="0" err="1"/>
              <a:t>app:liftOnScrollTargetViewId</a:t>
            </a:r>
            <a:r>
              <a:rPr lang="en-US" dirty="0"/>
              <a:t>="@id/</a:t>
            </a:r>
            <a:r>
              <a:rPr lang="en-US" dirty="0" err="1"/>
              <a:t>search_results</a:t>
            </a:r>
            <a:r>
              <a:rPr lang="en-US" dirty="0"/>
              <a:t>"</a:t>
            </a:r>
          </a:p>
          <a:p>
            <a:r>
              <a:rPr lang="en-US" dirty="0"/>
              <a:t>        </a:t>
            </a:r>
            <a:r>
              <a:rPr lang="en-US" dirty="0" err="1"/>
              <a:t>android:theme</a:t>
            </a:r>
            <a:r>
              <a:rPr lang="en-US" dirty="0"/>
              <a:t>="@style/</a:t>
            </a:r>
            <a:r>
              <a:rPr lang="en-US" dirty="0" err="1"/>
              <a:t>ThemeOverlay.Owl.Blue.Dark</a:t>
            </a:r>
            <a:r>
              <a:rPr lang="en-US" dirty="0"/>
              <a:t>"&gt;</a:t>
            </a:r>
          </a:p>
          <a:p>
            <a:endParaRPr lang="en-US" dirty="0"/>
          </a:p>
          <a:p>
            <a:r>
              <a:rPr lang="en-US" dirty="0"/>
              <a:t>      &lt;</a:t>
            </a:r>
            <a:r>
              <a:rPr lang="en-US" dirty="0" err="1"/>
              <a:t>androidx.appcompat.widget.Toolbar</a:t>
            </a:r>
            <a:endParaRPr lang="en-US" dirty="0"/>
          </a:p>
          <a:p>
            <a:r>
              <a:rPr lang="en-US" dirty="0"/>
              <a:t>          </a:t>
            </a:r>
            <a:r>
              <a:rPr lang="en-US" dirty="0" err="1"/>
              <a:t>android:layout_width</a:t>
            </a:r>
            <a:r>
              <a:rPr lang="en-US" dirty="0"/>
              <a:t>="</a:t>
            </a:r>
            <a:r>
              <a:rPr lang="en-US" dirty="0" err="1"/>
              <a:t>match_parent</a:t>
            </a:r>
            <a:r>
              <a:rPr lang="en-US" dirty="0"/>
              <a:t>"</a:t>
            </a:r>
          </a:p>
          <a:p>
            <a:r>
              <a:rPr lang="en-US" dirty="0"/>
              <a:t>          </a:t>
            </a:r>
            <a:r>
              <a:rPr lang="en-US" dirty="0" err="1"/>
              <a:t>android:layout_height</a:t>
            </a:r>
            <a:r>
              <a:rPr lang="en-US" dirty="0"/>
              <a:t>="</a:t>
            </a:r>
            <a:r>
              <a:rPr lang="en-US" dirty="0" err="1"/>
              <a:t>wrap_content</a:t>
            </a:r>
            <a:r>
              <a:rPr lang="en-US" dirty="0"/>
              <a:t>"</a:t>
            </a:r>
          </a:p>
          <a:p>
            <a:r>
              <a:rPr lang="en-US" dirty="0"/>
              <a:t>          </a:t>
            </a:r>
            <a:r>
              <a:rPr lang="en-US" dirty="0" err="1"/>
              <a:t>app:layout_scrollFlags</a:t>
            </a:r>
            <a:r>
              <a:rPr lang="en-US" dirty="0"/>
              <a:t>="</a:t>
            </a:r>
            <a:r>
              <a:rPr lang="en-US" dirty="0" err="1"/>
              <a:t>scroll|enterAlways|snap</a:t>
            </a:r>
            <a:r>
              <a:rPr lang="en-US" dirty="0"/>
              <a:t>"</a:t>
            </a:r>
          </a:p>
          <a:p>
            <a:r>
              <a:rPr lang="en-US" dirty="0"/>
              <a:t>          </a:t>
            </a:r>
            <a:r>
              <a:rPr lang="en-US" dirty="0" err="1"/>
              <a:t>android:minHeight</a:t>
            </a:r>
            <a:r>
              <a:rPr lang="en-US" dirty="0"/>
              <a:t>="?</a:t>
            </a:r>
            <a:r>
              <a:rPr lang="en-US" dirty="0" err="1"/>
              <a:t>attr</a:t>
            </a:r>
            <a:r>
              <a:rPr lang="en-US" dirty="0"/>
              <a:t>/</a:t>
            </a:r>
            <a:r>
              <a:rPr lang="en-US" dirty="0" err="1"/>
              <a:t>actionBarSize</a:t>
            </a:r>
            <a:r>
              <a:rPr lang="en-US" dirty="0"/>
              <a:t>"</a:t>
            </a:r>
          </a:p>
          <a:p>
            <a:r>
              <a:rPr lang="en-US" dirty="0"/>
              <a:t>          </a:t>
            </a:r>
            <a:r>
              <a:rPr lang="en-US" dirty="0" err="1"/>
              <a:t>app:navigationIcon</a:t>
            </a:r>
            <a:r>
              <a:rPr lang="en-US" dirty="0"/>
              <a:t>="@drawable/</a:t>
            </a:r>
            <a:r>
              <a:rPr lang="en-US" dirty="0" err="1"/>
              <a:t>ic_search</a:t>
            </a:r>
            <a:r>
              <a:rPr lang="en-US" dirty="0"/>
              <a:t>"</a:t>
            </a:r>
          </a:p>
          <a:p>
            <a:r>
              <a:rPr lang="en-US" dirty="0"/>
              <a:t>          </a:t>
            </a:r>
            <a:r>
              <a:rPr lang="en-US" dirty="0" err="1"/>
              <a:t>app:contentInsetStartWithNavigation</a:t>
            </a:r>
            <a:r>
              <a:rPr lang="en-US" dirty="0"/>
              <a:t>="0dp"</a:t>
            </a:r>
          </a:p>
          <a:p>
            <a:r>
              <a:rPr lang="en-US" dirty="0"/>
              <a:t>          </a:t>
            </a:r>
            <a:r>
              <a:rPr lang="en-US" dirty="0" err="1"/>
              <a:t>app:menu</a:t>
            </a:r>
            <a:r>
              <a:rPr lang="en-US" dirty="0"/>
              <a:t>="@menu/account"&gt;</a:t>
            </a:r>
          </a:p>
          <a:p>
            <a:endParaRPr lang="en-US" dirty="0"/>
          </a:p>
          <a:p>
            <a:r>
              <a:rPr lang="en-US" dirty="0"/>
              <a:t>        </a:t>
            </a:r>
          </a:p>
        </p:txBody>
      </p:sp>
    </p:spTree>
    <p:extLst>
      <p:ext uri="{BB962C8B-B14F-4D97-AF65-F5344CB8AC3E}">
        <p14:creationId xmlns:p14="http://schemas.microsoft.com/office/powerpoint/2010/main" val="390272117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F891875-C94F-42BD-AA87-9FDBC58731A2}"/>
              </a:ext>
            </a:extLst>
          </p:cNvPr>
          <p:cNvSpPr txBox="1"/>
          <p:nvPr/>
        </p:nvSpPr>
        <p:spPr>
          <a:xfrm>
            <a:off x="101600" y="1"/>
            <a:ext cx="9042400" cy="5632311"/>
          </a:xfrm>
          <a:prstGeom prst="rect">
            <a:avLst/>
          </a:prstGeom>
          <a:noFill/>
        </p:spPr>
        <p:txBody>
          <a:bodyPr wrap="square">
            <a:spAutoFit/>
          </a:bodyPr>
          <a:lstStyle/>
          <a:p>
            <a:r>
              <a:rPr lang="en-US" dirty="0"/>
              <a:t> &lt;</a:t>
            </a:r>
            <a:r>
              <a:rPr lang="en-US" dirty="0" err="1"/>
              <a:t>EditText</a:t>
            </a:r>
            <a:endParaRPr lang="en-US" dirty="0"/>
          </a:p>
          <a:p>
            <a:r>
              <a:rPr lang="en-US" dirty="0"/>
              <a:t>            </a:t>
            </a:r>
            <a:r>
              <a:rPr lang="en-US" dirty="0" err="1"/>
              <a:t>android:layout_width</a:t>
            </a:r>
            <a:r>
              <a:rPr lang="en-US" dirty="0"/>
              <a:t>="</a:t>
            </a:r>
            <a:r>
              <a:rPr lang="en-US" dirty="0" err="1"/>
              <a:t>match_parent</a:t>
            </a:r>
            <a:r>
              <a:rPr lang="en-US" dirty="0"/>
              <a:t>"</a:t>
            </a:r>
          </a:p>
          <a:p>
            <a:r>
              <a:rPr lang="en-US" dirty="0"/>
              <a:t>            </a:t>
            </a:r>
            <a:r>
              <a:rPr lang="en-US" dirty="0" err="1"/>
              <a:t>android:layout_height</a:t>
            </a:r>
            <a:r>
              <a:rPr lang="en-US" dirty="0"/>
              <a:t>="</a:t>
            </a:r>
            <a:r>
              <a:rPr lang="en-US" dirty="0" err="1"/>
              <a:t>wrap_content</a:t>
            </a:r>
            <a:r>
              <a:rPr lang="en-US" dirty="0"/>
              <a:t>"</a:t>
            </a:r>
          </a:p>
          <a:p>
            <a:r>
              <a:rPr lang="en-US" dirty="0"/>
              <a:t>            </a:t>
            </a:r>
            <a:r>
              <a:rPr lang="en-US" dirty="0" err="1"/>
              <a:t>android:background</a:t>
            </a:r>
            <a:r>
              <a:rPr lang="en-US" dirty="0"/>
              <a:t>="@null"</a:t>
            </a:r>
          </a:p>
          <a:p>
            <a:r>
              <a:rPr lang="en-US" dirty="0"/>
              <a:t>            </a:t>
            </a:r>
            <a:r>
              <a:rPr lang="en-US" dirty="0" err="1"/>
              <a:t>android:lines</a:t>
            </a:r>
            <a:r>
              <a:rPr lang="en-US" dirty="0"/>
              <a:t>="1"</a:t>
            </a:r>
          </a:p>
          <a:p>
            <a:r>
              <a:rPr lang="en-US" dirty="0"/>
              <a:t>            </a:t>
            </a:r>
            <a:r>
              <a:rPr lang="en-US" dirty="0" err="1"/>
              <a:t>android:selectAllOnFocus</a:t>
            </a:r>
            <a:r>
              <a:rPr lang="en-US" dirty="0"/>
              <a:t>="true"</a:t>
            </a:r>
          </a:p>
          <a:p>
            <a:r>
              <a:rPr lang="en-US" dirty="0"/>
              <a:t>            </a:t>
            </a:r>
            <a:r>
              <a:rPr lang="en-US" dirty="0" err="1"/>
              <a:t>android:inputType</a:t>
            </a:r>
            <a:r>
              <a:rPr lang="en-US" dirty="0"/>
              <a:t>="</a:t>
            </a:r>
            <a:r>
              <a:rPr lang="en-US" dirty="0" err="1"/>
              <a:t>textCapWords</a:t>
            </a:r>
            <a:r>
              <a:rPr lang="en-US" dirty="0"/>
              <a:t>"</a:t>
            </a:r>
          </a:p>
          <a:p>
            <a:r>
              <a:rPr lang="en-US" dirty="0"/>
              <a:t>            </a:t>
            </a:r>
            <a:r>
              <a:rPr lang="en-US" dirty="0" err="1"/>
              <a:t>android:imeOptions</a:t>
            </a:r>
            <a:r>
              <a:rPr lang="en-US" dirty="0"/>
              <a:t>="</a:t>
            </a:r>
            <a:r>
              <a:rPr lang="en-US" dirty="0" err="1"/>
              <a:t>actionSearch</a:t>
            </a:r>
            <a:r>
              <a:rPr lang="en-US" dirty="0"/>
              <a:t>"</a:t>
            </a:r>
          </a:p>
          <a:p>
            <a:r>
              <a:rPr lang="en-US" dirty="0"/>
              <a:t>            </a:t>
            </a:r>
            <a:r>
              <a:rPr lang="en-US" dirty="0" err="1"/>
              <a:t>android:hint</a:t>
            </a:r>
            <a:r>
              <a:rPr lang="en-US" dirty="0"/>
              <a:t>="@string/</a:t>
            </a:r>
            <a:r>
              <a:rPr lang="en-US" dirty="0" err="1"/>
              <a:t>search_owl</a:t>
            </a:r>
            <a:r>
              <a:rPr lang="en-US" dirty="0"/>
              <a:t>"</a:t>
            </a:r>
          </a:p>
          <a:p>
            <a:r>
              <a:rPr lang="en-US" dirty="0"/>
              <a:t>            </a:t>
            </a:r>
            <a:r>
              <a:rPr lang="en-US" dirty="0" err="1"/>
              <a:t>android:textAppearance</a:t>
            </a:r>
            <a:r>
              <a:rPr lang="en-US" dirty="0"/>
              <a:t>="?</a:t>
            </a:r>
            <a:r>
              <a:rPr lang="en-US" dirty="0" err="1"/>
              <a:t>attr</a:t>
            </a:r>
            <a:r>
              <a:rPr lang="en-US" dirty="0"/>
              <a:t>/textAppearanceSubtitle1"/&gt;</a:t>
            </a:r>
          </a:p>
          <a:p>
            <a:endParaRPr lang="en-US" dirty="0"/>
          </a:p>
          <a:p>
            <a:r>
              <a:rPr lang="en-US" dirty="0"/>
              <a:t>      &lt;/</a:t>
            </a:r>
            <a:r>
              <a:rPr lang="en-US" dirty="0" err="1"/>
              <a:t>androidx.appcompat.widget.Toolbar</a:t>
            </a:r>
            <a:r>
              <a:rPr lang="en-US" dirty="0"/>
              <a:t>&gt;</a:t>
            </a:r>
          </a:p>
          <a:p>
            <a:endParaRPr lang="en-US" dirty="0"/>
          </a:p>
          <a:p>
            <a:r>
              <a:rPr lang="en-US" dirty="0"/>
              <a:t>    &lt;/</a:t>
            </a:r>
            <a:r>
              <a:rPr lang="en-US" dirty="0" err="1"/>
              <a:t>com.google.android.material.appbar.AppBarLayout</a:t>
            </a:r>
            <a:r>
              <a:rPr lang="en-US" dirty="0"/>
              <a:t>&gt;</a:t>
            </a:r>
          </a:p>
          <a:p>
            <a:endParaRPr lang="en-US" dirty="0"/>
          </a:p>
          <a:p>
            <a:r>
              <a:rPr lang="en-US" dirty="0"/>
              <a:t>    &lt;</a:t>
            </a:r>
            <a:r>
              <a:rPr lang="en-US" dirty="0" err="1"/>
              <a:t>androidx.recyclerview.widget.RecyclerView</a:t>
            </a:r>
            <a:endParaRPr lang="en-US" dirty="0"/>
          </a:p>
          <a:p>
            <a:r>
              <a:rPr lang="en-US" dirty="0"/>
              <a:t>        </a:t>
            </a:r>
            <a:r>
              <a:rPr lang="en-US" dirty="0" err="1"/>
              <a:t>android:id</a:t>
            </a:r>
            <a:r>
              <a:rPr lang="en-US" dirty="0"/>
              <a:t>="@+id/</a:t>
            </a:r>
            <a:r>
              <a:rPr lang="en-US" dirty="0" err="1"/>
              <a:t>search_results</a:t>
            </a:r>
            <a:r>
              <a:rPr lang="en-US" dirty="0"/>
              <a:t>"</a:t>
            </a:r>
          </a:p>
          <a:p>
            <a:r>
              <a:rPr lang="en-US" dirty="0"/>
              <a:t>        </a:t>
            </a:r>
            <a:r>
              <a:rPr lang="en-US" dirty="0" err="1"/>
              <a:t>android:layout_width</a:t>
            </a:r>
            <a:r>
              <a:rPr lang="en-US" dirty="0"/>
              <a:t>="</a:t>
            </a:r>
            <a:r>
              <a:rPr lang="en-US" dirty="0" err="1"/>
              <a:t>match_parent</a:t>
            </a:r>
            <a:r>
              <a:rPr lang="en-US" dirty="0"/>
              <a:t>"</a:t>
            </a:r>
          </a:p>
          <a:p>
            <a:r>
              <a:rPr lang="en-US" dirty="0"/>
              <a:t>        </a:t>
            </a:r>
            <a:r>
              <a:rPr lang="en-US" dirty="0" err="1"/>
              <a:t>android:layout_height</a:t>
            </a:r>
            <a:r>
              <a:rPr lang="en-US" dirty="0"/>
              <a:t>="</a:t>
            </a:r>
            <a:r>
              <a:rPr lang="en-US" dirty="0" err="1"/>
              <a:t>match_parent</a:t>
            </a:r>
            <a:r>
              <a:rPr lang="en-US" dirty="0"/>
              <a:t>"</a:t>
            </a:r>
          </a:p>
          <a:p>
            <a:r>
              <a:rPr lang="en-US" dirty="0"/>
              <a:t>        </a:t>
            </a:r>
          </a:p>
        </p:txBody>
      </p:sp>
    </p:spTree>
    <p:extLst>
      <p:ext uri="{BB962C8B-B14F-4D97-AF65-F5344CB8AC3E}">
        <p14:creationId xmlns:p14="http://schemas.microsoft.com/office/powerpoint/2010/main" val="21053783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DC6455-610B-BE94-7C0A-C245303441A4}"/>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0008EE87-27ED-2DA6-596E-FC886A8D09D2}"/>
              </a:ext>
            </a:extLst>
          </p:cNvPr>
          <p:cNvSpPr txBox="1"/>
          <p:nvPr/>
        </p:nvSpPr>
        <p:spPr>
          <a:xfrm>
            <a:off x="392545" y="457201"/>
            <a:ext cx="9042400" cy="3139321"/>
          </a:xfrm>
          <a:prstGeom prst="rect">
            <a:avLst/>
          </a:prstGeom>
          <a:noFill/>
        </p:spPr>
        <p:txBody>
          <a:bodyPr wrap="square">
            <a:spAutoFit/>
          </a:bodyPr>
          <a:lstStyle/>
          <a:p>
            <a:r>
              <a:rPr lang="en-US" dirty="0"/>
              <a:t>  </a:t>
            </a:r>
            <a:r>
              <a:rPr lang="en-US" dirty="0" err="1"/>
              <a:t>app:layout_behavior</a:t>
            </a:r>
            <a:r>
              <a:rPr lang="en-US" dirty="0"/>
              <a:t>="com.google.android.material.appbar.AppBarLayout$ScrollingViewBehavior"</a:t>
            </a:r>
          </a:p>
          <a:p>
            <a:r>
              <a:rPr lang="en-US" dirty="0"/>
              <a:t>        </a:t>
            </a:r>
            <a:r>
              <a:rPr lang="en-US" dirty="0" err="1"/>
              <a:t>app:layoutManager</a:t>
            </a:r>
            <a:r>
              <a:rPr lang="en-US" dirty="0"/>
              <a:t>="</a:t>
            </a:r>
            <a:r>
              <a:rPr lang="en-US" dirty="0" err="1"/>
              <a:t>androidx.recyclerview.widget.LinearLayoutManager</a:t>
            </a:r>
            <a:r>
              <a:rPr lang="en-US" dirty="0"/>
              <a:t>"</a:t>
            </a:r>
          </a:p>
          <a:p>
            <a:r>
              <a:rPr lang="en-US" dirty="0"/>
              <a:t>        </a:t>
            </a:r>
            <a:r>
              <a:rPr lang="en-US" dirty="0" err="1"/>
              <a:t>app:hasFixedSize</a:t>
            </a:r>
            <a:r>
              <a:rPr lang="en-US" dirty="0"/>
              <a:t>="@{true}"</a:t>
            </a:r>
          </a:p>
          <a:p>
            <a:r>
              <a:rPr lang="en-US" dirty="0"/>
              <a:t>        </a:t>
            </a:r>
            <a:r>
              <a:rPr lang="en-US" dirty="0" err="1"/>
              <a:t>android:scrollbars</a:t>
            </a:r>
            <a:r>
              <a:rPr lang="en-US" dirty="0"/>
              <a:t>="vertical"</a:t>
            </a:r>
          </a:p>
          <a:p>
            <a:r>
              <a:rPr lang="en-US" dirty="0"/>
              <a:t>        </a:t>
            </a:r>
            <a:r>
              <a:rPr lang="en-US" dirty="0" err="1"/>
              <a:t>tools:listitem</a:t>
            </a:r>
            <a:r>
              <a:rPr lang="en-US" dirty="0"/>
              <a:t>="@layout/</a:t>
            </a:r>
            <a:r>
              <a:rPr lang="en-US" dirty="0" err="1"/>
              <a:t>search_item</a:t>
            </a:r>
            <a:r>
              <a:rPr lang="en-US" dirty="0"/>
              <a:t>"/&gt;</a:t>
            </a:r>
          </a:p>
          <a:p>
            <a:endParaRPr lang="en-US" dirty="0"/>
          </a:p>
          <a:p>
            <a:r>
              <a:rPr lang="en-US" dirty="0"/>
              <a:t>  &lt;/</a:t>
            </a:r>
            <a:r>
              <a:rPr lang="en-US" dirty="0" err="1"/>
              <a:t>androidx.coordinatorlayout.widget.CoordinatorLayout</a:t>
            </a:r>
            <a:r>
              <a:rPr lang="en-US" dirty="0"/>
              <a:t>&gt;</a:t>
            </a:r>
          </a:p>
          <a:p>
            <a:endParaRPr lang="en-US" dirty="0"/>
          </a:p>
          <a:p>
            <a:r>
              <a:rPr lang="en-US" dirty="0"/>
              <a:t>&lt;/layout&gt;</a:t>
            </a:r>
          </a:p>
        </p:txBody>
      </p:sp>
    </p:spTree>
    <p:extLst>
      <p:ext uri="{BB962C8B-B14F-4D97-AF65-F5344CB8AC3E}">
        <p14:creationId xmlns:p14="http://schemas.microsoft.com/office/powerpoint/2010/main" val="2813159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27DDA-C840-4036-BC0C-9F8FE940297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                      DESCRIPTION</a:t>
            </a:r>
          </a:p>
        </p:txBody>
      </p:sp>
      <p:sp>
        <p:nvSpPr>
          <p:cNvPr id="3" name="Content Placeholder 2">
            <a:extLst>
              <a:ext uri="{FF2B5EF4-FFF2-40B4-BE49-F238E27FC236}">
                <a16:creationId xmlns:a16="http://schemas.microsoft.com/office/drawing/2014/main" id="{057929BC-B025-4F06-81E7-FD419951C94E}"/>
              </a:ext>
            </a:extLst>
          </p:cNvPr>
          <p:cNvSpPr>
            <a:spLocks noGrp="1"/>
          </p:cNvSpPr>
          <p:nvPr>
            <p:ph idx="1"/>
          </p:nvPr>
        </p:nvSpPr>
        <p:spPr>
          <a:xfrm>
            <a:off x="572193" y="989677"/>
            <a:ext cx="10515600" cy="5334000"/>
          </a:xfrm>
        </p:spPr>
        <p:txBody>
          <a:bodyPr>
            <a:normAutofit lnSpcReduction="10000"/>
          </a:bodyPr>
          <a:lstStyle/>
          <a:p>
            <a:pPr>
              <a:buFont typeface="Wingdings" panose="05000000000000000000" pitchFamily="2" charset="2"/>
              <a:buChar char="Ø"/>
            </a:pPr>
            <a:endParaRPr lang="en-US" dirty="0"/>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Overview: </a:t>
            </a:r>
            <a:r>
              <a:rPr lang="en-US" dirty="0">
                <a:latin typeface="Times New Roman" panose="02020603050405020304" pitchFamily="18" charset="0"/>
                <a:cs typeface="Times New Roman" panose="02020603050405020304" pitchFamily="18" charset="0"/>
              </a:rPr>
              <a:t>Study App is a mobile application designed to enhance students' learning experiences. It provides various tools to help users keep track of their studies, take notes, and engage in interactive quizzes. The app ensures that students can conveniently manage their study material, making it a comprehensive and accessible solution for learning on the go.</a:t>
            </a: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Material Design: </a:t>
            </a:r>
            <a:r>
              <a:rPr lang="en-US" dirty="0">
                <a:latin typeface="Times New Roman" panose="02020603050405020304" pitchFamily="18" charset="0"/>
                <a:cs typeface="Times New Roman" panose="02020603050405020304" pitchFamily="18" charset="0"/>
              </a:rPr>
              <a:t>Study App is built with Material Design principles, providing a modern, user-friendly interface. Elements such as floating action buttons, intuitive navigation, and a clean color scheme enhance the overall user experience.</a:t>
            </a:r>
            <a:endParaRPr lang="en-US" b="0" i="0" dirty="0">
              <a:solidFill>
                <a:srgbClr val="0D0D0D"/>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Customizable Settings: </a:t>
            </a:r>
            <a:r>
              <a:rPr lang="en-US" dirty="0">
                <a:latin typeface="Times New Roman" panose="02020603050405020304" pitchFamily="18" charset="0"/>
                <a:cs typeface="Times New Roman" panose="02020603050405020304" pitchFamily="18" charset="0"/>
              </a:rPr>
              <a:t>Users can customize their experience within Study App. Options like theme selection and personalized preferences make the app adaptable to individual needs.</a:t>
            </a:r>
            <a:endParaRPr lang="en-US" b="0" i="0" dirty="0">
              <a:solidFill>
                <a:srgbClr val="0D0D0D"/>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Offline Mode: </a:t>
            </a:r>
            <a:r>
              <a:rPr lang="en-US" dirty="0">
                <a:latin typeface="Times New Roman" panose="02020603050405020304" pitchFamily="18" charset="0"/>
                <a:cs typeface="Times New Roman" panose="02020603050405020304" pitchFamily="18" charset="0"/>
              </a:rPr>
              <a:t>Study App functions both online and offline, allowing users to access their notes and quizzes without needing an internet connection. Perfect for studying anywhere, anytime.</a:t>
            </a: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Quiz Module: </a:t>
            </a:r>
            <a:r>
              <a:rPr lang="en-US" dirty="0">
                <a:latin typeface="Times New Roman" panose="02020603050405020304" pitchFamily="18" charset="0"/>
                <a:cs typeface="Times New Roman" panose="02020603050405020304" pitchFamily="18" charset="0"/>
              </a:rPr>
              <a:t>Study App includes an interactive quiz feature that helps users test their knowledge on various subjects. It’s a quick way for students to assess their understanding and retain important information.</a:t>
            </a: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Notes Section: </a:t>
            </a:r>
            <a:r>
              <a:rPr lang="en-US" dirty="0">
                <a:latin typeface="Times New Roman" panose="02020603050405020304" pitchFamily="18" charset="0"/>
                <a:cs typeface="Times New Roman" panose="02020603050405020304" pitchFamily="18" charset="0"/>
              </a:rPr>
              <a:t>A well-organized notes feature allows users to jot down important points during lectures or while studying. The intuitive layout makes it easy to create, edit, and manage notes, ensuring key information is always accessible.</a:t>
            </a:r>
          </a:p>
        </p:txBody>
      </p:sp>
    </p:spTree>
    <p:extLst>
      <p:ext uri="{BB962C8B-B14F-4D97-AF65-F5344CB8AC3E}">
        <p14:creationId xmlns:p14="http://schemas.microsoft.com/office/powerpoint/2010/main" val="388445307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4EB25F-6A60-4B44-AA73-D15C07F3DA5C}"/>
              </a:ext>
            </a:extLst>
          </p:cNvPr>
          <p:cNvSpPr txBox="1"/>
          <p:nvPr/>
        </p:nvSpPr>
        <p:spPr>
          <a:xfrm>
            <a:off x="342900" y="406400"/>
            <a:ext cx="1206292"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OUTPUT:</a:t>
            </a:r>
          </a:p>
        </p:txBody>
      </p:sp>
      <p:pic>
        <p:nvPicPr>
          <p:cNvPr id="5" name="Picture 4">
            <a:extLst>
              <a:ext uri="{FF2B5EF4-FFF2-40B4-BE49-F238E27FC236}">
                <a16:creationId xmlns:a16="http://schemas.microsoft.com/office/drawing/2014/main" id="{C98CE926-3ACA-35C8-138A-E108DC6904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1136" y="1333153"/>
            <a:ext cx="1919547" cy="3912177"/>
          </a:xfrm>
          <a:prstGeom prst="rect">
            <a:avLst/>
          </a:prstGeom>
        </p:spPr>
      </p:pic>
      <p:pic>
        <p:nvPicPr>
          <p:cNvPr id="9" name="Picture 8">
            <a:extLst>
              <a:ext uri="{FF2B5EF4-FFF2-40B4-BE49-F238E27FC236}">
                <a16:creationId xmlns:a16="http://schemas.microsoft.com/office/drawing/2014/main" id="{341BBD57-28EC-4064-64CC-1E72C9A2D0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3504" y="1454033"/>
            <a:ext cx="2363585" cy="3791297"/>
          </a:xfrm>
          <a:prstGeom prst="rect">
            <a:avLst/>
          </a:prstGeom>
        </p:spPr>
      </p:pic>
    </p:spTree>
    <p:extLst>
      <p:ext uri="{BB962C8B-B14F-4D97-AF65-F5344CB8AC3E}">
        <p14:creationId xmlns:p14="http://schemas.microsoft.com/office/powerpoint/2010/main" val="354328167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2004875-DD0F-9D27-28DA-B7DA364F0603}"/>
              </a:ext>
            </a:extLst>
          </p:cNvPr>
          <p:cNvSpPr txBox="1"/>
          <p:nvPr/>
        </p:nvSpPr>
        <p:spPr>
          <a:xfrm>
            <a:off x="241070" y="207125"/>
            <a:ext cx="1662545"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Demo video:</a:t>
            </a:r>
            <a:endParaRPr lang="en-IN"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F9C80A7-A4EB-B28D-E9D1-245925ECB2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6196" y="1130531"/>
            <a:ext cx="1904654" cy="4339244"/>
          </a:xfrm>
          <a:prstGeom prst="rect">
            <a:avLst/>
          </a:prstGeom>
        </p:spPr>
      </p:pic>
    </p:spTree>
    <p:extLst>
      <p:ext uri="{BB962C8B-B14F-4D97-AF65-F5344CB8AC3E}">
        <p14:creationId xmlns:p14="http://schemas.microsoft.com/office/powerpoint/2010/main" val="277201443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D55DF6-8905-469F-B97C-AE9C756778A5}"/>
              </a:ext>
            </a:extLst>
          </p:cNvPr>
          <p:cNvSpPr txBox="1"/>
          <p:nvPr/>
        </p:nvSpPr>
        <p:spPr>
          <a:xfrm>
            <a:off x="186112" y="430645"/>
            <a:ext cx="2976817"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Main Activity.java:</a:t>
            </a:r>
          </a:p>
        </p:txBody>
      </p:sp>
      <p:sp>
        <p:nvSpPr>
          <p:cNvPr id="4" name="TextBox 3">
            <a:extLst>
              <a:ext uri="{FF2B5EF4-FFF2-40B4-BE49-F238E27FC236}">
                <a16:creationId xmlns:a16="http://schemas.microsoft.com/office/drawing/2014/main" id="{0D7AFF03-6A38-4BBD-89E4-2096120AB820}"/>
              </a:ext>
            </a:extLst>
          </p:cNvPr>
          <p:cNvSpPr txBox="1"/>
          <p:nvPr/>
        </p:nvSpPr>
        <p:spPr>
          <a:xfrm>
            <a:off x="560186" y="587588"/>
            <a:ext cx="8966200" cy="6463308"/>
          </a:xfrm>
          <a:prstGeom prst="rect">
            <a:avLst/>
          </a:prstGeom>
          <a:noFill/>
        </p:spPr>
        <p:txBody>
          <a:bodyPr wrap="square">
            <a:spAutoFit/>
          </a:bodyPr>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package </a:t>
            </a:r>
            <a:r>
              <a:rPr lang="en-US" dirty="0" err="1">
                <a:latin typeface="Times New Roman" panose="02020603050405020304" pitchFamily="18" charset="0"/>
                <a:cs typeface="Times New Roman" panose="02020603050405020304" pitchFamily="18" charset="0"/>
              </a:rPr>
              <a:t>com.materialstudies.owl.ui</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import </a:t>
            </a:r>
            <a:r>
              <a:rPr lang="en-US" dirty="0" err="1">
                <a:latin typeface="Times New Roman" panose="02020603050405020304" pitchFamily="18" charset="0"/>
                <a:cs typeface="Times New Roman" panose="02020603050405020304" pitchFamily="18" charset="0"/>
              </a:rPr>
              <a:t>android.os.Bundle</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import </a:t>
            </a:r>
            <a:r>
              <a:rPr lang="en-US" dirty="0" err="1">
                <a:latin typeface="Times New Roman" panose="02020603050405020304" pitchFamily="18" charset="0"/>
                <a:cs typeface="Times New Roman" panose="02020603050405020304" pitchFamily="18" charset="0"/>
              </a:rPr>
              <a:t>android.view.View.GONE</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import </a:t>
            </a:r>
            <a:r>
              <a:rPr lang="en-US" dirty="0" err="1">
                <a:latin typeface="Times New Roman" panose="02020603050405020304" pitchFamily="18" charset="0"/>
                <a:cs typeface="Times New Roman" panose="02020603050405020304" pitchFamily="18" charset="0"/>
              </a:rPr>
              <a:t>android.view.View.VISIBLE</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import </a:t>
            </a:r>
            <a:r>
              <a:rPr lang="en-US" dirty="0" err="1">
                <a:latin typeface="Times New Roman" panose="02020603050405020304" pitchFamily="18" charset="0"/>
                <a:cs typeface="Times New Roman" panose="02020603050405020304" pitchFamily="18" charset="0"/>
              </a:rPr>
              <a:t>androidx.appcompat.app.AppCompatActivity</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import </a:t>
            </a:r>
            <a:r>
              <a:rPr lang="en-US" dirty="0" err="1">
                <a:latin typeface="Times New Roman" panose="02020603050405020304" pitchFamily="18" charset="0"/>
                <a:cs typeface="Times New Roman" panose="02020603050405020304" pitchFamily="18" charset="0"/>
              </a:rPr>
              <a:t>androidx.lifecycle.lifecycleScope</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import </a:t>
            </a:r>
            <a:r>
              <a:rPr lang="en-US" dirty="0" err="1">
                <a:latin typeface="Times New Roman" panose="02020603050405020304" pitchFamily="18" charset="0"/>
                <a:cs typeface="Times New Roman" panose="02020603050405020304" pitchFamily="18" charset="0"/>
              </a:rPr>
              <a:t>androidx.navigation.Navigation</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import </a:t>
            </a:r>
            <a:r>
              <a:rPr lang="en-US" dirty="0" err="1">
                <a:latin typeface="Times New Roman" panose="02020603050405020304" pitchFamily="18" charset="0"/>
                <a:cs typeface="Times New Roman" panose="02020603050405020304" pitchFamily="18" charset="0"/>
              </a:rPr>
              <a:t>androidx.navigation.ui.setupWithNavController</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import </a:t>
            </a:r>
            <a:r>
              <a:rPr lang="en-US" dirty="0" err="1">
                <a:latin typeface="Times New Roman" panose="02020603050405020304" pitchFamily="18" charset="0"/>
                <a:cs typeface="Times New Roman" panose="02020603050405020304" pitchFamily="18" charset="0"/>
              </a:rPr>
              <a:t>com.materialstudies.owl.R</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import </a:t>
            </a:r>
            <a:r>
              <a:rPr lang="en-US" dirty="0" err="1">
                <a:latin typeface="Times New Roman" panose="02020603050405020304" pitchFamily="18" charset="0"/>
                <a:cs typeface="Times New Roman" panose="02020603050405020304" pitchFamily="18" charset="0"/>
              </a:rPr>
              <a:t>com.materialstudies.owl.databinding.ActivityMainBinding</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import </a:t>
            </a:r>
            <a:r>
              <a:rPr lang="en-US" dirty="0" err="1">
                <a:latin typeface="Times New Roman" panose="02020603050405020304" pitchFamily="18" charset="0"/>
                <a:cs typeface="Times New Roman" panose="02020603050405020304" pitchFamily="18" charset="0"/>
              </a:rPr>
              <a:t>com.materialstudies.owl.util.contentView</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import </a:t>
            </a:r>
            <a:r>
              <a:rPr lang="en-US" dirty="0" err="1">
                <a:latin typeface="Times New Roman" panose="02020603050405020304" pitchFamily="18" charset="0"/>
                <a:cs typeface="Times New Roman" panose="02020603050405020304" pitchFamily="18" charset="0"/>
              </a:rPr>
              <a:t>com.materialstudies.owl.util.hide</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import </a:t>
            </a:r>
            <a:r>
              <a:rPr lang="en-US" dirty="0" err="1">
                <a:latin typeface="Times New Roman" panose="02020603050405020304" pitchFamily="18" charset="0"/>
                <a:cs typeface="Times New Roman" panose="02020603050405020304" pitchFamily="18" charset="0"/>
              </a:rPr>
              <a:t>com.materialstudies.owl.util.show</a:t>
            </a:r>
            <a:endParaRPr lang="en-US" dirty="0">
              <a:latin typeface="Times New Roman" panose="02020603050405020304" pitchFamily="18" charset="0"/>
              <a:cs typeface="Times New Roman" panose="02020603050405020304" pitchFamily="18" charset="0"/>
            </a:endParaRPr>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81376979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19CFC3-497C-4E5F-9E30-95F69F18FF1D}"/>
              </a:ext>
            </a:extLst>
          </p:cNvPr>
          <p:cNvSpPr txBox="1"/>
          <p:nvPr/>
        </p:nvSpPr>
        <p:spPr>
          <a:xfrm>
            <a:off x="139700" y="1"/>
            <a:ext cx="9004300" cy="6740307"/>
          </a:xfrm>
          <a:prstGeom prst="rect">
            <a:avLst/>
          </a:prstGeom>
          <a:noFill/>
        </p:spPr>
        <p:txBody>
          <a:bodyPr wrap="square">
            <a:spAutoFit/>
          </a:bodyPr>
          <a:lstStyle/>
          <a:p>
            <a:r>
              <a:rPr lang="en-US" dirty="0"/>
              <a:t> </a:t>
            </a:r>
          </a:p>
          <a:p>
            <a:r>
              <a:rPr lang="en-US" dirty="0">
                <a:latin typeface="Times New Roman" panose="02020603050405020304" pitchFamily="18" charset="0"/>
                <a:cs typeface="Times New Roman" panose="02020603050405020304" pitchFamily="18" charset="0"/>
              </a:rPr>
              <a:t>class </a:t>
            </a:r>
            <a:r>
              <a:rPr lang="en-US" dirty="0" err="1">
                <a:latin typeface="Times New Roman" panose="02020603050405020304" pitchFamily="18" charset="0"/>
                <a:cs typeface="Times New Roman" panose="02020603050405020304" pitchFamily="18" charset="0"/>
              </a:rPr>
              <a:t>MainActivity</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AppCompatActivity</a:t>
            </a:r>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private </a:t>
            </a:r>
            <a:r>
              <a:rPr lang="en-US" dirty="0" err="1">
                <a:latin typeface="Times New Roman" panose="02020603050405020304" pitchFamily="18" charset="0"/>
                <a:cs typeface="Times New Roman" panose="02020603050405020304" pitchFamily="18" charset="0"/>
              </a:rPr>
              <a:t>val</a:t>
            </a:r>
            <a:r>
              <a:rPr lang="en-US" dirty="0">
                <a:latin typeface="Times New Roman" panose="02020603050405020304" pitchFamily="18" charset="0"/>
                <a:cs typeface="Times New Roman" panose="02020603050405020304" pitchFamily="18" charset="0"/>
              </a:rPr>
              <a:t> binding: </a:t>
            </a:r>
            <a:r>
              <a:rPr lang="en-US" dirty="0" err="1">
                <a:latin typeface="Times New Roman" panose="02020603050405020304" pitchFamily="18" charset="0"/>
                <a:cs typeface="Times New Roman" panose="02020603050405020304" pitchFamily="18" charset="0"/>
              </a:rPr>
              <a:t>ActivityMainBinding</a:t>
            </a:r>
            <a:r>
              <a:rPr lang="en-US" dirty="0">
                <a:latin typeface="Times New Roman" panose="02020603050405020304" pitchFamily="18" charset="0"/>
                <a:cs typeface="Times New Roman" panose="02020603050405020304" pitchFamily="18" charset="0"/>
              </a:rPr>
              <a:t> by </a:t>
            </a:r>
            <a:r>
              <a:rPr lang="en-US" dirty="0" err="1">
                <a:latin typeface="Times New Roman" panose="02020603050405020304" pitchFamily="18" charset="0"/>
                <a:cs typeface="Times New Roman" panose="02020603050405020304" pitchFamily="18" charset="0"/>
              </a:rPr>
              <a:t>contentView</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R.layout.activity_main</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override fun </a:t>
            </a:r>
            <a:r>
              <a:rPr lang="en-US" dirty="0" err="1">
                <a:latin typeface="Times New Roman" panose="02020603050405020304" pitchFamily="18" charset="0"/>
                <a:cs typeface="Times New Roman" panose="02020603050405020304" pitchFamily="18" charset="0"/>
              </a:rPr>
              <a:t>onCreate</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savedInstanceState</a:t>
            </a:r>
            <a:r>
              <a:rPr lang="en-US" dirty="0">
                <a:latin typeface="Times New Roman" panose="02020603050405020304" pitchFamily="18" charset="0"/>
                <a:cs typeface="Times New Roman" panose="02020603050405020304" pitchFamily="18" charset="0"/>
              </a:rPr>
              <a:t>: Bundle?) {</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super.onCreate</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savedInstanceState</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binding.apply</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val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navController</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Navigation.findNavController</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this@MainActivity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R.id.nav_host</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bottomNav.setupWithNavController</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navController</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 Hide bottom nav on screens which don't require it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lifecycleScope.launchWhenResumed</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navController.addOnDestinationChangedListener</a:t>
            </a:r>
            <a:r>
              <a:rPr lang="en-US" dirty="0">
                <a:latin typeface="Times New Roman" panose="02020603050405020304" pitchFamily="18" charset="0"/>
                <a:cs typeface="Times New Roman" panose="02020603050405020304" pitchFamily="18" charset="0"/>
              </a:rPr>
              <a:t> { _, destination, _ -&gt;</a:t>
            </a:r>
          </a:p>
          <a:p>
            <a:r>
              <a:rPr lang="en-US" dirty="0">
                <a:latin typeface="Times New Roman" panose="02020603050405020304" pitchFamily="18" charset="0"/>
                <a:cs typeface="Times New Roman" panose="02020603050405020304" pitchFamily="18" charset="0"/>
              </a:rPr>
              <a:t>                    when (destination.id) {</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R.id.myCourses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R.id.featured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R.id.search</a:t>
            </a:r>
            <a:r>
              <a:rPr lang="en-US" dirty="0">
                <a:latin typeface="Times New Roman" panose="02020603050405020304" pitchFamily="18" charset="0"/>
                <a:cs typeface="Times New Roman" panose="02020603050405020304" pitchFamily="18" charset="0"/>
              </a:rPr>
              <a:t> -&gt; </a:t>
            </a:r>
            <a:r>
              <a:rPr lang="en-US" dirty="0" err="1">
                <a:latin typeface="Times New Roman" panose="02020603050405020304" pitchFamily="18" charset="0"/>
                <a:cs typeface="Times New Roman" panose="02020603050405020304" pitchFamily="18" charset="0"/>
              </a:rPr>
              <a:t>bottomNav.show</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else -&gt; </a:t>
            </a:r>
            <a:r>
              <a:rPr lang="en-US" dirty="0" err="1">
                <a:latin typeface="Times New Roman" panose="02020603050405020304" pitchFamily="18" charset="0"/>
                <a:cs typeface="Times New Roman" panose="02020603050405020304" pitchFamily="18" charset="0"/>
              </a:rPr>
              <a:t>bottomNav.hide</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p>
          <a:p>
            <a:r>
              <a:rPr lang="en-US" dirty="0"/>
              <a:t> </a:t>
            </a:r>
          </a:p>
        </p:txBody>
      </p:sp>
    </p:spTree>
    <p:extLst>
      <p:ext uri="{BB962C8B-B14F-4D97-AF65-F5344CB8AC3E}">
        <p14:creationId xmlns:p14="http://schemas.microsoft.com/office/powerpoint/2010/main" val="214344852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ACE4C01-3211-4A73-A3BA-D63EAFA7A91B}"/>
              </a:ext>
            </a:extLst>
          </p:cNvPr>
          <p:cNvSpPr txBox="1"/>
          <p:nvPr/>
        </p:nvSpPr>
        <p:spPr>
          <a:xfrm>
            <a:off x="260004" y="268779"/>
            <a:ext cx="9017000" cy="6278642"/>
          </a:xfrm>
          <a:prstGeom prst="rect">
            <a:avLst/>
          </a:prstGeom>
          <a:noFill/>
        </p:spPr>
        <p:txBody>
          <a:bodyPr wrap="square">
            <a:spAutoFit/>
          </a:bodyPr>
          <a:lstStyle/>
          <a:p>
            <a:r>
              <a:rPr lang="en-US" sz="2400" dirty="0"/>
              <a:t> </a:t>
            </a:r>
            <a:r>
              <a:rPr lang="en-US" sz="2400" b="1" dirty="0">
                <a:latin typeface="Times New Roman" panose="02020603050405020304" pitchFamily="18" charset="0"/>
                <a:cs typeface="Times New Roman" panose="02020603050405020304" pitchFamily="18" charset="0"/>
              </a:rPr>
              <a:t>AndroidManifest.xml</a:t>
            </a:r>
          </a:p>
          <a:p>
            <a:endParaRPr lang="en-US" dirty="0"/>
          </a:p>
          <a:p>
            <a:r>
              <a:rPr lang="en-US" dirty="0">
                <a:latin typeface="Times New Roman" panose="02020603050405020304" pitchFamily="18" charset="0"/>
                <a:cs typeface="Times New Roman" panose="02020603050405020304" pitchFamily="18" charset="0"/>
              </a:rPr>
              <a:t>&lt;?xml version="1.0" encoding="utf-8"?&gt;</a:t>
            </a:r>
          </a:p>
          <a:p>
            <a:r>
              <a:rPr lang="en-US" dirty="0">
                <a:latin typeface="Times New Roman" panose="02020603050405020304" pitchFamily="18" charset="0"/>
                <a:cs typeface="Times New Roman" panose="02020603050405020304" pitchFamily="18" charset="0"/>
              </a:rPr>
              <a:t>&lt;manifest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xmlns:android</a:t>
            </a:r>
            <a:r>
              <a:rPr lang="en-US" dirty="0">
                <a:latin typeface="Times New Roman" panose="02020603050405020304" pitchFamily="18" charset="0"/>
                <a:cs typeface="Times New Roman" panose="02020603050405020304" pitchFamily="18" charset="0"/>
              </a:rPr>
              <a:t>="http://schemas.android.com/</a:t>
            </a:r>
            <a:r>
              <a:rPr lang="en-US" dirty="0" err="1">
                <a:latin typeface="Times New Roman" panose="02020603050405020304" pitchFamily="18" charset="0"/>
                <a:cs typeface="Times New Roman" panose="02020603050405020304" pitchFamily="18" charset="0"/>
              </a:rPr>
              <a:t>apk</a:t>
            </a:r>
            <a:r>
              <a:rPr lang="en-US" dirty="0">
                <a:latin typeface="Times New Roman" panose="02020603050405020304" pitchFamily="18" charset="0"/>
                <a:cs typeface="Times New Roman" panose="02020603050405020304" pitchFamily="18" charset="0"/>
              </a:rPr>
              <a:t>/res/android"</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xmlns:tools</a:t>
            </a:r>
            <a:r>
              <a:rPr lang="en-US" dirty="0">
                <a:latin typeface="Times New Roman" panose="02020603050405020304" pitchFamily="18" charset="0"/>
                <a:cs typeface="Times New Roman" panose="02020603050405020304" pitchFamily="18" charset="0"/>
              </a:rPr>
              <a:t>="http://schemas.android.com/tools"</a:t>
            </a:r>
          </a:p>
          <a:p>
            <a:r>
              <a:rPr lang="en-US" dirty="0">
                <a:latin typeface="Times New Roman" panose="02020603050405020304" pitchFamily="18" charset="0"/>
                <a:cs typeface="Times New Roman" panose="02020603050405020304" pitchFamily="18" charset="0"/>
              </a:rPr>
              <a:t>    package="</a:t>
            </a:r>
            <a:r>
              <a:rPr lang="en-US" dirty="0" err="1">
                <a:latin typeface="Times New Roman" panose="02020603050405020304" pitchFamily="18" charset="0"/>
                <a:cs typeface="Times New Roman" panose="02020603050405020304" pitchFamily="18" charset="0"/>
              </a:rPr>
              <a:t>com.materialstudies.owl</a:t>
            </a:r>
            <a:r>
              <a:rPr lang="en-US" dirty="0">
                <a:latin typeface="Times New Roman" panose="02020603050405020304" pitchFamily="18" charset="0"/>
                <a:cs typeface="Times New Roman" panose="02020603050405020304" pitchFamily="18" charset="0"/>
              </a:rPr>
              <a:t>"&gt;</a:t>
            </a:r>
          </a:p>
          <a:p>
            <a:r>
              <a:rPr lang="en-US" dirty="0">
                <a:latin typeface="Times New Roman" panose="02020603050405020304" pitchFamily="18" charset="0"/>
                <a:cs typeface="Times New Roman" panose="02020603050405020304" pitchFamily="18" charset="0"/>
              </a:rPr>
              <a:t>&lt;!--Load images from </a:t>
            </a:r>
            <a:r>
              <a:rPr lang="en-US" dirty="0" err="1">
                <a:latin typeface="Times New Roman" panose="02020603050405020304" pitchFamily="18" charset="0"/>
                <a:cs typeface="Times New Roman" panose="02020603050405020304" pitchFamily="18" charset="0"/>
              </a:rPr>
              <a:t>Unsplash</a:t>
            </a:r>
            <a:r>
              <a:rPr lang="en-US" dirty="0">
                <a:latin typeface="Times New Roman" panose="02020603050405020304" pitchFamily="18" charset="0"/>
                <a:cs typeface="Times New Roman" panose="02020603050405020304" pitchFamily="18" charset="0"/>
              </a:rPr>
              <a:t>--&gt;</a:t>
            </a:r>
          </a:p>
          <a:p>
            <a:r>
              <a:rPr lang="en-US" dirty="0">
                <a:latin typeface="Times New Roman" panose="02020603050405020304" pitchFamily="18" charset="0"/>
                <a:cs typeface="Times New Roman" panose="02020603050405020304" pitchFamily="18" charset="0"/>
              </a:rPr>
              <a:t>  &lt;uses-permission </a:t>
            </a:r>
            <a:r>
              <a:rPr lang="en-US" dirty="0" err="1">
                <a:latin typeface="Times New Roman" panose="02020603050405020304" pitchFamily="18" charset="0"/>
                <a:cs typeface="Times New Roman" panose="02020603050405020304" pitchFamily="18" charset="0"/>
              </a:rPr>
              <a:t>android:name</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android.permission.INTERNET</a:t>
            </a:r>
            <a:r>
              <a:rPr lang="en-US" dirty="0">
                <a:latin typeface="Times New Roman" panose="02020603050405020304" pitchFamily="18" charset="0"/>
                <a:cs typeface="Times New Roman" panose="02020603050405020304" pitchFamily="18" charset="0"/>
              </a:rPr>
              <a:t>"/&gt;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&lt;application</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android:allowBackup</a:t>
            </a:r>
            <a:r>
              <a:rPr lang="en-US" dirty="0">
                <a:latin typeface="Times New Roman" panose="02020603050405020304" pitchFamily="18" charset="0"/>
                <a:cs typeface="Times New Roman" panose="02020603050405020304" pitchFamily="18" charset="0"/>
              </a:rPr>
              <a:t>="true"</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android:icon</a:t>
            </a:r>
            <a:r>
              <a:rPr lang="en-US" dirty="0">
                <a:latin typeface="Times New Roman" panose="02020603050405020304" pitchFamily="18" charset="0"/>
                <a:cs typeface="Times New Roman" panose="02020603050405020304" pitchFamily="18" charset="0"/>
              </a:rPr>
              <a:t>="@mipmap/</a:t>
            </a:r>
            <a:r>
              <a:rPr lang="en-US" dirty="0" err="1">
                <a:latin typeface="Times New Roman" panose="02020603050405020304" pitchFamily="18" charset="0"/>
                <a:cs typeface="Times New Roman" panose="02020603050405020304" pitchFamily="18" charset="0"/>
              </a:rPr>
              <a:t>ic_launcher</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android:label</a:t>
            </a:r>
            <a:r>
              <a:rPr lang="en-US" dirty="0">
                <a:latin typeface="Times New Roman" panose="02020603050405020304" pitchFamily="18" charset="0"/>
                <a:cs typeface="Times New Roman" panose="02020603050405020304" pitchFamily="18" charset="0"/>
              </a:rPr>
              <a:t>="@string/</a:t>
            </a:r>
            <a:r>
              <a:rPr lang="en-US" dirty="0" err="1">
                <a:latin typeface="Times New Roman" panose="02020603050405020304" pitchFamily="18" charset="0"/>
                <a:cs typeface="Times New Roman" panose="02020603050405020304" pitchFamily="18" charset="0"/>
              </a:rPr>
              <a:t>app_name</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android:name</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OwlApplication</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android:supportsRtl</a:t>
            </a:r>
            <a:r>
              <a:rPr lang="en-US" dirty="0">
                <a:latin typeface="Times New Roman" panose="02020603050405020304" pitchFamily="18" charset="0"/>
                <a:cs typeface="Times New Roman" panose="02020603050405020304" pitchFamily="18" charset="0"/>
              </a:rPr>
              <a:t>="true"</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android:theme</a:t>
            </a:r>
            <a:r>
              <a:rPr lang="en-US" dirty="0">
                <a:latin typeface="Times New Roman" panose="02020603050405020304" pitchFamily="18" charset="0"/>
                <a:cs typeface="Times New Roman" panose="02020603050405020304" pitchFamily="18" charset="0"/>
              </a:rPr>
              <a:t>="@style/</a:t>
            </a:r>
            <a:r>
              <a:rPr lang="en-US" dirty="0" err="1">
                <a:latin typeface="Times New Roman" panose="02020603050405020304" pitchFamily="18" charset="0"/>
                <a:cs typeface="Times New Roman" panose="02020603050405020304" pitchFamily="18" charset="0"/>
              </a:rPr>
              <a:t>Owl.Blue</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tools:ignore</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GoogleAppIndexingWarning</a:t>
            </a:r>
            <a:r>
              <a:rPr lang="en-US" dirty="0">
                <a:latin typeface="Times New Roman" panose="02020603050405020304" pitchFamily="18" charset="0"/>
                <a:cs typeface="Times New Roman" panose="02020603050405020304" pitchFamily="18" charset="0"/>
              </a:rPr>
              <a:t>"&gt;</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79639474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74F98E-FD4B-419A-B6E4-4897616DBF72}"/>
              </a:ext>
            </a:extLst>
          </p:cNvPr>
          <p:cNvSpPr txBox="1"/>
          <p:nvPr/>
        </p:nvSpPr>
        <p:spPr>
          <a:xfrm>
            <a:off x="334356" y="671691"/>
            <a:ext cx="9042400" cy="5909310"/>
          </a:xfrm>
          <a:prstGeom prst="rect">
            <a:avLst/>
          </a:prstGeom>
          <a:noFill/>
        </p:spPr>
        <p:txBody>
          <a:bodyPr wrap="square">
            <a:spAutoFit/>
          </a:bodyPr>
          <a:lstStyle/>
          <a:p>
            <a:r>
              <a:rPr lang="en-US" dirty="0"/>
              <a:t> </a:t>
            </a:r>
            <a:r>
              <a:rPr lang="en-US" dirty="0">
                <a:latin typeface="Times New Roman" panose="02020603050405020304" pitchFamily="18" charset="0"/>
                <a:cs typeface="Times New Roman" panose="02020603050405020304" pitchFamily="18" charset="0"/>
              </a:rPr>
              <a:t>&lt;activity</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android:name</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ui.MainActivity</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android:theme</a:t>
            </a:r>
            <a:r>
              <a:rPr lang="en-US" dirty="0">
                <a:latin typeface="Times New Roman" panose="02020603050405020304" pitchFamily="18" charset="0"/>
                <a:cs typeface="Times New Roman" panose="02020603050405020304" pitchFamily="18" charset="0"/>
              </a:rPr>
              <a:t>="@style/</a:t>
            </a:r>
            <a:r>
              <a:rPr lang="en-US" dirty="0" err="1">
                <a:latin typeface="Times New Roman" panose="02020603050405020304" pitchFamily="18" charset="0"/>
                <a:cs typeface="Times New Roman" panose="02020603050405020304" pitchFamily="18" charset="0"/>
              </a:rPr>
              <a:t>Owl.Blue</a:t>
            </a:r>
            <a:r>
              <a:rPr lang="en-US" dirty="0">
                <a:latin typeface="Times New Roman" panose="02020603050405020304" pitchFamily="18" charset="0"/>
                <a:cs typeface="Times New Roman" panose="02020603050405020304" pitchFamily="18" charset="0"/>
              </a:rPr>
              <a:t>"&gt;</a:t>
            </a:r>
          </a:p>
          <a:p>
            <a:r>
              <a:rPr lang="en-US" dirty="0">
                <a:latin typeface="Times New Roman" panose="02020603050405020304" pitchFamily="18" charset="0"/>
                <a:cs typeface="Times New Roman" panose="02020603050405020304" pitchFamily="18" charset="0"/>
              </a:rPr>
              <a:t>      &lt;intent-filter&gt;</a:t>
            </a:r>
          </a:p>
          <a:p>
            <a:r>
              <a:rPr lang="en-US" dirty="0">
                <a:latin typeface="Times New Roman" panose="02020603050405020304" pitchFamily="18" charset="0"/>
                <a:cs typeface="Times New Roman" panose="02020603050405020304" pitchFamily="18" charset="0"/>
              </a:rPr>
              <a:t>        &lt;action </a:t>
            </a:r>
            <a:r>
              <a:rPr lang="en-US" dirty="0" err="1">
                <a:latin typeface="Times New Roman" panose="02020603050405020304" pitchFamily="18" charset="0"/>
                <a:cs typeface="Times New Roman" panose="02020603050405020304" pitchFamily="18" charset="0"/>
              </a:rPr>
              <a:t>android:name</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android.intent.action.MAIN</a:t>
            </a:r>
            <a:r>
              <a:rPr lang="en-US" dirty="0">
                <a:latin typeface="Times New Roman" panose="02020603050405020304" pitchFamily="18" charset="0"/>
                <a:cs typeface="Times New Roman" panose="02020603050405020304" pitchFamily="18" charset="0"/>
              </a:rPr>
              <a:t>"/&gt;</a:t>
            </a:r>
          </a:p>
          <a:p>
            <a:r>
              <a:rPr lang="en-US" dirty="0">
                <a:latin typeface="Times New Roman" panose="02020603050405020304" pitchFamily="18" charset="0"/>
                <a:cs typeface="Times New Roman" panose="02020603050405020304" pitchFamily="18" charset="0"/>
              </a:rPr>
              <a:t>        &lt;category </a:t>
            </a:r>
            <a:r>
              <a:rPr lang="en-US" dirty="0" err="1">
                <a:latin typeface="Times New Roman" panose="02020603050405020304" pitchFamily="18" charset="0"/>
                <a:cs typeface="Times New Roman" panose="02020603050405020304" pitchFamily="18" charset="0"/>
              </a:rPr>
              <a:t>android:name</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android.intent.category.LAUNCHER</a:t>
            </a:r>
            <a:r>
              <a:rPr lang="en-US" dirty="0">
                <a:latin typeface="Times New Roman" panose="02020603050405020304" pitchFamily="18" charset="0"/>
                <a:cs typeface="Times New Roman" panose="02020603050405020304" pitchFamily="18" charset="0"/>
              </a:rPr>
              <a:t>"/&gt;</a:t>
            </a:r>
          </a:p>
          <a:p>
            <a:r>
              <a:rPr lang="en-US" dirty="0">
                <a:latin typeface="Times New Roman" panose="02020603050405020304" pitchFamily="18" charset="0"/>
                <a:cs typeface="Times New Roman" panose="02020603050405020304" pitchFamily="18" charset="0"/>
              </a:rPr>
              <a:t>      &lt;/intent-filter&gt;</a:t>
            </a:r>
          </a:p>
          <a:p>
            <a:r>
              <a:rPr lang="en-US" dirty="0">
                <a:latin typeface="Times New Roman" panose="02020603050405020304" pitchFamily="18" charset="0"/>
                <a:cs typeface="Times New Roman" panose="02020603050405020304" pitchFamily="18" charset="0"/>
              </a:rPr>
              <a:t>    &lt;/activity&gt;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&lt;!--Preload custom fonts--&gt;</a:t>
            </a:r>
          </a:p>
          <a:p>
            <a:r>
              <a:rPr lang="en-US" dirty="0">
                <a:latin typeface="Times New Roman" panose="02020603050405020304" pitchFamily="18" charset="0"/>
                <a:cs typeface="Times New Roman" panose="02020603050405020304" pitchFamily="18" charset="0"/>
              </a:rPr>
              <a:t>    &lt;meta-data</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android:name</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preloaded_fonts</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android:resource</a:t>
            </a:r>
            <a:r>
              <a:rPr lang="en-US" dirty="0">
                <a:latin typeface="Times New Roman" panose="02020603050405020304" pitchFamily="18" charset="0"/>
                <a:cs typeface="Times New Roman" panose="02020603050405020304" pitchFamily="18" charset="0"/>
              </a:rPr>
              <a:t>="@array/</a:t>
            </a:r>
            <a:r>
              <a:rPr lang="en-US" dirty="0" err="1">
                <a:latin typeface="Times New Roman" panose="02020603050405020304" pitchFamily="18" charset="0"/>
                <a:cs typeface="Times New Roman" panose="02020603050405020304" pitchFamily="18" charset="0"/>
              </a:rPr>
              <a:t>preloaded_fonts</a:t>
            </a:r>
            <a:r>
              <a:rPr lang="en-US" dirty="0">
                <a:latin typeface="Times New Roman" panose="02020603050405020304" pitchFamily="18" charset="0"/>
                <a:cs typeface="Times New Roman" panose="02020603050405020304" pitchFamily="18" charset="0"/>
              </a:rPr>
              <a:t>"/&gt;</a:t>
            </a:r>
          </a:p>
          <a:p>
            <a:r>
              <a:rPr lang="en-US" dirty="0">
                <a:latin typeface="Times New Roman" panose="02020603050405020304" pitchFamily="18" charset="0"/>
                <a:cs typeface="Times New Roman" panose="02020603050405020304" pitchFamily="18" charset="0"/>
              </a:rPr>
              <a:t>    &lt;meta-data</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android:name</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fontProviderRequests</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android:value</a:t>
            </a:r>
            <a:r>
              <a:rPr lang="en-US" dirty="0">
                <a:latin typeface="Times New Roman" panose="02020603050405020304" pitchFamily="18" charset="0"/>
                <a:cs typeface="Times New Roman" panose="02020603050405020304" pitchFamily="18" charset="0"/>
              </a:rPr>
              <a:t>="Rubik"/&gt;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&lt;/application&gt;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&lt;/manifest&gt;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400197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F4B379-F690-48DC-ABC1-4211F0EECC2B}"/>
              </a:ext>
            </a:extLst>
          </p:cNvPr>
          <p:cNvSpPr txBox="1"/>
          <p:nvPr/>
        </p:nvSpPr>
        <p:spPr>
          <a:xfrm>
            <a:off x="434109" y="847899"/>
            <a:ext cx="9042400" cy="3139321"/>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&lt;?xml version="1.0" encoding="utf-8"?&gt;</a:t>
            </a:r>
          </a:p>
          <a:p>
            <a:r>
              <a:rPr lang="en-US" dirty="0">
                <a:latin typeface="Times New Roman" panose="02020603050405020304" pitchFamily="18" charset="0"/>
                <a:cs typeface="Times New Roman" panose="02020603050405020304" pitchFamily="18" charset="0"/>
              </a:rPr>
              <a:t>&lt;font-family</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xmlns:app</a:t>
            </a:r>
            <a:r>
              <a:rPr lang="en-US" dirty="0">
                <a:latin typeface="Times New Roman" panose="02020603050405020304" pitchFamily="18" charset="0"/>
                <a:cs typeface="Times New Roman" panose="02020603050405020304" pitchFamily="18" charset="0"/>
              </a:rPr>
              <a:t>="http://schemas.android.com/</a:t>
            </a:r>
            <a:r>
              <a:rPr lang="en-US" dirty="0" err="1">
                <a:latin typeface="Times New Roman" panose="02020603050405020304" pitchFamily="18" charset="0"/>
                <a:cs typeface="Times New Roman" panose="02020603050405020304" pitchFamily="18" charset="0"/>
              </a:rPr>
              <a:t>apk</a:t>
            </a:r>
            <a:r>
              <a:rPr lang="en-US" dirty="0">
                <a:latin typeface="Times New Roman" panose="02020603050405020304" pitchFamily="18" charset="0"/>
                <a:cs typeface="Times New Roman" panose="02020603050405020304" pitchFamily="18" charset="0"/>
              </a:rPr>
              <a:t>/res-auto"</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app:fontProviderAuthority</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com.google.android.gms.fonts</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app:fontProviderPackage</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com.google.android.gms</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app:fontProviderQuery</a:t>
            </a:r>
            <a:r>
              <a:rPr lang="en-US" dirty="0">
                <a:latin typeface="Times New Roman" panose="02020603050405020304" pitchFamily="18" charset="0"/>
                <a:cs typeface="Times New Roman" panose="02020603050405020304" pitchFamily="18" charset="0"/>
              </a:rPr>
              <a:t>="Rubik"</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app:fontProviderCerts</a:t>
            </a:r>
            <a:r>
              <a:rPr lang="en-US" dirty="0">
                <a:latin typeface="Times New Roman" panose="02020603050405020304" pitchFamily="18" charset="0"/>
                <a:cs typeface="Times New Roman" panose="02020603050405020304" pitchFamily="18" charset="0"/>
              </a:rPr>
              <a:t>="@array/</a:t>
            </a:r>
            <a:r>
              <a:rPr lang="en-US" dirty="0" err="1">
                <a:latin typeface="Times New Roman" panose="02020603050405020304" pitchFamily="18" charset="0"/>
                <a:cs typeface="Times New Roman" panose="02020603050405020304" pitchFamily="18" charset="0"/>
              </a:rPr>
              <a:t>com_google_android_gms_fonts_certs</a:t>
            </a:r>
            <a:r>
              <a:rPr lang="en-US" dirty="0">
                <a:latin typeface="Times New Roman" panose="02020603050405020304" pitchFamily="18" charset="0"/>
                <a:cs typeface="Times New Roman" panose="02020603050405020304" pitchFamily="18" charset="0"/>
              </a:rPr>
              <a:t>"&gt;</a:t>
            </a:r>
          </a:p>
          <a:p>
            <a:r>
              <a:rPr lang="en-US" dirty="0">
                <a:latin typeface="Times New Roman" panose="02020603050405020304" pitchFamily="18" charset="0"/>
                <a:cs typeface="Times New Roman" panose="02020603050405020304" pitchFamily="18" charset="0"/>
              </a:rPr>
              <a:t>&lt;/font-family&gt;</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0D1D068-3A4E-4EED-83FB-39CBF7F76D1E}"/>
              </a:ext>
            </a:extLst>
          </p:cNvPr>
          <p:cNvSpPr txBox="1"/>
          <p:nvPr/>
        </p:nvSpPr>
        <p:spPr>
          <a:xfrm>
            <a:off x="434109" y="216130"/>
            <a:ext cx="2358967" cy="646331"/>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FONT   </a:t>
            </a:r>
          </a:p>
          <a:p>
            <a:r>
              <a:rPr lang="en-IN" b="1" i="0" dirty="0">
                <a:solidFill>
                  <a:srgbClr val="1F2328"/>
                </a:solidFill>
                <a:effectLst/>
                <a:latin typeface="Times New Roman" panose="02020603050405020304" pitchFamily="18" charset="0"/>
                <a:cs typeface="Times New Roman" panose="02020603050405020304" pitchFamily="18" charset="0"/>
              </a:rPr>
              <a:t>rubik.xml</a:t>
            </a:r>
            <a:r>
              <a:rPr lang="en-IN" b="1" dirty="0">
                <a:latin typeface="Times New Roman" panose="02020603050405020304" pitchFamily="18" charset="0"/>
                <a:cs typeface="Times New Roman" panose="02020603050405020304" pitchFamily="18" charset="0"/>
              </a:rPr>
              <a:t> </a:t>
            </a:r>
          </a:p>
        </p:txBody>
      </p:sp>
      <p:sp>
        <p:nvSpPr>
          <p:cNvPr id="10" name="TextBox 9">
            <a:extLst>
              <a:ext uri="{FF2B5EF4-FFF2-40B4-BE49-F238E27FC236}">
                <a16:creationId xmlns:a16="http://schemas.microsoft.com/office/drawing/2014/main" id="{C076878B-8CD1-B5F1-5779-2061CDFF42A6}"/>
              </a:ext>
            </a:extLst>
          </p:cNvPr>
          <p:cNvSpPr txBox="1"/>
          <p:nvPr/>
        </p:nvSpPr>
        <p:spPr>
          <a:xfrm>
            <a:off x="434109" y="3156223"/>
            <a:ext cx="2269375" cy="646331"/>
          </a:xfrm>
          <a:prstGeom prst="rect">
            <a:avLst/>
          </a:prstGeom>
          <a:noFill/>
        </p:spPr>
        <p:txBody>
          <a:bodyPr wrap="square" rtlCol="0">
            <a:spAutoFit/>
          </a:bodyPr>
          <a:lstStyle/>
          <a:p>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rubik_bold.xml</a:t>
            </a:r>
          </a:p>
        </p:txBody>
      </p:sp>
      <p:sp>
        <p:nvSpPr>
          <p:cNvPr id="12" name="TextBox 11">
            <a:extLst>
              <a:ext uri="{FF2B5EF4-FFF2-40B4-BE49-F238E27FC236}">
                <a16:creationId xmlns:a16="http://schemas.microsoft.com/office/drawing/2014/main" id="{BA4C535C-DE17-0001-5B2D-D92B8951748F}"/>
              </a:ext>
            </a:extLst>
          </p:cNvPr>
          <p:cNvSpPr txBox="1"/>
          <p:nvPr/>
        </p:nvSpPr>
        <p:spPr>
          <a:xfrm>
            <a:off x="881149" y="3508930"/>
            <a:ext cx="5652655" cy="2862322"/>
          </a:xfrm>
          <a:prstGeom prst="rect">
            <a:avLst/>
          </a:prstGeom>
          <a:noFill/>
        </p:spPr>
        <p:txBody>
          <a:bodyPr wrap="square" rtlCol="0">
            <a:spAutoFit/>
          </a:bodyPr>
          <a:lstStyle/>
          <a:p>
            <a:endParaRPr lang="en-US" dirty="0"/>
          </a:p>
          <a:p>
            <a:r>
              <a:rPr lang="en-US" dirty="0"/>
              <a:t>&lt;?xml version="1.0" encoding="utf-8"?&gt;</a:t>
            </a:r>
          </a:p>
          <a:p>
            <a:r>
              <a:rPr lang="en-US" dirty="0"/>
              <a:t>&lt;font-family</a:t>
            </a:r>
          </a:p>
          <a:p>
            <a:r>
              <a:rPr lang="en-US" dirty="0"/>
              <a:t>    </a:t>
            </a:r>
            <a:r>
              <a:rPr lang="en-US" dirty="0" err="1"/>
              <a:t>xmlns:app</a:t>
            </a:r>
            <a:r>
              <a:rPr lang="en-US" dirty="0"/>
              <a:t>="http://schemas.android.com/</a:t>
            </a:r>
            <a:r>
              <a:rPr lang="en-US" dirty="0" err="1"/>
              <a:t>apk</a:t>
            </a:r>
            <a:r>
              <a:rPr lang="en-US" dirty="0"/>
              <a:t>/res-auto"</a:t>
            </a:r>
          </a:p>
          <a:p>
            <a:r>
              <a:rPr lang="en-US" dirty="0"/>
              <a:t>    </a:t>
            </a:r>
            <a:r>
              <a:rPr lang="en-US" dirty="0" err="1"/>
              <a:t>app:fontProviderAuthority</a:t>
            </a:r>
            <a:r>
              <a:rPr lang="en-US" dirty="0"/>
              <a:t>="</a:t>
            </a:r>
            <a:r>
              <a:rPr lang="en-US" dirty="0" err="1"/>
              <a:t>com.google.android.gms.fonts</a:t>
            </a:r>
            <a:r>
              <a:rPr lang="en-US" dirty="0"/>
              <a:t>"</a:t>
            </a:r>
          </a:p>
          <a:p>
            <a:r>
              <a:rPr lang="en-US" dirty="0"/>
              <a:t>    </a:t>
            </a:r>
            <a:endParaRPr lang="en-IN" dirty="0"/>
          </a:p>
        </p:txBody>
      </p:sp>
    </p:spTree>
    <p:extLst>
      <p:ext uri="{BB962C8B-B14F-4D97-AF65-F5344CB8AC3E}">
        <p14:creationId xmlns:p14="http://schemas.microsoft.com/office/powerpoint/2010/main" val="85391252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AD3793-4DCD-4C93-88A2-3ECA9258C25F}"/>
              </a:ext>
            </a:extLst>
          </p:cNvPr>
          <p:cNvSpPr txBox="1"/>
          <p:nvPr/>
        </p:nvSpPr>
        <p:spPr>
          <a:xfrm>
            <a:off x="88900" y="114300"/>
            <a:ext cx="11645900" cy="5078313"/>
          </a:xfrm>
          <a:prstGeom prst="rect">
            <a:avLst/>
          </a:prstGeom>
          <a:noFill/>
        </p:spPr>
        <p:txBody>
          <a:bodyPr wrap="square">
            <a:spAutoFit/>
          </a:bodyPr>
          <a:lstStyle/>
          <a:p>
            <a:r>
              <a:rPr lang="en-US" dirty="0"/>
              <a:t> </a:t>
            </a:r>
            <a:r>
              <a:rPr lang="en-US" dirty="0" err="1"/>
              <a:t>app:fontProviderPackage</a:t>
            </a:r>
            <a:r>
              <a:rPr lang="en-US" dirty="0"/>
              <a:t>="</a:t>
            </a:r>
            <a:r>
              <a:rPr lang="en-US" dirty="0" err="1"/>
              <a:t>com.google.android.gms</a:t>
            </a:r>
            <a:r>
              <a:rPr lang="en-US" dirty="0"/>
              <a:t>"</a:t>
            </a:r>
          </a:p>
          <a:p>
            <a:r>
              <a:rPr lang="en-US" dirty="0"/>
              <a:t>    </a:t>
            </a:r>
            <a:r>
              <a:rPr lang="en-US" dirty="0" err="1"/>
              <a:t>app:fontProviderQuery</a:t>
            </a:r>
            <a:r>
              <a:rPr lang="en-US" dirty="0"/>
              <a:t>="name=</a:t>
            </a:r>
            <a:r>
              <a:rPr lang="en-US" dirty="0" err="1"/>
              <a:t>Rubik&amp;amp;weight</a:t>
            </a:r>
            <a:r>
              <a:rPr lang="en-US" dirty="0"/>
              <a:t>=700"</a:t>
            </a:r>
          </a:p>
          <a:p>
            <a:r>
              <a:rPr lang="en-US" dirty="0"/>
              <a:t>    </a:t>
            </a:r>
            <a:r>
              <a:rPr lang="en-US" dirty="0" err="1"/>
              <a:t>app:fontProviderCerts</a:t>
            </a:r>
            <a:r>
              <a:rPr lang="en-US" dirty="0"/>
              <a:t>="@array/</a:t>
            </a:r>
            <a:r>
              <a:rPr lang="en-US" dirty="0" err="1"/>
              <a:t>com_google_android_gms_fonts_certs</a:t>
            </a:r>
            <a:r>
              <a:rPr lang="en-US" dirty="0"/>
              <a:t>"&gt;</a:t>
            </a:r>
          </a:p>
          <a:p>
            <a:r>
              <a:rPr lang="en-US" dirty="0"/>
              <a:t>&lt;/font-family&gt;</a:t>
            </a:r>
          </a:p>
          <a:p>
            <a:endParaRPr lang="en-US" dirty="0"/>
          </a:p>
          <a:p>
            <a:r>
              <a:rPr lang="en-IN" b="1" i="0" dirty="0">
                <a:solidFill>
                  <a:srgbClr val="1F2328"/>
                </a:solidFill>
                <a:effectLst/>
                <a:latin typeface="-apple-system"/>
              </a:rPr>
              <a:t>rubik_medium.xml</a:t>
            </a:r>
          </a:p>
          <a:p>
            <a:endParaRPr lang="en-IN" dirty="0"/>
          </a:p>
          <a:p>
            <a:r>
              <a:rPr lang="en-US" dirty="0"/>
              <a:t>        &lt;?xml version="1.0" encoding="utf-8"?&gt;</a:t>
            </a:r>
          </a:p>
          <a:p>
            <a:r>
              <a:rPr lang="en-US" dirty="0"/>
              <a:t>&lt;font-family</a:t>
            </a:r>
          </a:p>
          <a:p>
            <a:r>
              <a:rPr lang="en-US" dirty="0"/>
              <a:t>    </a:t>
            </a:r>
            <a:r>
              <a:rPr lang="en-US" dirty="0" err="1"/>
              <a:t>xmlns:app</a:t>
            </a:r>
            <a:r>
              <a:rPr lang="en-US" dirty="0"/>
              <a:t>="http://schemas.android.com/</a:t>
            </a:r>
            <a:r>
              <a:rPr lang="en-US" dirty="0" err="1"/>
              <a:t>apk</a:t>
            </a:r>
            <a:r>
              <a:rPr lang="en-US" dirty="0"/>
              <a:t>/res-auto"</a:t>
            </a:r>
          </a:p>
          <a:p>
            <a:r>
              <a:rPr lang="en-US" dirty="0"/>
              <a:t>    </a:t>
            </a:r>
            <a:r>
              <a:rPr lang="en-US" dirty="0" err="1"/>
              <a:t>app:fontProviderAuthority</a:t>
            </a:r>
            <a:r>
              <a:rPr lang="en-US" dirty="0"/>
              <a:t>="</a:t>
            </a:r>
            <a:r>
              <a:rPr lang="en-US" dirty="0" err="1"/>
              <a:t>com.google.android.gms.fonts</a:t>
            </a:r>
            <a:r>
              <a:rPr lang="en-US" dirty="0"/>
              <a:t>"</a:t>
            </a:r>
          </a:p>
          <a:p>
            <a:r>
              <a:rPr lang="en-US" dirty="0"/>
              <a:t>    </a:t>
            </a:r>
            <a:r>
              <a:rPr lang="en-US" dirty="0" err="1"/>
              <a:t>app:fontProviderPackage</a:t>
            </a:r>
            <a:r>
              <a:rPr lang="en-US" dirty="0"/>
              <a:t>="</a:t>
            </a:r>
            <a:r>
              <a:rPr lang="en-US" dirty="0" err="1"/>
              <a:t>com.google.android.gms</a:t>
            </a:r>
            <a:r>
              <a:rPr lang="en-US" dirty="0"/>
              <a:t>"</a:t>
            </a:r>
          </a:p>
          <a:p>
            <a:r>
              <a:rPr lang="en-US" dirty="0"/>
              <a:t>    </a:t>
            </a:r>
            <a:r>
              <a:rPr lang="en-US" dirty="0" err="1"/>
              <a:t>app:fontProviderQuery</a:t>
            </a:r>
            <a:r>
              <a:rPr lang="en-US" dirty="0"/>
              <a:t>="name=</a:t>
            </a:r>
            <a:r>
              <a:rPr lang="en-US" dirty="0" err="1"/>
              <a:t>Rubik&amp;amp;weight</a:t>
            </a:r>
            <a:r>
              <a:rPr lang="en-US" dirty="0"/>
              <a:t>=500"</a:t>
            </a:r>
          </a:p>
          <a:p>
            <a:r>
              <a:rPr lang="en-US" dirty="0"/>
              <a:t>    </a:t>
            </a:r>
            <a:r>
              <a:rPr lang="en-US" dirty="0" err="1"/>
              <a:t>app:fontProviderCerts</a:t>
            </a:r>
            <a:r>
              <a:rPr lang="en-US" dirty="0"/>
              <a:t>="@array/</a:t>
            </a:r>
            <a:r>
              <a:rPr lang="en-US" dirty="0" err="1"/>
              <a:t>com_google_android_gms_fonts_certs</a:t>
            </a:r>
            <a:r>
              <a:rPr lang="en-US" dirty="0"/>
              <a:t>"&gt;</a:t>
            </a:r>
          </a:p>
          <a:p>
            <a:r>
              <a:rPr lang="en-US" dirty="0"/>
              <a:t>&lt;/font-family&gt;</a:t>
            </a:r>
          </a:p>
          <a:p>
            <a:endParaRPr lang="en-US" dirty="0"/>
          </a:p>
          <a:p>
            <a:endParaRPr lang="en-US" dirty="0"/>
          </a:p>
          <a:p>
            <a:r>
              <a:rPr lang="en-US" dirty="0"/>
              <a:t> </a:t>
            </a:r>
          </a:p>
        </p:txBody>
      </p:sp>
    </p:spTree>
    <p:extLst>
      <p:ext uri="{BB962C8B-B14F-4D97-AF65-F5344CB8AC3E}">
        <p14:creationId xmlns:p14="http://schemas.microsoft.com/office/powerpoint/2010/main" val="391090266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65B4F9-28BA-4427-BC2A-5527DFD858B6}"/>
              </a:ext>
            </a:extLst>
          </p:cNvPr>
          <p:cNvSpPr txBox="1"/>
          <p:nvPr/>
        </p:nvSpPr>
        <p:spPr>
          <a:xfrm>
            <a:off x="0" y="0"/>
            <a:ext cx="9144000" cy="6740307"/>
          </a:xfrm>
          <a:prstGeom prst="rect">
            <a:avLst/>
          </a:prstGeom>
          <a:noFill/>
        </p:spPr>
        <p:txBody>
          <a:bodyPr wrap="square">
            <a:spAutoFit/>
          </a:bodyPr>
          <a:lstStyle/>
          <a:p>
            <a:r>
              <a:rPr lang="en-US" dirty="0"/>
              <a:t>    </a:t>
            </a:r>
            <a:r>
              <a:rPr lang="en-US" b="1" dirty="0">
                <a:latin typeface="Times New Roman" panose="02020603050405020304" pitchFamily="18" charset="0"/>
                <a:cs typeface="Times New Roman" panose="02020603050405020304" pitchFamily="18" charset="0"/>
              </a:rPr>
              <a:t>LAYOUT</a:t>
            </a:r>
            <a:r>
              <a:rPr lang="en-US" dirty="0"/>
              <a:t>   </a:t>
            </a:r>
          </a:p>
          <a:p>
            <a:endParaRPr lang="en-IN" b="1" i="0" dirty="0">
              <a:solidFill>
                <a:srgbClr val="1F2328"/>
              </a:solidFill>
              <a:effectLst/>
              <a:latin typeface="-apple-system"/>
            </a:endParaRPr>
          </a:p>
          <a:p>
            <a:r>
              <a:rPr lang="en-IN" b="1" i="0" dirty="0">
                <a:solidFill>
                  <a:srgbClr val="1F2328"/>
                </a:solidFill>
                <a:effectLst/>
                <a:latin typeface="-apple-system"/>
              </a:rPr>
              <a:t>activity_main.xml</a:t>
            </a:r>
            <a:endParaRPr lang="en-US" dirty="0"/>
          </a:p>
          <a:p>
            <a:endParaRPr lang="en-US" dirty="0"/>
          </a:p>
          <a:p>
            <a:r>
              <a:rPr lang="en-US" dirty="0"/>
              <a:t> &lt;?xml version="1.0" encoding="utf-8"?&gt;</a:t>
            </a:r>
          </a:p>
          <a:p>
            <a:r>
              <a:rPr lang="en-US" dirty="0"/>
              <a:t>&lt;layout</a:t>
            </a:r>
          </a:p>
          <a:p>
            <a:r>
              <a:rPr lang="en-US" dirty="0"/>
              <a:t>    </a:t>
            </a:r>
            <a:r>
              <a:rPr lang="en-US" dirty="0" err="1"/>
              <a:t>xmlns:android</a:t>
            </a:r>
            <a:r>
              <a:rPr lang="en-US" dirty="0"/>
              <a:t>="http://schemas.android.com/</a:t>
            </a:r>
            <a:r>
              <a:rPr lang="en-US" dirty="0" err="1"/>
              <a:t>apk</a:t>
            </a:r>
            <a:r>
              <a:rPr lang="en-US" dirty="0"/>
              <a:t>/res/android"</a:t>
            </a:r>
          </a:p>
          <a:p>
            <a:r>
              <a:rPr lang="en-US" dirty="0"/>
              <a:t>    </a:t>
            </a:r>
            <a:r>
              <a:rPr lang="en-US" dirty="0" err="1"/>
              <a:t>xmlns:app</a:t>
            </a:r>
            <a:r>
              <a:rPr lang="en-US" dirty="0"/>
              <a:t>="http://schemas.android.com/</a:t>
            </a:r>
            <a:r>
              <a:rPr lang="en-US" dirty="0" err="1"/>
              <a:t>apk</a:t>
            </a:r>
            <a:r>
              <a:rPr lang="en-US" dirty="0"/>
              <a:t>/res-auto"</a:t>
            </a:r>
          </a:p>
          <a:p>
            <a:r>
              <a:rPr lang="en-US" dirty="0"/>
              <a:t>    </a:t>
            </a:r>
            <a:r>
              <a:rPr lang="en-US" dirty="0" err="1"/>
              <a:t>xmlns:tools</a:t>
            </a:r>
            <a:r>
              <a:rPr lang="en-US" dirty="0"/>
              <a:t>="http://schemas.android.com/tools"&gt;</a:t>
            </a:r>
          </a:p>
          <a:p>
            <a:endParaRPr lang="en-US" dirty="0"/>
          </a:p>
          <a:p>
            <a:r>
              <a:rPr lang="en-US" dirty="0"/>
              <a:t>  &lt;</a:t>
            </a:r>
            <a:r>
              <a:rPr lang="en-US" dirty="0" err="1"/>
              <a:t>LinearLayout</a:t>
            </a:r>
            <a:endParaRPr lang="en-US" dirty="0"/>
          </a:p>
          <a:p>
            <a:r>
              <a:rPr lang="en-US" dirty="0"/>
              <a:t>      </a:t>
            </a:r>
            <a:r>
              <a:rPr lang="en-US" dirty="0" err="1"/>
              <a:t>android:id</a:t>
            </a:r>
            <a:r>
              <a:rPr lang="en-US" dirty="0"/>
              <a:t>="@+id/root"</a:t>
            </a:r>
          </a:p>
          <a:p>
            <a:r>
              <a:rPr lang="en-US" dirty="0"/>
              <a:t>      </a:t>
            </a:r>
            <a:r>
              <a:rPr lang="en-US" dirty="0" err="1"/>
              <a:t>android:layout_width</a:t>
            </a:r>
            <a:r>
              <a:rPr lang="en-US" dirty="0"/>
              <a:t>="</a:t>
            </a:r>
            <a:r>
              <a:rPr lang="en-US" dirty="0" err="1"/>
              <a:t>match_parent</a:t>
            </a:r>
            <a:r>
              <a:rPr lang="en-US" dirty="0"/>
              <a:t>"</a:t>
            </a:r>
          </a:p>
          <a:p>
            <a:r>
              <a:rPr lang="en-US" dirty="0"/>
              <a:t>      </a:t>
            </a:r>
            <a:r>
              <a:rPr lang="en-US" dirty="0" err="1"/>
              <a:t>android:layout_height</a:t>
            </a:r>
            <a:r>
              <a:rPr lang="en-US" dirty="0"/>
              <a:t>="</a:t>
            </a:r>
            <a:r>
              <a:rPr lang="en-US" dirty="0" err="1"/>
              <a:t>match_parent</a:t>
            </a:r>
            <a:r>
              <a:rPr lang="en-US" dirty="0"/>
              <a:t>"</a:t>
            </a:r>
          </a:p>
          <a:p>
            <a:r>
              <a:rPr lang="en-US" dirty="0"/>
              <a:t>      </a:t>
            </a:r>
            <a:r>
              <a:rPr lang="en-US" dirty="0" err="1"/>
              <a:t>android:orientation</a:t>
            </a:r>
            <a:r>
              <a:rPr lang="en-US" dirty="0"/>
              <a:t>="vertical"</a:t>
            </a:r>
          </a:p>
          <a:p>
            <a:r>
              <a:rPr lang="en-US" dirty="0"/>
              <a:t>      </a:t>
            </a:r>
            <a:r>
              <a:rPr lang="en-US" dirty="0" err="1"/>
              <a:t>app:layoutFullscreen</a:t>
            </a:r>
            <a:r>
              <a:rPr lang="en-US" dirty="0"/>
              <a:t>="@{true}"</a:t>
            </a:r>
          </a:p>
          <a:p>
            <a:r>
              <a:rPr lang="en-US" dirty="0"/>
              <a:t>      </a:t>
            </a:r>
            <a:r>
              <a:rPr lang="en-US" dirty="0" err="1"/>
              <a:t>tools:context</a:t>
            </a:r>
            <a:r>
              <a:rPr lang="en-US" dirty="0"/>
              <a:t>=".</a:t>
            </a:r>
            <a:r>
              <a:rPr lang="en-US" dirty="0" err="1"/>
              <a:t>ui.MainActivity</a:t>
            </a:r>
            <a:r>
              <a:rPr lang="en-US" dirty="0"/>
              <a:t>"&gt;</a:t>
            </a:r>
          </a:p>
          <a:p>
            <a:endParaRPr lang="en-US" dirty="0"/>
          </a:p>
          <a:p>
            <a:r>
              <a:rPr lang="en-US" dirty="0"/>
              <a:t>    &lt;fragment</a:t>
            </a:r>
          </a:p>
          <a:p>
            <a:r>
              <a:rPr lang="en-US" dirty="0"/>
              <a:t>        </a:t>
            </a:r>
            <a:r>
              <a:rPr lang="en-US" dirty="0" err="1"/>
              <a:t>android:id</a:t>
            </a:r>
            <a:r>
              <a:rPr lang="en-US" dirty="0"/>
              <a:t>="@+id/</a:t>
            </a:r>
            <a:r>
              <a:rPr lang="en-US" dirty="0" err="1"/>
              <a:t>nav_host</a:t>
            </a:r>
            <a:r>
              <a:rPr lang="en-US" dirty="0"/>
              <a:t>"</a:t>
            </a:r>
          </a:p>
          <a:p>
            <a:r>
              <a:rPr lang="en-US" dirty="0"/>
              <a:t>        </a:t>
            </a:r>
            <a:r>
              <a:rPr lang="en-US" dirty="0" err="1"/>
              <a:t>android:name</a:t>
            </a:r>
            <a:r>
              <a:rPr lang="en-US" dirty="0"/>
              <a:t>="</a:t>
            </a:r>
            <a:r>
              <a:rPr lang="en-US" dirty="0" err="1"/>
              <a:t>androidx.navigation.fragment.NavHostFragment</a:t>
            </a:r>
            <a:r>
              <a:rPr lang="en-US" dirty="0"/>
              <a:t>"</a:t>
            </a:r>
          </a:p>
          <a:p>
            <a:r>
              <a:rPr lang="en-US" dirty="0"/>
              <a:t>        </a:t>
            </a:r>
            <a:r>
              <a:rPr lang="en-US" dirty="0" err="1"/>
              <a:t>android:layout_width</a:t>
            </a:r>
            <a:r>
              <a:rPr lang="en-US" dirty="0"/>
              <a:t>="</a:t>
            </a:r>
            <a:r>
              <a:rPr lang="en-US" dirty="0" err="1"/>
              <a:t>match_parent</a:t>
            </a:r>
            <a:r>
              <a:rPr lang="en-US" dirty="0"/>
              <a:t>"</a:t>
            </a:r>
          </a:p>
          <a:p>
            <a:r>
              <a:rPr lang="en-US" dirty="0"/>
              <a:t>        </a:t>
            </a:r>
            <a:r>
              <a:rPr lang="en-US" dirty="0" err="1"/>
              <a:t>android:layout_height</a:t>
            </a:r>
            <a:r>
              <a:rPr lang="en-US" dirty="0"/>
              <a:t>="0dp"</a:t>
            </a:r>
          </a:p>
          <a:p>
            <a:r>
              <a:rPr lang="en-US" dirty="0"/>
              <a:t>        </a:t>
            </a:r>
          </a:p>
        </p:txBody>
      </p:sp>
    </p:spTree>
    <p:extLst>
      <p:ext uri="{BB962C8B-B14F-4D97-AF65-F5344CB8AC3E}">
        <p14:creationId xmlns:p14="http://schemas.microsoft.com/office/powerpoint/2010/main" val="398410807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TM02900688[[fn=Facet]]</Template>
  <TotalTime>211</TotalTime>
  <Words>3062</Words>
  <Application>Microsoft Office PowerPoint</Application>
  <PresentationFormat>Widescreen</PresentationFormat>
  <Paragraphs>381</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-apple-system</vt:lpstr>
      <vt:lpstr>Arial</vt:lpstr>
      <vt:lpstr>Times New Roman</vt:lpstr>
      <vt:lpstr>Trebuchet MS</vt:lpstr>
      <vt:lpstr>Wingdings</vt:lpstr>
      <vt:lpstr>Wingdings 3</vt:lpstr>
      <vt:lpstr>Facet</vt:lpstr>
      <vt:lpstr>    Android Application Development</vt:lpstr>
      <vt:lpstr>                      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 SCORE RECORDER APP</dc:title>
  <dc:creator>KOLLATI SREE SAI SRAVANI</dc:creator>
  <cp:lastModifiedBy>gopika muruganantham</cp:lastModifiedBy>
  <cp:revision>15</cp:revision>
  <dcterms:created xsi:type="dcterms:W3CDTF">2024-03-18T04:06:37Z</dcterms:created>
  <dcterms:modified xsi:type="dcterms:W3CDTF">2024-11-22T10:29:34Z</dcterms:modified>
</cp:coreProperties>
</file>