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5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IN" altLang="en-US"/>
              <a:t>LOGIN360 </a:t>
            </a:r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accent3"/>
          </a:lnRef>
          <a:fillRef idx="2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p>
            <a:endParaRPr lang="en-US"/>
          </a:p>
          <a:p>
            <a:r>
              <a:rPr lang="en-IN" altLang="en-US"/>
              <a:t>MOHANPRASATH S 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endParaRPr lang="en-US"/>
          </a:p>
        </p:txBody>
      </p:sp>
      <p:pic>
        <p:nvPicPr>
          <p:cNvPr id="4" name="Content Placeholder 3" descr="Screenshot (11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5195" y="1825625"/>
            <a:ext cx="103517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 altLang="en-US"/>
              <a:t>Step 4: Configure AWS CLI</a:t>
            </a:r>
            <a:endParaRPr lang="en-US" altLang="en-US"/>
          </a:p>
        </p:txBody>
      </p:sp>
      <p:sp>
        <p:nvSpPr>
          <p:cNvPr id="7" name="Content Placeholder 6"/>
          <p:cNvSpPr/>
          <p:nvPr>
            <p:ph idx="1"/>
          </p:nvPr>
        </p:nvSpPr>
        <p:spPr/>
        <p:txBody>
          <a:bodyPr/>
          <a:p>
            <a:r>
              <a:rPr lang="en-US" altLang="en-US"/>
              <a:t>You will be prompted to enter: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Access Key</a:t>
            </a:r>
            <a:endParaRPr lang="en-US" altLang="en-US"/>
          </a:p>
          <a:p>
            <a:r>
              <a:rPr lang="en-US" altLang="en-US"/>
              <a:t>Secret Key</a:t>
            </a:r>
            <a:endParaRPr lang="en-US" altLang="en-US"/>
          </a:p>
          <a:p>
            <a:r>
              <a:rPr lang="en-US" altLang="en-US"/>
              <a:t>Default region (e.g., ap-south-1)</a:t>
            </a:r>
            <a:endParaRPr lang="en-US" altLang="en-US"/>
          </a:p>
          <a:p>
            <a:r>
              <a:rPr lang="en-US" altLang="en-US"/>
              <a:t>Output format (e.g., json)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IN" altLang="en-US"/>
              <a:t> CONFIGURE :</a:t>
            </a:r>
            <a:endParaRPr lang="en-IN" altLang="en-US"/>
          </a:p>
        </p:txBody>
      </p:sp>
      <p:pic>
        <p:nvPicPr>
          <p:cNvPr id="8" name="Content Placeholder 7" descr="Screenshot (116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106006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p>
            <a:r>
              <a:rPr lang="en-US" altLang="en-US"/>
              <a:t>Step 5: Create EKS Cluster</a:t>
            </a:r>
            <a:endParaRPr lang="en-US" altLang="en-US"/>
          </a:p>
        </p:txBody>
      </p:sp>
      <p:sp>
        <p:nvSpPr>
          <p:cNvPr id="7" name="Content Placeholder 6"/>
          <p:cNvSpPr/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eksctl Installation:</a:t>
            </a:r>
            <a:endParaRPr lang="en-US" altLang="en-US"/>
          </a:p>
          <a:p>
            <a:pPr marL="0" indent="0">
              <a:buNone/>
            </a:pPr>
            <a:r>
              <a:rPr lang="en-IN" altLang="en-US"/>
              <a:t>//</a:t>
            </a:r>
            <a:r>
              <a:rPr lang="en-US" altLang="en-US"/>
              <a:t> </a:t>
            </a:r>
            <a:r>
              <a:rPr lang="en-IN" altLang="en-US"/>
              <a:t>                               </a:t>
            </a:r>
            <a:r>
              <a:rPr lang="en-US" altLang="en-US"/>
              <a:t>curl --silent --location "https://github.com/weaveworks/eksctl/releases/latest/download/eksctl_$(uname -s)_amd64.tar.gz" | tar xz -C /tmp</a:t>
            </a:r>
            <a:endParaRPr lang="en-US" altLang="en-US"/>
          </a:p>
          <a:p>
            <a:r>
              <a:rPr lang="en-US" altLang="en-US"/>
              <a:t>sudo mv /tmp/eksctl /usr/local/bin</a:t>
            </a:r>
            <a:r>
              <a:rPr lang="en-IN" altLang="en-US"/>
              <a:t>   </a:t>
            </a:r>
            <a:endParaRPr lang="en-US" altLang="en-US"/>
          </a:p>
          <a:p>
            <a:r>
              <a:rPr lang="en-US" altLang="en-US"/>
              <a:t>eksctl version</a:t>
            </a:r>
            <a:r>
              <a:rPr lang="en-IN" altLang="en-US"/>
              <a:t> //</a:t>
            </a:r>
            <a:endParaRPr lang="en-IN" altLang="en-US"/>
          </a:p>
          <a:p>
            <a:pPr marL="0" indent="0">
              <a:buNone/>
            </a:pPr>
            <a:endParaRPr lang="en-US" altLang="en-US"/>
          </a:p>
          <a:p>
            <a:r>
              <a:rPr lang="en-IN" altLang="en-US"/>
              <a:t>CONFIGURATION : </a:t>
            </a:r>
            <a:endParaRPr lang="en-US" altLang="en-US"/>
          </a:p>
          <a:p>
            <a:r>
              <a:rPr lang="en-US" altLang="en-US"/>
              <a:t>eksctl create cluster --name=EKS-1 --region=ap-south-1 --zones=ap-south-1a,ap-south-1b --without-nodegroup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 fontScale="90000"/>
          </a:bodyPr>
          <a:p>
            <a:r>
              <a:rPr lang="en-IN" altLang="en-US"/>
              <a:t># </a:t>
            </a:r>
            <a:r>
              <a:rPr lang="en-US" altLang="en-US"/>
              <a:t>Associate OIDC Provider (required for IAM </a:t>
            </a:r>
            <a:r>
              <a:rPr lang="en-IN" altLang="en-US"/>
              <a:t>    </a:t>
            </a:r>
            <a:r>
              <a:rPr lang="en-US" altLang="en-US"/>
              <a:t>roles):</a:t>
            </a:r>
            <a:endParaRPr lang="en-US" altLang="en-US"/>
          </a:p>
        </p:txBody>
      </p:sp>
      <p:pic>
        <p:nvPicPr>
          <p:cNvPr id="20" name="Content Placeholder 19" descr="Screenshot (11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825625"/>
            <a:ext cx="103581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 altLang="en-US"/>
              <a:t> Create Node Group:</a:t>
            </a:r>
            <a:endParaRPr lang="en-US" altLang="en-US"/>
          </a:p>
        </p:txBody>
      </p:sp>
      <p:pic>
        <p:nvPicPr>
          <p:cNvPr id="4" name="Content Placeholder 3" descr="Screenshot (119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9820" y="1825625"/>
            <a:ext cx="1048385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 altLang="en-US"/>
              <a:t>Step 6: Install Jenkins on EC2 Instance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Install Java:</a:t>
            </a:r>
            <a:endParaRPr lang="en-US" altLang="en-US"/>
          </a:p>
          <a:p>
            <a:r>
              <a:rPr lang="en-IN" altLang="en-US"/>
              <a:t>                     </a:t>
            </a:r>
            <a:r>
              <a:rPr lang="en-US" altLang="en-US"/>
              <a:t>sudo apt install openjdk-17-jre-headless</a:t>
            </a:r>
            <a:endParaRPr lang="en-US" altLang="en-US"/>
          </a:p>
          <a:p>
            <a:r>
              <a:rPr lang="en-US" altLang="en-US" sz="2000"/>
              <a:t>sudo wget -O /usr/share/keyrings/jenkins-keyring.asc https://pkg.jenkins.io/debian-stable/jenkins.io-2023.key</a:t>
            </a:r>
            <a:endParaRPr lang="en-US" altLang="en-US" sz="2000"/>
          </a:p>
          <a:p>
            <a:r>
              <a:rPr lang="en-US" altLang="en-US" sz="2000"/>
              <a:t>echo "deb [signed-by=/usr/share/keyrings/jenkins-keyring.asc] https://pkg.jenkins.io/debian-stable binary/" | sudo tee /etc/apt/sources.list.d/jenkins.list &gt; /dev/null</a:t>
            </a:r>
            <a:endParaRPr lang="en-US" altLang="en-US" sz="2000"/>
          </a:p>
          <a:p>
            <a:r>
              <a:rPr lang="en-US" altLang="en-US" sz="2000"/>
              <a:t>sudo apt-get update</a:t>
            </a:r>
            <a:endParaRPr lang="en-US" altLang="en-US" sz="2000"/>
          </a:p>
          <a:p>
            <a:r>
              <a:rPr lang="en-US" altLang="en-US" sz="2000"/>
              <a:t>sudo apt-get install jenkins</a:t>
            </a:r>
            <a:endParaRPr lang="en-US" altLang="en-US" sz="2000"/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3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IN" altLang="en-US"/>
              <a:t> JENKINS DASHBOARD : </a:t>
            </a:r>
            <a:endParaRPr lang="en-IN" altLang="en-US"/>
          </a:p>
        </p:txBody>
      </p:sp>
      <p:pic>
        <p:nvPicPr>
          <p:cNvPr id="4" name="Content Placeholder 3" descr="Screenshot (12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6145" y="1825625"/>
            <a:ext cx="105321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/>
          </a:lnRef>
          <a:fillRef idx="2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p>
            <a:r>
              <a:rPr lang="en-IN" altLang="en-US"/>
              <a:t> TOOLS :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 altLang="en-US"/>
              <a:t> Install Plugins: Install the following Jenkins plugins: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Docker</a:t>
            </a:r>
            <a:endParaRPr lang="en-US" altLang="en-US"/>
          </a:p>
          <a:p>
            <a:r>
              <a:rPr lang="en-US" altLang="en-US"/>
              <a:t>Docker Pipeline</a:t>
            </a:r>
            <a:endParaRPr lang="en-US" altLang="en-US"/>
          </a:p>
          <a:p>
            <a:r>
              <a:rPr lang="en-US" altLang="en-US"/>
              <a:t>Kubernetes</a:t>
            </a:r>
            <a:endParaRPr lang="en-US" altLang="en-US"/>
          </a:p>
          <a:p>
            <a:r>
              <a:rPr lang="en-US" altLang="en-US"/>
              <a:t>Kubernetes CLI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IN" altLang="en-US"/>
              <a:t>  TOOLS :</a:t>
            </a:r>
            <a:endParaRPr lang="en-IN" altLang="en-US"/>
          </a:p>
        </p:txBody>
      </p:sp>
      <p:pic>
        <p:nvPicPr>
          <p:cNvPr id="4" name="Content Placeholder 3" descr="Screenshot (12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825625"/>
            <a:ext cx="1051433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IN" altLang="en-US"/>
              <a:t>PROJECT :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3"/>
          </a:lnRef>
          <a:fillRef idx="2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r>
              <a:rPr lang="en-IN" altLang="en-US" sz="4000"/>
              <a:t>TOPIC</a:t>
            </a:r>
            <a:r>
              <a:rPr lang="en-IN" altLang="en-US"/>
              <a:t> : )</a:t>
            </a:r>
            <a:endParaRPr lang="en-IN" altLang="en-US"/>
          </a:p>
          <a:p>
            <a:pPr marL="0" indent="0">
              <a:buNone/>
            </a:pPr>
            <a:r>
              <a:rPr lang="en-IN" altLang="en-US"/>
              <a:t>                  </a:t>
            </a:r>
            <a:r>
              <a:rPr lang="en-IN" altLang="en-US" sz="4000"/>
              <a:t> </a:t>
            </a:r>
            <a:endParaRPr lang="en-IN" altLang="en-US" sz="4000"/>
          </a:p>
          <a:p>
            <a:pPr marL="0" indent="0">
              <a:buNone/>
            </a:pPr>
            <a:r>
              <a:rPr lang="en-IN" altLang="en-US" sz="4000"/>
              <a:t>              </a:t>
            </a:r>
            <a:r>
              <a:rPr lang="en-US" altLang="en-US" sz="4000"/>
              <a:t>D</a:t>
            </a:r>
            <a:r>
              <a:rPr lang="en-IN" altLang="en-US" sz="4000"/>
              <a:t>EPLOYING </a:t>
            </a:r>
            <a:r>
              <a:rPr lang="en-US" altLang="en-US" sz="4000"/>
              <a:t> 10 M</a:t>
            </a:r>
            <a:r>
              <a:rPr lang="en-IN" altLang="en-US" sz="4000"/>
              <a:t>ICROSERVICES</a:t>
            </a:r>
            <a:r>
              <a:rPr lang="en-US" altLang="en-US" sz="4000"/>
              <a:t> U</a:t>
            </a:r>
            <a:r>
              <a:rPr lang="en-IN" altLang="en-US" sz="4000"/>
              <a:t>SING</a:t>
            </a:r>
            <a:endParaRPr lang="en-IN" altLang="en-US" sz="4000"/>
          </a:p>
          <a:p>
            <a:pPr marL="0" indent="0">
              <a:buNone/>
            </a:pPr>
            <a:r>
              <a:rPr lang="en-IN" altLang="en-US" sz="4000"/>
              <a:t>               CI/CD USING JENKINS AND AMAZON EKS</a:t>
            </a:r>
            <a:r>
              <a:rPr lang="en-US" altLang="en-US" sz="4000"/>
              <a:t> </a:t>
            </a:r>
            <a:endParaRPr lang="en-US" altLang="en-US" sz="4000"/>
          </a:p>
          <a:p>
            <a:pPr marL="0" indent="0">
              <a:buNone/>
            </a:pPr>
            <a:r>
              <a:rPr lang="en-US" altLang="en-US" sz="4000"/>
              <a:t> </a:t>
            </a:r>
            <a:r>
              <a:rPr lang="en-IN" altLang="en-US" sz="4000"/>
              <a:t>                  </a:t>
            </a:r>
            <a:endParaRPr lang="en-US" altLang="en-US" sz="4000"/>
          </a:p>
          <a:p>
            <a:pPr marL="0" indent="0">
              <a:buNone/>
            </a:pPr>
            <a:endParaRPr lang="en-IN" altLang="en-US" sz="4000"/>
          </a:p>
          <a:p>
            <a:pPr marL="0" indent="0">
              <a:buNone/>
            </a:pP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p>
            <a:r>
              <a:rPr lang="en-IN" altLang="en-US"/>
              <a:t>  SUCCESFULL : )</a:t>
            </a:r>
            <a:endParaRPr lang="en-IN" altLang="en-US"/>
          </a:p>
        </p:txBody>
      </p:sp>
      <p:pic>
        <p:nvPicPr>
          <p:cNvPr id="4" name="Content Placeholder 3" descr="Screenshot (124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825625"/>
            <a:ext cx="105149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rmAutofit/>
          </a:bodyPr>
          <a:p>
            <a:r>
              <a:rPr lang="en-US" altLang="en-US"/>
              <a:t>4. Install Docker: </a:t>
            </a:r>
            <a:r>
              <a:rPr lang="en-IN" altLang="en-US"/>
              <a:t>Install </a:t>
            </a:r>
            <a:r>
              <a:rPr lang="en-US" altLang="en-US"/>
              <a:t>plugins </a:t>
            </a:r>
            <a:endParaRPr lang="en-US" alt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style>
          <a:lnRef idx="2">
            <a:schemeClr val="accent3"/>
          </a:lnRef>
          <a:fillRef idx="2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p>
            <a:r>
              <a:rPr lang="en-US" altLang="en-US"/>
              <a:t>sudo apt install docker.io -y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sudo chmod 666 /var/run/docker.sock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IN" altLang="en-US"/>
              <a:t>                   CONNECT INSTANCE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 altLang="en-US"/>
              <a:t>Step 1: </a:t>
            </a:r>
            <a:endParaRPr lang="en-US" altLang="en-US"/>
          </a:p>
          <a:p>
            <a:r>
              <a:rPr lang="en-US" altLang="en-US"/>
              <a:t> </a:t>
            </a:r>
            <a:r>
              <a:rPr lang="en-IN" altLang="en-US"/>
              <a:t>          </a:t>
            </a:r>
            <a:r>
              <a:rPr lang="en-US" altLang="en-US"/>
              <a:t>Setting Up Your EC2 Instance</a:t>
            </a:r>
            <a:endParaRPr lang="en-US" altLang="en-US"/>
          </a:p>
          <a:p>
            <a:r>
              <a:rPr lang="en-IN" altLang="en-US"/>
              <a:t>  </a:t>
            </a:r>
            <a:r>
              <a:rPr lang="en-US" altLang="en-US"/>
              <a:t>First, launch an EC2 instance that will act as the central point for </a:t>
            </a:r>
            <a:r>
              <a:rPr lang="en-IN" altLang="en-US"/>
              <a:t>   </a:t>
            </a:r>
            <a:r>
              <a:rPr lang="en-US" altLang="en-US"/>
              <a:t>configuring and managing your Kubernetes cluster, Jenkins, and the deployment pipeline.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EC2 Instance: Use a t2.large instance type running Ubuntu.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3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IN" altLang="en-US"/>
              <a:t>..</a:t>
            </a:r>
            <a:endParaRPr lang="en-IN" altLang="en-US"/>
          </a:p>
        </p:txBody>
      </p:sp>
      <p:pic>
        <p:nvPicPr>
          <p:cNvPr id="4" name="Content Placeholder 3" descr="Screenshot (108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106197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IN" altLang="en-US"/>
              <a:t>LAUNCHED :</a:t>
            </a:r>
            <a:endParaRPr lang="en-IN" altLang="en-US"/>
          </a:p>
        </p:txBody>
      </p:sp>
      <p:pic>
        <p:nvPicPr>
          <p:cNvPr id="6" name="Content Placeholder 5" descr="Screenshot (110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5040" y="1825625"/>
            <a:ext cx="10320020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IN" altLang="en-US"/>
              <a:t>    IAM POLICY CREATED :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en-US"/>
              <a:t>Next, create a new IAM user with specific policies that allow it to interact with AWS services such as EKS, EC2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IAM Policies to attach to the user:</a:t>
            </a:r>
            <a:endParaRPr lang="en-US" altLang="en-US"/>
          </a:p>
          <a:p>
            <a:r>
              <a:rPr lang="en-US" altLang="en-US"/>
              <a:t>AmazonEC2FullAccess</a:t>
            </a:r>
            <a:endParaRPr lang="en-US" altLang="en-US"/>
          </a:p>
          <a:p>
            <a:r>
              <a:rPr lang="en-US" altLang="en-US"/>
              <a:t>AmazonEKSClusterPolicy</a:t>
            </a:r>
            <a:endParaRPr lang="en-US" altLang="en-US"/>
          </a:p>
          <a:p>
            <a:r>
              <a:rPr lang="en-US" altLang="en-US"/>
              <a:t>AmazonEKSWorkerNodePolicy</a:t>
            </a:r>
            <a:endParaRPr lang="en-US" altLang="en-US"/>
          </a:p>
          <a:p>
            <a:r>
              <a:rPr lang="en-US" altLang="en-US"/>
              <a:t>AWSCloudFormationFullAccess</a:t>
            </a:r>
            <a:endParaRPr lang="en-US" altLang="en-US"/>
          </a:p>
          <a:p>
            <a:r>
              <a:rPr lang="en-US" altLang="en-US"/>
              <a:t>IAMFullAccess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IN" altLang="en-US"/>
              <a:t> [POLICY ADDED ] : </a:t>
            </a:r>
            <a:endParaRPr lang="en-IN" altLang="en-US"/>
          </a:p>
        </p:txBody>
      </p:sp>
      <p:pic>
        <p:nvPicPr>
          <p:cNvPr id="4" name="Content Placeholder 3" descr="Screenshot (11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5830" y="1825625"/>
            <a:ext cx="104279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rgbClr val="FFFFFF"/>
          </a:lnRef>
          <a:fillRef idx="1">
            <a:schemeClr val="accent3"/>
          </a:fillRef>
          <a:effectRef idx="2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altLang="en-US"/>
              <a:t> create a custom policy named eks_policy JSON </a:t>
            </a:r>
            <a:r>
              <a:rPr lang="en-IN" altLang="en-US"/>
              <a:t>   </a:t>
            </a:r>
            <a:r>
              <a:rPr lang="en-US" altLang="en-US"/>
              <a:t>configuration:</a:t>
            </a:r>
            <a:endParaRPr lang="en-US" altLang="en-US"/>
          </a:p>
        </p:txBody>
      </p:sp>
      <p:pic>
        <p:nvPicPr>
          <p:cNvPr id="4" name="Content Placeholder 3" descr="Screenshot (112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825625"/>
            <a:ext cx="105803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softEdge rad="508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 altLang="en-US"/>
              <a:t>Step 3: Install AWS CLI, kubectl, and eksctl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en-US" sz="4000"/>
              <a:t>AWS CLI Installation:</a:t>
            </a:r>
            <a:endParaRPr lang="en-US" altLang="en-US" sz="4000"/>
          </a:p>
          <a:p>
            <a:pPr marL="0" indent="0">
              <a:buNone/>
            </a:pPr>
            <a:r>
              <a:rPr lang="en-IN" altLang="en-US"/>
              <a:t>                                    </a:t>
            </a:r>
            <a:r>
              <a:rPr lang="en-US" altLang="en-US"/>
              <a:t>curl "https://awscli.amazonaws.com/awscli-exe-linux-x86_64.zip" -o "awscliv2.zip"</a:t>
            </a:r>
            <a:endParaRPr lang="en-US" altLang="en-US"/>
          </a:p>
          <a:p>
            <a:r>
              <a:rPr lang="en-US" altLang="en-US"/>
              <a:t>sudo apt install unzip</a:t>
            </a:r>
            <a:endParaRPr lang="en-US" altLang="en-US"/>
          </a:p>
          <a:p>
            <a:r>
              <a:rPr lang="en-US" altLang="en-US"/>
              <a:t>unzip awscliv2.zip</a:t>
            </a:r>
            <a:endParaRPr lang="en-US" altLang="en-US"/>
          </a:p>
          <a:p>
            <a:r>
              <a:rPr lang="en-US" altLang="en-US"/>
              <a:t>sudo ./aws/install</a:t>
            </a:r>
            <a:endParaRPr lang="en-US" altLang="en-US"/>
          </a:p>
          <a:p>
            <a:r>
              <a:rPr lang="en-US" altLang="en-US" sz="4000"/>
              <a:t>kubectl Installation:</a:t>
            </a:r>
            <a:endParaRPr lang="en-US" altLang="en-US" sz="4000"/>
          </a:p>
          <a:p>
            <a:r>
              <a:rPr lang="en-IN" altLang="en-US"/>
              <a:t>                                    </a:t>
            </a:r>
            <a:r>
              <a:rPr lang="en-US" altLang="en-US"/>
              <a:t>curl -o kubectl https://amazon-eks.s3.us-west-2.amazonaws.com/1.19.6/2021-01-05/bin/linux/amd64/kubectl</a:t>
            </a:r>
            <a:endParaRPr lang="en-US" altLang="en-US"/>
          </a:p>
          <a:p>
            <a:r>
              <a:rPr lang="en-US" altLang="en-US"/>
              <a:t>chmod +x ./kubectl</a:t>
            </a:r>
            <a:endParaRPr lang="en-US" altLang="en-US"/>
          </a:p>
          <a:p>
            <a:r>
              <a:rPr lang="en-US" altLang="en-US"/>
              <a:t>sudo mv ./kubectl /usr/local/bin</a:t>
            </a:r>
            <a:endParaRPr lang="en-US" altLang="en-US"/>
          </a:p>
          <a:p>
            <a:r>
              <a:rPr lang="en-US" altLang="en-US"/>
              <a:t>kubectl version --short --client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2636</Words>
  <Application>WPS Presentation</Application>
  <PresentationFormat>Widescreen</PresentationFormat>
  <Paragraphs>111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LOGIN360 </dc:title>
  <dc:creator>smoha</dc:creator>
  <cp:lastModifiedBy>Mohanprasath S</cp:lastModifiedBy>
  <cp:revision>1</cp:revision>
  <dcterms:created xsi:type="dcterms:W3CDTF">2025-05-21T02:11:30Z</dcterms:created>
  <dcterms:modified xsi:type="dcterms:W3CDTF">2025-05-21T02:11:30Z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583F0C4DB1CA4E6D88761CDCD248431E_11</vt:lpwstr>
  </property>
  <property fmtid="{D5CDD505-2E9C-101B-9397-08002B2CF9AE}" pid="3" name="KSOProductBuildVer">
    <vt:lpwstr>1033-12.2.0.21179</vt:lpwstr>
  </property>
</Properties>
</file>