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1" r:id="rId8"/>
    <p:sldId id="267" r:id="rId9"/>
    <p:sldId id="269" r:id="rId10"/>
    <p:sldId id="268" r:id="rId11"/>
    <p:sldId id="270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LOGIN 360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045" y="3510280"/>
            <a:ext cx="8959215" cy="1747520"/>
          </a:xfrm>
        </p:spPr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400"/>
              <a:t>MOHANPRASATH</a:t>
            </a:r>
            <a:r>
              <a:rPr lang="en-IN" altLang="en-US" sz="4400"/>
              <a:t> </a:t>
            </a:r>
            <a:r>
              <a:rPr lang="en-US" sz="4400"/>
              <a:t> S</a:t>
            </a:r>
            <a:endParaRPr lang="en-US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# .env file </a:t>
            </a:r>
            <a:endParaRPr lang="en-IN" altLang="en-US"/>
          </a:p>
        </p:txBody>
      </p:sp>
      <p:pic>
        <p:nvPicPr>
          <p:cNvPr id="4" name="Content Placeholder 3" descr="Screenshot (2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API KEY GENERATE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 altLang="en-US"/>
              <a:t>docker run --rm -it -p 27228:27228 --env-file ./.env ghcr.io/conradludgate/spotify-auth-proxy</a:t>
            </a:r>
            <a:endParaRPr lang="en-US" altLang="en-US"/>
          </a:p>
          <a:p>
            <a:endParaRPr lang="en-US" altLang="en-US"/>
          </a:p>
          <a:p>
            <a:r>
              <a:rPr lang="en-IN" altLang="en-US"/>
              <a:t>TO START THE DOCKER SERVER ON DESKTOP</a:t>
            </a:r>
            <a:endParaRPr lang="en-US" altLang="en-US"/>
          </a:p>
          <a:p>
            <a:endParaRPr lang="en-US" altLang="en-US"/>
          </a:p>
          <a:p>
            <a:r>
              <a:rPr lang="en-IN" altLang="en-US"/>
              <a:t>TO RUN THE COMMANDS ON .ENV FILE ON VSCODE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TO BE SUCCESS SHOW [AUTHENTICATION URL] COPY TO YOUR BROWSER 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 # TERRAFORM COMMANDS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 altLang="en-US"/>
          </a:p>
          <a:p>
            <a:r>
              <a:rPr lang="en-IN" altLang="en-US"/>
              <a:t> TERRAFORM INIT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TERRAFORM PLAN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TERRAFORM APPLY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SHOW OUTPUT COPY THE URL TO YOUR BROWSER 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          # OUTPUT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Outputs: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playlist_url = "https://open.spotify.com/playlist/40bGNifvqzwjO8gHDvhbB3"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SHOW THE WEB PAGE PLAY THE SONG </a:t>
            </a:r>
            <a:endParaRPr lang="en-IN" altLang="en-US"/>
          </a:p>
        </p:txBody>
      </p:sp>
      <p:pic>
        <p:nvPicPr>
          <p:cNvPr id="4" name="Content Placeholder 3" descr="Screenshot (5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1560" y="1825625"/>
            <a:ext cx="101460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          PROJECT TITTLE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endParaRPr lang="en-US"/>
          </a:p>
          <a:p>
            <a:pPr marL="0" indent="0">
              <a:buNone/>
            </a:pPr>
            <a:r>
              <a:rPr lang="en-IN" altLang="en-US"/>
              <a:t>             </a:t>
            </a:r>
            <a:r>
              <a:rPr lang="en-IN" altLang="en-US" sz="4000"/>
              <a:t>TOPIC  :  SPOTIFY PLAYLIST ACCESS USING 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                           WITH TERRAFORM CODE  </a:t>
            </a:r>
            <a:endParaRPr lang="en-I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    RULES : -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TO RUN THE SPOTIFY PLAYLISTS </a:t>
            </a:r>
            <a:endParaRPr lang="en-US"/>
          </a:p>
          <a:p>
            <a:endParaRPr lang="en-US"/>
          </a:p>
          <a:p>
            <a:r>
              <a:rPr lang="en-US"/>
              <a:t>USING </a:t>
            </a:r>
            <a:r>
              <a:rPr lang="en-IN" altLang="en-US"/>
              <a:t>VS</a:t>
            </a:r>
            <a:r>
              <a:rPr lang="en-US"/>
              <a:t> CODE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LOGIN YOUR SPOTIFY ACCOUNT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TO CREATE A APP TO CLICK IN YOUR SPOTIFY LOGIN ACOUNT</a:t>
            </a:r>
            <a:endParaRPr lang="en-US"/>
          </a:p>
          <a:p>
            <a:endParaRPr lang="en-US"/>
          </a:p>
          <a:p>
            <a:r>
              <a:rPr lang="en-US"/>
              <a:t>TO BASIC INFORMATION US TO FOLLOW US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  <a:p>
            <a:r>
              <a:rPr lang="en-US"/>
              <a:t>ACCESS KEY &amp; SECRTE KEY HELP US TO RUN THE CODE </a:t>
            </a:r>
            <a:endParaRPr lang="en-US"/>
          </a:p>
          <a:p>
            <a:r>
              <a:rPr lang="en-IN" altLang="en-US"/>
              <a:t>RUN API KEY TO GENERATE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/>
              <a:t>           </a:t>
            </a:r>
            <a:r>
              <a:rPr lang="en-IN" altLang="en-US"/>
              <a:t>   #</a:t>
            </a:r>
            <a:r>
              <a:rPr lang="en-US"/>
              <a:t> LOGIN SPOTIFY ACCOUNT </a:t>
            </a:r>
            <a:endParaRPr lang="en-US"/>
          </a:p>
        </p:txBody>
      </p:sp>
      <p:pic>
        <p:nvPicPr>
          <p:cNvPr id="8" name="Content Placeholder 7" descr="Screenshot (38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1070" y="1825625"/>
            <a:ext cx="10278110" cy="435165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881745" y="946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             </a:t>
            </a:r>
            <a:r>
              <a:rPr lang="en-IN" altLang="en-US"/>
              <a:t>A</a:t>
            </a:r>
            <a:r>
              <a:rPr lang="en-US"/>
              <a:t>ccess id &amp;&amp; </a:t>
            </a:r>
            <a:r>
              <a:rPr lang="en-IN" altLang="en-US"/>
              <a:t>C</a:t>
            </a:r>
            <a:r>
              <a:rPr lang="en-US"/>
              <a:t>lient </a:t>
            </a:r>
            <a:r>
              <a:rPr lang="en-IN" altLang="en-US"/>
              <a:t>Secrete _ </a:t>
            </a:r>
            <a:r>
              <a:rPr lang="en-US"/>
              <a:t>id </a:t>
            </a:r>
            <a:endParaRPr lang="en-US"/>
          </a:p>
        </p:txBody>
      </p:sp>
      <p:pic>
        <p:nvPicPr>
          <p:cNvPr id="4" name="Content Placeholder 3" descr="Screenshot (39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10055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/>
              <a:t>              Visual Studio Code follow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main .tf file to create </a:t>
            </a:r>
            <a:endParaRPr lang="en-US"/>
          </a:p>
          <a:p>
            <a:r>
              <a:rPr lang="en-IN" altLang="en-US"/>
              <a:t>variables.tf</a:t>
            </a:r>
            <a:endParaRPr lang="en-IN" altLang="en-US"/>
          </a:p>
          <a:p>
            <a:r>
              <a:rPr lang="en-IN" altLang="en-US"/>
              <a:t>.env file</a:t>
            </a:r>
            <a:endParaRPr lang="en-IN" altLang="en-US"/>
          </a:p>
          <a:p>
            <a:r>
              <a:rPr lang="en-IN" altLang="en-US"/>
              <a:t>terraform.tfvars</a:t>
            </a:r>
            <a:endParaRPr lang="en-IN" altLang="en-US"/>
          </a:p>
          <a:p>
            <a:r>
              <a:rPr lang="en-IN" altLang="en-US"/>
              <a:t>output.tf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all files in vs code 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 # main.tf (file)</a:t>
            </a:r>
            <a:endParaRPr lang="en-IN" altLang="en-US"/>
          </a:p>
        </p:txBody>
      </p:sp>
      <p:pic>
        <p:nvPicPr>
          <p:cNvPr id="4" name="Content Placeholder 3" descr="Screenshot (2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1085" y="1816100"/>
            <a:ext cx="100780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# variables.tf</a:t>
            </a:r>
            <a:endParaRPr lang="en-IN" altLang="en-US"/>
          </a:p>
        </p:txBody>
      </p:sp>
      <p:pic>
        <p:nvPicPr>
          <p:cNvPr id="4" name="Content Placeholder 3" descr="Screenshot (2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691005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# output.tf</a:t>
            </a:r>
            <a:endParaRPr lang="en-IN" altLang="en-US"/>
          </a:p>
        </p:txBody>
      </p:sp>
      <p:pic>
        <p:nvPicPr>
          <p:cNvPr id="4" name="Content Placeholder 3" descr="Screenshot (2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0" y="1825625"/>
            <a:ext cx="1044638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WPS Slides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LOGIN 360 </vt:lpstr>
      <vt:lpstr>                    PROJECT TITTLE </vt:lpstr>
      <vt:lpstr>    RULES : -</vt:lpstr>
      <vt:lpstr>              # LOGIN SPOTIFY ACCOUNT </vt:lpstr>
      <vt:lpstr>             Access id &amp;&amp; Client Secrete _ id </vt:lpstr>
      <vt:lpstr>              Visual Studio Code follow </vt:lpstr>
      <vt:lpstr>           # main.tf (file)</vt:lpstr>
      <vt:lpstr>          # variables.tf</vt:lpstr>
      <vt:lpstr>     # output.tf</vt:lpstr>
      <vt:lpstr>          # .env file </vt:lpstr>
      <vt:lpstr>          API KEY GENERATE</vt:lpstr>
      <vt:lpstr>           # TERRAFORM COMMANDS </vt:lpstr>
      <vt:lpstr>                    # OUTPUT</vt:lpstr>
      <vt:lpstr>         SHOW THE WEB PAGE PLAY THE SONG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360 </dc:title>
  <dc:creator/>
  <cp:lastModifiedBy>Mohanprasath S</cp:lastModifiedBy>
  <cp:revision>5</cp:revision>
  <dcterms:created xsi:type="dcterms:W3CDTF">2025-03-31T13:52:00Z</dcterms:created>
  <dcterms:modified xsi:type="dcterms:W3CDTF">2025-04-26T04:40:28Z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EF27D06E3E244F60A7F8B0459E30B0ED_11</vt:lpwstr>
  </property>
  <property fmtid="{D5CDD505-2E9C-101B-9397-08002B2CF9AE}" pid="3" name="KSOProductBuildVer">
    <vt:lpwstr>1033-12.2.0.20795</vt:lpwstr>
  </property>
</Properties>
</file>