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LOGIN 360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045" y="3510280"/>
            <a:ext cx="8959215" cy="1747520"/>
          </a:xfrm>
        </p:spPr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/>
              <a:t>MOHANPRASATH S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RULES : 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TO RUN THE SPOTIFY PLAYLISTS </a:t>
            </a:r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IN" altLang="en-US"/>
              <a:t>VS</a:t>
            </a:r>
            <a:r>
              <a:rPr lang="en-US"/>
              <a:t> CODE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LOGIN YOUR SPOTIFY ACCOUNT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TO CREATE A APP TO CLICK IN YOUR SPOTIFY LOGIN ACOUNT</a:t>
            </a:r>
            <a:endParaRPr lang="en-US"/>
          </a:p>
          <a:p>
            <a:endParaRPr lang="en-US"/>
          </a:p>
          <a:p>
            <a:r>
              <a:rPr lang="en-US"/>
              <a:t>TO BASIC INFORMATION US TO FOLLOW US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ACCESS KEY &amp; SECRTE KEY HELP US TO RUN THE CODE </a:t>
            </a:r>
            <a:endParaRPr lang="en-US"/>
          </a:p>
          <a:p>
            <a:r>
              <a:rPr lang="en-IN" altLang="en-US"/>
              <a:t>RUN API KEY TO GENERATE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</a:t>
            </a:r>
            <a:r>
              <a:rPr lang="en-IN" altLang="en-US"/>
              <a:t>   #</a:t>
            </a:r>
            <a:r>
              <a:rPr lang="en-US"/>
              <a:t> LOGIN SPOTIFY ACCOUNT </a:t>
            </a:r>
            <a:endParaRPr lang="en-US"/>
          </a:p>
        </p:txBody>
      </p:sp>
      <p:pic>
        <p:nvPicPr>
          <p:cNvPr id="8" name="Content Placeholder 7" descr="Screenshot (38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825625"/>
            <a:ext cx="1027811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881745" y="946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  </a:t>
            </a:r>
            <a:r>
              <a:rPr lang="en-IN" altLang="en-US"/>
              <a:t>A</a:t>
            </a:r>
            <a:r>
              <a:rPr lang="en-US"/>
              <a:t>ccess id &amp;&amp; </a:t>
            </a:r>
            <a:r>
              <a:rPr lang="en-IN" altLang="en-US"/>
              <a:t>C</a:t>
            </a:r>
            <a:r>
              <a:rPr lang="en-US"/>
              <a:t>lient </a:t>
            </a:r>
            <a:r>
              <a:rPr lang="en-IN" altLang="en-US"/>
              <a:t>Secrete _ </a:t>
            </a:r>
            <a:r>
              <a:rPr lang="en-US"/>
              <a:t>id </a:t>
            </a:r>
            <a:endParaRPr lang="en-US"/>
          </a:p>
        </p:txBody>
      </p:sp>
      <p:pic>
        <p:nvPicPr>
          <p:cNvPr id="4" name="Content Placeholder 3" descr="Screenshot (39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005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   Visual Studio Code follow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main .tf file to create </a:t>
            </a:r>
            <a:endParaRPr lang="en-US"/>
          </a:p>
          <a:p>
            <a:r>
              <a:rPr lang="en-IN" altLang="en-US"/>
              <a:t>variables.tf</a:t>
            </a:r>
            <a:endParaRPr lang="en-IN" altLang="en-US"/>
          </a:p>
          <a:p>
            <a:r>
              <a:rPr lang="en-IN" altLang="en-US"/>
              <a:t>.env file</a:t>
            </a:r>
            <a:endParaRPr lang="en-IN" altLang="en-US"/>
          </a:p>
          <a:p>
            <a:r>
              <a:rPr lang="en-IN" altLang="en-US"/>
              <a:t>terraform.tfvars</a:t>
            </a:r>
            <a:endParaRPr lang="en-IN" altLang="en-US"/>
          </a:p>
          <a:p>
            <a:r>
              <a:rPr lang="en-IN" altLang="en-US"/>
              <a:t>output.tf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all files in vs code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API KEY GENERATE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 altLang="en-US"/>
              <a:t>docker run --rm -it -p 27228:27228 --env-file ./.env ghcr.io/conradludgate/spotify-auth-proxy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TO START THE DOCKER SERVER ON DESKTOP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TO RUN THE COMMANDS ON .ENV FILE ON VSCODE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TO BE SUCCESS SHOW [AUTHENTICATION URL] COPY TO YOUR BROWSER 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# TERRAFORM COMMANDS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  <a:p>
            <a:r>
              <a:rPr lang="en-IN" altLang="en-US"/>
              <a:t> TERRAFORM INIT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TERRAFORM PLAN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TERRAFORM APPLY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SHOW OUTPUT COPY THE URL TO YOUR BROWSER 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         # OUTPUT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Outputs: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playlist_url = "https://open.spotify.com/playlist/40bGNifvqzwjO8gHDvhbB3"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SHOW THE WEB PAGE PLAY THE SONG </a:t>
            </a:r>
            <a:endParaRPr lang="en-IN" altLang="en-US"/>
          </a:p>
        </p:txBody>
      </p:sp>
      <p:pic>
        <p:nvPicPr>
          <p:cNvPr id="10" name="Content Placeholder 9" descr="Screenshot (38)"/>
          <p:cNvPicPr>
            <a:picLocks noChangeAspect="1"/>
          </p:cNvPicPr>
          <p:nvPr>
            <p:ph idx="1"/>
          </p:nvPr>
        </p:nvPicPr>
        <p:blipFill>
          <a:blip r:embed="rId1"/>
          <a:srcRect l="9775" t="13471" r="13007" b="8158"/>
          <a:stretch>
            <a:fillRect/>
          </a:stretch>
        </p:blipFill>
        <p:spPr>
          <a:xfrm>
            <a:off x="1061085" y="2237105"/>
            <a:ext cx="10580370" cy="356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Slides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LOGIN 360 </vt:lpstr>
      <vt:lpstr>    RULES : -</vt:lpstr>
      <vt:lpstr>              LOGIN SPOTIFY ACCOUNT </vt:lpstr>
      <vt:lpstr>             access id &amp;&amp; client id </vt:lpstr>
      <vt:lpstr>              Visual Studio Code follow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360 </dc:title>
  <dc:creator/>
  <cp:lastModifiedBy>smoha</cp:lastModifiedBy>
  <cp:revision>2</cp:revision>
  <dcterms:created xsi:type="dcterms:W3CDTF">2025-03-31T13:52:00Z</dcterms:created>
  <dcterms:modified xsi:type="dcterms:W3CDTF">2025-04-20T16:11:41Z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EF27D06E3E244F60A7F8B0459E30B0ED_11</vt:lpwstr>
  </property>
  <property fmtid="{D5CDD505-2E9C-101B-9397-08002B2CF9AE}" pid="3" name="KSOProductBuildVer">
    <vt:lpwstr>1033-12.2.0.20795</vt:lpwstr>
  </property>
</Properties>
</file>