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5" d="100"/>
          <a:sy n="65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549C-50C5-4781-BB88-5E561FE4C06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452A-E485-4E20-A971-E91BBACF6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" y="476672"/>
            <a:ext cx="4940808" cy="1670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86" y="1186920"/>
            <a:ext cx="1982053" cy="838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59" y="441703"/>
            <a:ext cx="2113569" cy="2204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2706427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AUTO ALERT FOR </a:t>
            </a:r>
            <a:r>
              <a:rPr lang="en-IN" sz="3600" b="1" dirty="0" smtClean="0"/>
              <a:t>LAVATORY </a:t>
            </a:r>
            <a:r>
              <a:rPr lang="en-IN" sz="3600" b="1" dirty="0" smtClean="0"/>
              <a:t>CLEANING</a:t>
            </a:r>
          </a:p>
          <a:p>
            <a:pPr algn="ctr"/>
            <a:r>
              <a:rPr lang="en-IN" sz="3600" b="1" dirty="0" smtClean="0"/>
              <a:t>First Review</a:t>
            </a:r>
            <a:endParaRPr lang="en-US" sz="3600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025" y="4454424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TEAM MEMBERS :</a:t>
            </a:r>
          </a:p>
          <a:p>
            <a:r>
              <a:rPr lang="en-US" dirty="0" smtClean="0">
                <a:latin typeface="Arial Rounded MT Bold" pitchFamily="34" charset="0"/>
              </a:rPr>
              <a:t>S.MOHANPRASATH</a:t>
            </a:r>
          </a:p>
          <a:p>
            <a:r>
              <a:rPr lang="en-US" dirty="0" smtClean="0">
                <a:latin typeface="Arial Rounded MT Bold" pitchFamily="34" charset="0"/>
              </a:rPr>
              <a:t>R.MANOJ</a:t>
            </a:r>
          </a:p>
          <a:p>
            <a:r>
              <a:rPr lang="en-US" dirty="0" smtClean="0">
                <a:latin typeface="Arial Rounded MT Bold" pitchFamily="34" charset="0"/>
              </a:rPr>
              <a:t>S.MANIKANDAN</a:t>
            </a:r>
          </a:p>
          <a:p>
            <a:r>
              <a:rPr lang="en-US" dirty="0" smtClean="0">
                <a:latin typeface="Arial Rounded MT Bold" pitchFamily="34" charset="0"/>
              </a:rPr>
              <a:t>G.JEEVA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3634" y="4974267"/>
            <a:ext cx="437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GUIDED BY : </a:t>
            </a:r>
          </a:p>
          <a:p>
            <a:r>
              <a:rPr lang="en-US" sz="2400" dirty="0">
                <a:latin typeface="Arial Rounded MT Bold" pitchFamily="34" charset="0"/>
              </a:rPr>
              <a:t> </a:t>
            </a:r>
            <a:r>
              <a:rPr lang="en-US" sz="2000" dirty="0" err="1" smtClean="0">
                <a:latin typeface="Arial Rounded MT Bold" pitchFamily="34" charset="0"/>
              </a:rPr>
              <a:t>Dr.S.JEGADEESAN</a:t>
            </a:r>
            <a:r>
              <a:rPr lang="en-US" sz="2000" dirty="0" smtClean="0">
                <a:latin typeface="Arial Rounded MT Bold" pitchFamily="34" charset="0"/>
              </a:rPr>
              <a:t>  </a:t>
            </a:r>
            <a:r>
              <a:rPr lang="en-IN" sz="2000" dirty="0" smtClean="0">
                <a:latin typeface="Arial Rounded MT Bold" pitchFamily="34" charset="0"/>
              </a:rPr>
              <a:t> </a:t>
            </a:r>
            <a:r>
              <a:rPr lang="en-IN" sz="2000" dirty="0">
                <a:latin typeface="Arial Rounded MT Bold" pitchFamily="34" charset="0"/>
              </a:rPr>
              <a:t>M.E., Ph.D.,</a:t>
            </a:r>
            <a:endParaRPr lang="en-US" sz="2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ULTRASONIC SENSOR :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02" y="2601967"/>
            <a:ext cx="3433445" cy="2773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143" y="1772816"/>
            <a:ext cx="5940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ultrasonic sensor is an electronic device that measures the distance of a target object by emitting ultrasonic sound waves, and converts the reflected sound into an electrical signal. </a:t>
            </a:r>
          </a:p>
        </p:txBody>
      </p:sp>
    </p:spTree>
    <p:extLst>
      <p:ext uri="{BB962C8B-B14F-4D97-AF65-F5344CB8AC3E}">
        <p14:creationId xmlns:p14="http://schemas.microsoft.com/office/powerpoint/2010/main" val="22753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SIM800L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772816"/>
            <a:ext cx="4320480" cy="4896544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SIM800L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 a miniature cellular module which allows for GPRS transmission, sending and receiving SMS and making and receiving voice calls.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72816"/>
            <a:ext cx="37079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6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71540"/>
            <a:ext cx="6048672" cy="45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CONTENTS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ABSTRACT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COMPONENTS USED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CIRCUIT DIAGRAM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6262464" cy="1082551"/>
          </a:xfrm>
        </p:spPr>
        <p:txBody>
          <a:bodyPr/>
          <a:lstStyle/>
          <a:p>
            <a:pPr algn="l"/>
            <a:r>
              <a:rPr lang="en-US" dirty="0" smtClean="0"/>
              <a:t>ABSTRACT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784976" cy="5976664"/>
          </a:xfrm>
        </p:spPr>
        <p:txBody>
          <a:bodyPr>
            <a:normAutofit fontScale="25000" lnSpcReduction="20000"/>
          </a:bodyPr>
          <a:lstStyle/>
          <a:p>
            <a:endParaRPr lang="en-US" sz="11200" dirty="0">
              <a:latin typeface="+mj-lt"/>
            </a:endParaRP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11200" dirty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Toilets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 become essential for mankind. But many diseases are also caused by toilets. </a:t>
            </a:r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To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those diseases we monitor the usage of toilets and an alert message is sent to the concerned authorities by that they can make happen the required sanitation properly. </a:t>
            </a:r>
            <a:endParaRPr lang="en-US" sz="1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To 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 the usage of toilets an ultrasonic sensor is used, which gives the input to the </a:t>
            </a:r>
            <a:r>
              <a:rPr lang="en-US" sz="1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which a code is already given</a:t>
            </a:r>
            <a:r>
              <a:rPr lang="en-US" sz="1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01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96944" cy="5472608"/>
          </a:xfrm>
        </p:spPr>
        <p:txBody>
          <a:bodyPr>
            <a:normAutofit/>
          </a:bodyPr>
          <a:lstStyle/>
          <a:p>
            <a:pPr marL="685800" indent="-685800" algn="just">
              <a:buFont typeface="Arial" pitchFamily="34" charset="0"/>
              <a:buChar char="•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A public </a:t>
            </a:r>
            <a:r>
              <a:rPr lang="en-IN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toilet, restroom, 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bathroom</a:t>
            </a:r>
            <a:r>
              <a:rPr lang="en-IN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or washroom is a room or small building with toilets (or urinals) and sinks for use by the general public. </a:t>
            </a:r>
            <a:endParaRPr lang="en-IN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685800" algn="just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Smart </a:t>
            </a:r>
            <a:r>
              <a:rPr lang="en-IN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Toilet is an </a:t>
            </a:r>
            <a:r>
              <a:rPr lang="en-IN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AI-enabled governance platform that enables Urban Local Bodies and schools to improve toilet cleaning and standardization of toilet hygiene.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PROBLEM STATEMENT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136904" cy="494116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public toilet gives many people the jitters.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There's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refuting the fact that public toilets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harbour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plenty of bugs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Germs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inhabit the seat, the floor, the sink, as well as surfaces you touch with your hands the doorknob, the flush handle, the tap handle, the dryer,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COMPONENTS USED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201622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Ultrasonic sensor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UNO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SIM800L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CIRCUIT DIAGRAM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52562"/>
            <a:ext cx="8135635" cy="456872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444208" y="220486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Arduino</a:t>
            </a:r>
            <a:r>
              <a:rPr lang="en-US" dirty="0" smtClean="0"/>
              <a:t> UNO 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2696"/>
            <a:ext cx="4511035" cy="51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988840"/>
            <a:ext cx="3240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hardware structure of </a:t>
            </a:r>
            <a:r>
              <a:rPr lang="en-US" sz="2800" b="1" dirty="0" err="1" smtClean="0"/>
              <a:t>Arduino</a:t>
            </a:r>
            <a:r>
              <a:rPr lang="en-US" sz="2800" b="1" dirty="0" smtClean="0"/>
              <a:t> Uno 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Microcontroller</a:t>
            </a:r>
            <a:br>
              <a:rPr lang="en-US" sz="2800" dirty="0" smtClean="0"/>
            </a:br>
            <a:r>
              <a:rPr lang="en-US" sz="2800" dirty="0" smtClean="0"/>
              <a:t> 14 Digital Pin </a:t>
            </a:r>
            <a:br>
              <a:rPr lang="en-US" sz="2800" dirty="0" smtClean="0"/>
            </a:br>
            <a:r>
              <a:rPr lang="en-US" sz="2800" dirty="0" smtClean="0"/>
              <a:t> 6 Analog Pins </a:t>
            </a:r>
            <a:br>
              <a:rPr lang="en-US" sz="2800" dirty="0" smtClean="0"/>
            </a:br>
            <a:r>
              <a:rPr lang="en-US" sz="2800" dirty="0" smtClean="0"/>
              <a:t> Power Supply</a:t>
            </a:r>
            <a:br>
              <a:rPr lang="en-US" sz="2800" dirty="0" smtClean="0"/>
            </a:br>
            <a:r>
              <a:rPr lang="en-US" sz="2800" dirty="0" smtClean="0"/>
              <a:t> Power Jack</a:t>
            </a:r>
            <a:br>
              <a:rPr lang="en-US" sz="2800" dirty="0" smtClean="0"/>
            </a:br>
            <a:r>
              <a:rPr lang="en-US" sz="2800" dirty="0" smtClean="0"/>
              <a:t> USB Port</a:t>
            </a:r>
            <a:br>
              <a:rPr lang="en-US" sz="2800" dirty="0" smtClean="0"/>
            </a:br>
            <a:r>
              <a:rPr lang="en-US" sz="2800" dirty="0" smtClean="0"/>
              <a:t> Reset Button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6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87208" cy="5760640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dirty="0" smtClean="0"/>
              <a:t>I.  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1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 Uno is an open-source microcontroller board based on the Microchip ATmega328P microcontroller and developed by Arduino.cc and initially released in 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2010.</a:t>
            </a:r>
            <a:br>
              <a:rPr lang="en-IN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II . The 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board is equipped with sets of digital and </a:t>
            </a:r>
            <a:r>
              <a:rPr lang="en-IN" sz="3100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 input/output pins that may be interfaced to various expansion boards and other circuits.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IN" sz="3100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271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CONTENTS :</vt:lpstr>
      <vt:lpstr>ABSTRACT :</vt:lpstr>
      <vt:lpstr>INTRODUCTION :</vt:lpstr>
      <vt:lpstr>PROBLEM STATEMENT :</vt:lpstr>
      <vt:lpstr>COMPONENTS USED :</vt:lpstr>
      <vt:lpstr>CIRCUIT DIAGRAM :</vt:lpstr>
      <vt:lpstr>Arduino UNO :</vt:lpstr>
      <vt:lpstr>I.  The Arduino Uno is an open-source microcontroller board based on the Microchip ATmega328P microcontroller and developed by Arduino.cc and initially released in 2010.  II . The board is equipped with sets of digital and analog input/output pins that may be interfaced to various expansion boards and other circuits.     </vt:lpstr>
      <vt:lpstr>ULTRASONIC SENSOR :</vt:lpstr>
      <vt:lpstr>SIM800L :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11</cp:revision>
  <dcterms:created xsi:type="dcterms:W3CDTF">2022-11-26T03:06:43Z</dcterms:created>
  <dcterms:modified xsi:type="dcterms:W3CDTF">2022-12-16T10:43:56Z</dcterms:modified>
</cp:coreProperties>
</file>