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png" ContentType="image/png"/>
  <Default Extension="mp4" ContentType="video/mp4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7.xml" Id="rId8" /><Relationship Type="http://schemas.openxmlformats.org/officeDocument/2006/relationships/theme" Target="/ppt/theme/theme1.xml" Id="rId13" /><Relationship Type="http://schemas.openxmlformats.org/officeDocument/2006/relationships/slide" Target="/ppt/slides/slide2.xml" Id="rId3" /><Relationship Type="http://schemas.openxmlformats.org/officeDocument/2006/relationships/slide" Target="/ppt/slides/slide6.xml" Id="rId7" /><Relationship Type="http://schemas.openxmlformats.org/officeDocument/2006/relationships/viewProps" Target="/ppt/viewProps.xml" Id="rId12" /><Relationship Type="http://schemas.openxmlformats.org/officeDocument/2006/relationships/slide" Target="/ppt/slides/slide1.xml" Id="rId2" /><Relationship Type="http://schemas.openxmlformats.org/officeDocument/2006/relationships/slideMaster" Target="/ppt/slideMasters/slideMaster1.xml" Id="rId1" /><Relationship Type="http://schemas.openxmlformats.org/officeDocument/2006/relationships/slide" Target="/ppt/slides/slide5.xml" Id="rId6" /><Relationship Type="http://schemas.openxmlformats.org/officeDocument/2006/relationships/presProps" Target="/ppt/presProps.xml" Id="rId11" /><Relationship Type="http://schemas.openxmlformats.org/officeDocument/2006/relationships/slide" Target="/ppt/slides/slide4.xml" Id="rId5" /><Relationship Type="http://schemas.openxmlformats.org/officeDocument/2006/relationships/slide" Target="/ppt/slides/slide9.xml" Id="rId10" /><Relationship Type="http://schemas.openxmlformats.org/officeDocument/2006/relationships/slide" Target="/ppt/slides/slide3.xml" Id="rId4" /><Relationship Type="http://schemas.openxmlformats.org/officeDocument/2006/relationships/slide" Target="/ppt/slides/slide8.xml" Id="rId9" /><Relationship Type="http://schemas.openxmlformats.org/officeDocument/2006/relationships/tableStyles" Target="/ppt/tableStyles.xml" Id="rId14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3428-897A-476F-BCAF-5802ADB24F5A}" type="datetimeFigureOut">
              <a:rPr lang="en-IN" smtClean="0"/>
              <a:t>19-05-2025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6895B5C-B78D-42DA-8CA5-0CE0F62F8C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567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03428-897A-476F-BCAF-5802ADB24F5A}" type="datetimeFigureOut">
              <a:rPr lang="en-IN" smtClean="0"/>
              <a:t>19-05-2025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95B5C-B78D-42DA-8CA5-0CE0F62F8C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5128832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theme/theme1.xml" Id="rId17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1.xml" Id="rId1" 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B03428-897A-476F-BCAF-5802ADB24F5A}" type="datetimeFigureOut">
              <a:rPr lang="en-IN" smtClean="0"/>
              <a:t>19-05-2025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6895B5C-B78D-42DA-8CA5-0CE0F62F8C6E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3306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image" Target="/ppt/media/image1.png" Id="rId2" /><Relationship Type="http://schemas.openxmlformats.org/officeDocument/2006/relationships/slideLayout" Target="/ppt/slideLayouts/slideLayout2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3" /><Relationship Type="http://schemas.openxmlformats.org/officeDocument/2006/relationships/image" Target="/ppt/media/image2.png" Id="rId4" /><Relationship Type="http://schemas.openxmlformats.org/officeDocument/2006/relationships/video" Target="/ppt/media/media1.mp4" Id="rId2" /><Relationship Type="http://schemas.microsoft.com/office/2007/relationships/media" Target="/ppt/media/media1.mp4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3" /><Relationship Type="http://schemas.openxmlformats.org/officeDocument/2006/relationships/image" Target="/ppt/media/image3.png" Id="rId4" /><Relationship Type="http://schemas.openxmlformats.org/officeDocument/2006/relationships/video" Target="/ppt/media/media2.mp4" Id="rId2" /><Relationship Type="http://schemas.microsoft.com/office/2007/relationships/media" Target="/ppt/media/media2.mp4" Id="rId1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3378-BD34-D34A-21E2-360329922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4774" y="2189163"/>
            <a:ext cx="9144000" cy="894582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SPEECH-To-SPEECH TRANSLATOR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BC504-5A00-B008-991B-E5B3E286BC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74255"/>
            <a:ext cx="9684774" cy="2302080"/>
          </a:xfrm>
        </p:spPr>
        <p:txBody>
          <a:bodyPr>
            <a:noAutofit/>
          </a:bodyPr>
          <a:lstStyle/>
          <a:p>
            <a:pPr algn="r"/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Mini-Project by </a:t>
            </a: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r"/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Harish P</a:t>
            </a:r>
          </a:p>
          <a:p>
            <a:pPr algn="r"/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Mohanragul G</a:t>
            </a:r>
          </a:p>
          <a:p>
            <a:pPr algn="r"/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Shevarthna M</a:t>
            </a:r>
          </a:p>
          <a:p>
            <a:pPr algn="r"/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Varsha K</a:t>
            </a:r>
          </a:p>
          <a:p>
            <a:pPr algn="r"/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Vinay Shrivatsan JT</a:t>
            </a:r>
          </a:p>
        </p:txBody>
      </p:sp>
    </p:spTree>
    <p:extLst>
      <p:ext uri="{BB962C8B-B14F-4D97-AF65-F5344CB8AC3E}">
        <p14:creationId xmlns:p14="http://schemas.microsoft.com/office/powerpoint/2010/main" val="1469549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C1FD-7BA0-59B0-CAC0-ACF14F0C2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53961"/>
            <a:ext cx="8911687" cy="1233262"/>
          </a:xfrm>
        </p:spPr>
        <p:txBody>
          <a:bodyPr>
            <a:normAutofit/>
          </a:bodyPr>
          <a:lstStyle/>
          <a:p>
            <a:pPr algn="ctr"/>
            <a:b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2DB63-C563-8888-F187-ED6123960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world with over 7,000 languages, communication across linguistic boundaries remains a challenge. </a:t>
            </a:r>
          </a:p>
          <a:p>
            <a:r>
              <a:rPr lang="en-US" dirty="0"/>
              <a:t>To overcome this challenge, a concept called </a:t>
            </a:r>
            <a:r>
              <a:rPr lang="en-US" b="1" dirty="0"/>
              <a:t>Speech-to-speech</a:t>
            </a:r>
            <a:r>
              <a:rPr lang="en-US" dirty="0"/>
              <a:t> arose which changed the entire scenario across the world to help people overcome the barriers set by their mother tongue.</a:t>
            </a:r>
          </a:p>
          <a:p>
            <a:r>
              <a:rPr lang="en-US" b="1" dirty="0"/>
              <a:t>Speech-to-speech translation </a:t>
            </a:r>
            <a:r>
              <a:rPr lang="en-US" dirty="0"/>
              <a:t>is a powerful technology that allows spoken language in one tongue to be translated and spoken back in another — almost instantly.</a:t>
            </a:r>
          </a:p>
          <a:p>
            <a:r>
              <a:rPr lang="en-US" dirty="0"/>
              <a:t>By combining </a:t>
            </a:r>
            <a:r>
              <a:rPr lang="en-US" b="1" dirty="0"/>
              <a:t>speech recognition</a:t>
            </a:r>
            <a:r>
              <a:rPr lang="en-US" dirty="0"/>
              <a:t>, </a:t>
            </a:r>
            <a:r>
              <a:rPr lang="en-US" b="1" dirty="0"/>
              <a:t>language translation</a:t>
            </a:r>
            <a:r>
              <a:rPr lang="en-US" dirty="0"/>
              <a:t>, and </a:t>
            </a:r>
            <a:r>
              <a:rPr lang="en-US" b="1" dirty="0"/>
              <a:t>text-to-speech synthesis</a:t>
            </a:r>
            <a:r>
              <a:rPr lang="en-US" dirty="0"/>
              <a:t>, it enables real-time verbal communication between people who speak different languages.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03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7F5D-326A-5F1C-AD6B-9E4B69975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638" y="348807"/>
            <a:ext cx="8911687" cy="1057206"/>
          </a:xfrm>
        </p:spPr>
        <p:txBody>
          <a:bodyPr>
            <a:normAutofit/>
          </a:bodyPr>
          <a:lstStyle/>
          <a:p>
            <a:pPr algn="ctr"/>
            <a:b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AE51E-5767-4B43-F4C7-8DF61CF2D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2005780"/>
            <a:ext cx="8915400" cy="4090220"/>
          </a:xfrm>
        </p:spPr>
        <p:txBody>
          <a:bodyPr>
            <a:noAutofit/>
          </a:bodyPr>
          <a:lstStyle/>
          <a:p>
            <a:r>
              <a:rPr lang="en-IN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Pre-existing tools such as </a:t>
            </a:r>
            <a:r>
              <a:rPr lang="en-IN" sz="1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Translate</a:t>
            </a:r>
            <a:r>
              <a:rPr lang="en-IN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iTranslate Voice</a:t>
            </a:r>
            <a:r>
              <a:rPr lang="en-IN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Transcribe </a:t>
            </a:r>
            <a:r>
              <a:rPr lang="en-IN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been hugely helpful for the task of Speech-to-speech translation. </a:t>
            </a:r>
          </a:p>
          <a:p>
            <a:r>
              <a:rPr lang="en-IN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Inspired by the importance and the fascinating idea behind these tools, we aimed to create an application which would also serve to the people as a </a:t>
            </a:r>
            <a:r>
              <a:rPr lang="en-IN" sz="1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translation tool </a:t>
            </a:r>
            <a:r>
              <a:rPr lang="en-IN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could take any language as input and translate it to a different language according to the preference of the user.</a:t>
            </a:r>
          </a:p>
          <a:p>
            <a:r>
              <a:rPr lang="en-IN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IN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given in </a:t>
            </a:r>
            <a:r>
              <a:rPr lang="en-IN" sz="1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ways : Either it can be a </a:t>
            </a:r>
            <a:r>
              <a:rPr lang="en-IN" sz="1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 existing recording </a:t>
            </a:r>
            <a:r>
              <a:rPr lang="en-IN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can be uploaded or the user can give a </a:t>
            </a:r>
            <a:r>
              <a:rPr lang="en-IN" sz="1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input </a:t>
            </a:r>
            <a:r>
              <a:rPr lang="en-IN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Start Recording button. </a:t>
            </a:r>
          </a:p>
          <a:p>
            <a:r>
              <a:rPr lang="en-IN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input is given, we can choose the Language to translate it to. For now, the current </a:t>
            </a:r>
            <a:r>
              <a:rPr lang="en-IN" sz="1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languages</a:t>
            </a:r>
            <a:r>
              <a:rPr lang="en-IN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we have given are : [</a:t>
            </a:r>
            <a:r>
              <a:rPr lang="en-IN" sz="1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“Hindi”, “English”, “Tamil”, ”Spanish”, ”Japanese”, ”French”</a:t>
            </a:r>
            <a:r>
              <a:rPr lang="en-IN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 .</a:t>
            </a:r>
          </a:p>
          <a:p>
            <a:r>
              <a:rPr lang="en-IN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IN" sz="1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lang="en-IN" sz="1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display the translated recording which suits the selected target language of the user.</a:t>
            </a:r>
          </a:p>
        </p:txBody>
      </p:sp>
    </p:spTree>
    <p:extLst>
      <p:ext uri="{BB962C8B-B14F-4D97-AF65-F5344CB8AC3E}">
        <p14:creationId xmlns:p14="http://schemas.microsoft.com/office/powerpoint/2010/main" val="1933253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0B47-D78B-7BF5-2DD4-234249D51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0744" y="363794"/>
            <a:ext cx="8911687" cy="924232"/>
          </a:xfrm>
        </p:spPr>
        <p:txBody>
          <a:bodyPr>
            <a:normAutofit/>
          </a:bodyPr>
          <a:lstStyle/>
          <a:p>
            <a:pPr algn="ctr"/>
            <a:b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5B927D2-6EB4-70C6-EB38-234E727006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5304"/>
          <a:stretch/>
        </p:blipFill>
        <p:spPr>
          <a:xfrm>
            <a:off x="4080386" y="1904999"/>
            <a:ext cx="5968181" cy="4230329"/>
          </a:xfrm>
        </p:spPr>
      </p:pic>
    </p:spTree>
    <p:extLst>
      <p:ext uri="{BB962C8B-B14F-4D97-AF65-F5344CB8AC3E}">
        <p14:creationId xmlns:p14="http://schemas.microsoft.com/office/powerpoint/2010/main" val="195297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5C4D-8D55-1B23-CED1-148226F6B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3" y="306263"/>
            <a:ext cx="8911687" cy="943896"/>
          </a:xfrm>
        </p:spPr>
        <p:txBody>
          <a:bodyPr>
            <a:normAutofit/>
          </a:bodyPr>
          <a:lstStyle/>
          <a:p>
            <a:pPr algn="ctr"/>
            <a:b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A02516C-648A-FC79-64E9-9706EAFDCA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176522" y="1473424"/>
            <a:ext cx="7744491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🎤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Audio Input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uploads or records an audio file via the web interface.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Supported formats: WAV, MP3, OGG, FLAC, M4A.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🔁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Audio Conversion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pydub + ffmpeg used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 audio to WAV format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compatibility with the speech recognition engine.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🧠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speech_recognition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Speech 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Transcribes spoken audio into text.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Robust error handling for unclear or failed transcriptions.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🧭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Language Detection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langdetect automatically identifies the source language.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need for manual input from the user.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901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4F278-2658-50EE-1150-37CBDD39F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378304"/>
            <a:ext cx="8911687" cy="860561"/>
          </a:xfrm>
        </p:spPr>
        <p:txBody>
          <a:bodyPr>
            <a:normAutofit/>
          </a:bodyPr>
          <a:lstStyle/>
          <a:p>
            <a:pPr algn="ctr"/>
            <a:b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PROCESSING AND OUTPUT DELIVERY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0044E5-A2AD-EDEA-0F5C-3817684AD5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26491" y="1351362"/>
            <a:ext cx="6837128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🌐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Translation Engine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deep_translator.GoogleTranslator.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detects source language and translates to user-selected target language.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dozens of language pairs.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6. 🗣️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Text-to-Speech Conversion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gTTS converts the translated text into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natural-sounding speech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 is saved as an MP3 file, either temporarily or in a specified folder.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🔄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&amp; Response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modules are orchestrated through the process_speech() method.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Response includes: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Transcribed text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Detected language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Translated text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language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Translated speech file path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 💻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 Interaction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Flask serves as the backend.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sees translated audio and text in the browser.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Previous translations logged as session history.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64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C09D8-72BD-314D-A7F9-EB7CD03DA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7794" y="373302"/>
            <a:ext cx="8911687" cy="988380"/>
          </a:xfrm>
        </p:spPr>
        <p:txBody>
          <a:bodyPr>
            <a:normAutofit/>
          </a:bodyPr>
          <a:lstStyle/>
          <a:p>
            <a:pPr algn="ctr"/>
            <a:b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– USER UPLOAD</a:t>
            </a:r>
          </a:p>
        </p:txBody>
      </p:sp>
      <p:pic>
        <p:nvPicPr>
          <p:cNvPr id="4" name="First_Output">
            <a:hlinkClick r:id="" action="ppaction://media"/>
            <a:extLst>
              <a:ext uri="{FF2B5EF4-FFF2-40B4-BE49-F238E27FC236}">
                <a16:creationId xmlns:a16="http://schemas.microsoft.com/office/drawing/2014/main" id="{42861B67-97CF-CB38-7D94-52D8F28CAA51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03639" y="1905000"/>
            <a:ext cx="7619999" cy="4006850"/>
          </a:xfrm>
        </p:spPr>
      </p:pic>
    </p:spTree>
    <p:extLst>
      <p:ext uri="{BB962C8B-B14F-4D97-AF65-F5344CB8AC3E}">
        <p14:creationId xmlns:p14="http://schemas.microsoft.com/office/powerpoint/2010/main" val="207789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69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AB9F-4422-4D39-2B80-ECDACD2A1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b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– REAL TIME INPUT</a:t>
            </a:r>
          </a:p>
        </p:txBody>
      </p:sp>
      <p:pic>
        <p:nvPicPr>
          <p:cNvPr id="4" name="Real time output">
            <a:hlinkClick r:id="" action="ppaction://media"/>
            <a:extLst>
              <a:ext uri="{FF2B5EF4-FFF2-40B4-BE49-F238E27FC236}">
                <a16:creationId xmlns:a16="http://schemas.microsoft.com/office/drawing/2014/main" id="{F05092A1-A9D2-2F24-431B-540D3D31BD66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09988" y="2133600"/>
            <a:ext cx="6672262" cy="3778250"/>
          </a:xfrm>
        </p:spPr>
      </p:pic>
    </p:spTree>
    <p:extLst>
      <p:ext uri="{BB962C8B-B14F-4D97-AF65-F5344CB8AC3E}">
        <p14:creationId xmlns:p14="http://schemas.microsoft.com/office/powerpoint/2010/main" val="363518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1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62B9B-91F4-0AAA-CA55-3142F13D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b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15E3F-2DA3-A826-CB3B-BB04CBB3B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Speech-to-Speech Translation System provides a seamless solution to bridge language gaps by combining cutting-edge technologies in a unified pipeline</a:t>
            </a:r>
          </a:p>
          <a:p>
            <a:r>
              <a:rPr lang="en-US" dirty="0"/>
              <a:t>Through efficient integration of </a:t>
            </a:r>
            <a:r>
              <a:rPr lang="en-US" b="1" dirty="0"/>
              <a:t>speech recognition</a:t>
            </a:r>
            <a:r>
              <a:rPr lang="en-US" dirty="0"/>
              <a:t>, </a:t>
            </a:r>
            <a:r>
              <a:rPr lang="en-US" b="1" dirty="0"/>
              <a:t>language detection</a:t>
            </a:r>
            <a:r>
              <a:rPr lang="en-US" dirty="0"/>
              <a:t>, </a:t>
            </a:r>
            <a:r>
              <a:rPr lang="en-US" b="1" dirty="0"/>
              <a:t>machine translation</a:t>
            </a:r>
            <a:r>
              <a:rPr lang="en-US" dirty="0"/>
              <a:t>, and </a:t>
            </a:r>
            <a:r>
              <a:rPr lang="en-US" b="1" dirty="0"/>
              <a:t>text-to-speech synthesis</a:t>
            </a:r>
            <a:r>
              <a:rPr lang="en-US" dirty="0"/>
              <a:t>, the system enables real-time, cross-lingual communication</a:t>
            </a:r>
          </a:p>
          <a:p>
            <a:r>
              <a:rPr lang="en-US" dirty="0"/>
              <a:t>This project showcases the practical potential of AI to foster </a:t>
            </a:r>
            <a:r>
              <a:rPr lang="en-US" b="1" dirty="0"/>
              <a:t>inclusivity</a:t>
            </a:r>
            <a:r>
              <a:rPr lang="en-US" dirty="0"/>
              <a:t>, </a:t>
            </a:r>
            <a:r>
              <a:rPr lang="en-US" b="1" dirty="0"/>
              <a:t>global accessibility</a:t>
            </a:r>
            <a:r>
              <a:rPr lang="en-US" dirty="0"/>
              <a:t>, and </a:t>
            </a:r>
            <a:r>
              <a:rPr lang="en-US" b="1" dirty="0"/>
              <a:t>human-to-human understanding</a:t>
            </a:r>
            <a:r>
              <a:rPr lang="en-US" dirty="0"/>
              <a:t>—empowering users to communicate effortlessly, regardless of the language they speak.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761028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206</TotalTime>
  <Words>610</Words>
  <Application>Microsoft Office PowerPoint</Application>
  <PresentationFormat>Widescreen</PresentationFormat>
  <Paragraphs>67</Paragraphs>
  <Slides>9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Times New Roman</vt:lpstr>
      <vt:lpstr>Wingdings 3</vt:lpstr>
      <vt:lpstr>Wisp</vt:lpstr>
      <vt:lpstr>SPEECH-To-SPEECH TRANSLATOR</vt:lpstr>
      <vt:lpstr> INTRODUCTION</vt:lpstr>
      <vt:lpstr> PROBLEM STATEMENT</vt:lpstr>
      <vt:lpstr> SYSTEM ARCHITECTURE</vt:lpstr>
      <vt:lpstr> IMPLEMENTATION OVERVIEW</vt:lpstr>
      <vt:lpstr> BACKEND PROCESSING AND OUTPUT DELIVERY</vt:lpstr>
      <vt:lpstr> OUTPUT – USER UPLOAD</vt:lpstr>
      <vt:lpstr> OUTPUT – REAL TIME INPUT</vt:lpstr>
      <vt:lpstr>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loveairforce6@outlook.com</dc:creator>
  <cp:lastModifiedBy>loveairforce6@outlook.com</cp:lastModifiedBy>
  <cp:revision>2</cp:revision>
  <dcterms:created xsi:type="dcterms:W3CDTF">2025-05-18T13:16:12Z</dcterms:created>
  <dcterms:modified xsi:type="dcterms:W3CDTF">2025-05-19T04:46:09Z</dcterms:modified>
</cp:coreProperties>
</file>