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serrat Classic Bold" charset="1" panose="00000800000000000000"/>
      <p:regular r:id="rId20"/>
    </p:embeddedFont>
    <p:embeddedFont>
      <p:font typeface="Montserrat Classic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80341" y="9429268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297210"/>
            <a:ext cx="11101310" cy="3002279"/>
            <a:chOff x="0" y="0"/>
            <a:chExt cx="14801747" cy="400303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33350"/>
              <a:ext cx="14619136" cy="128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29"/>
                </a:lnSpc>
              </a:pPr>
              <a:r>
                <a:rPr lang="en-US" sz="6999" b="true">
                  <a:solidFill>
                    <a:srgbClr val="004AAD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ANDROID SURVEY APP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50670"/>
              <a:ext cx="14801747" cy="2452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29"/>
                </a:lnSpc>
              </a:pPr>
              <a:r>
                <a:rPr lang="en-US" sz="6999" b="true">
                  <a:solidFill>
                    <a:srgbClr val="2BB4D4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USING JETPACK COMPOSE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6409265"/>
            <a:ext cx="8115300" cy="293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999" spc="149" u="sng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TEAM MEMBERS:</a:t>
            </a:r>
          </a:p>
          <a:p>
            <a:pPr algn="l">
              <a:lnSpc>
                <a:spcPts val="1160"/>
              </a:lnSpc>
            </a:pPr>
          </a:p>
          <a:p>
            <a:pPr algn="l" marL="539749" indent="-269874" lvl="1">
              <a:lnSpc>
                <a:spcPts val="3624"/>
              </a:lnSpc>
              <a:buFont typeface="Arial"/>
              <a:buChar char="•"/>
            </a:pPr>
            <a:r>
              <a:rPr lang="en-US" b="true" sz="2499" spc="124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ARUNKUMAR. M - 715522243007</a:t>
            </a:r>
          </a:p>
          <a:p>
            <a:pPr algn="l" marL="539749" indent="-269874" lvl="1">
              <a:lnSpc>
                <a:spcPts val="3624"/>
              </a:lnSpc>
              <a:buFont typeface="Arial"/>
              <a:buChar char="•"/>
            </a:pPr>
            <a:r>
              <a:rPr lang="en-US" b="true" sz="2499" spc="124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HARISH. P - 715522243019</a:t>
            </a:r>
          </a:p>
          <a:p>
            <a:pPr algn="l" marL="539749" indent="-269874" lvl="1">
              <a:lnSpc>
                <a:spcPts val="3624"/>
              </a:lnSpc>
              <a:buFont typeface="Arial"/>
              <a:buChar char="•"/>
            </a:pPr>
            <a:r>
              <a:rPr lang="en-US" b="true" sz="2499" spc="124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MOHANRAGUL. G - 715522243030</a:t>
            </a:r>
          </a:p>
          <a:p>
            <a:pPr algn="l" marL="539749" indent="-269874" lvl="1">
              <a:lnSpc>
                <a:spcPts val="3624"/>
              </a:lnSpc>
              <a:buFont typeface="Arial"/>
              <a:buChar char="•"/>
            </a:pPr>
            <a:r>
              <a:rPr lang="en-US" b="true" sz="2499" spc="124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VARSHA. K - 715522243058</a:t>
            </a:r>
          </a:p>
          <a:p>
            <a:pPr algn="l" marL="539749" indent="-269874" lvl="1">
              <a:lnSpc>
                <a:spcPts val="3624"/>
              </a:lnSpc>
              <a:buFont typeface="Arial"/>
              <a:buChar char="•"/>
            </a:pPr>
            <a:r>
              <a:rPr lang="en-US" b="true" sz="2499" spc="124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VINAY SHRIVATSAN. J T - 715522243059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3147964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43000"/>
            <a:ext cx="113396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58522"/>
            <a:ext cx="8115300" cy="694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package com.manasmalla.jetsurvey.ui.survey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android.content.res.Configuration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androidx.compose.foundation.BorderStroke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androidx.compose.foundation.layout.padding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androidx.compose.material.icons.Icons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androidx.compose.material.icons.rounded.ArrowDropDown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androidx.compose.material3.ButtonDefaults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androidx.compose.material3.Icon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androidx.compose.material3.MaterialTheme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androidx.compose.material3.OutlinedButton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androidx.compose.material3.Text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androidx.compose.runtime.Composable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androidx.compose.ui.Modifier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androidx.compose.ui.tooling.preview.Preview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androidx.compose.ui.unit.dp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com.manasmalla.jetsurvey.ui.theme.JetsurveyTheme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com.manasmalla.jetsurvey.ui.theme.slightlyDeemphasizedAlpha</a:t>
            </a:r>
          </a:p>
          <a:p>
            <a:pPr algn="l">
              <a:lnSpc>
                <a:spcPts val="2954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178259"/>
            <a:ext cx="6672709" cy="48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4"/>
              </a:lnSpc>
            </a:pPr>
            <a:r>
              <a:rPr lang="en-US" sz="2546" b="true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DateQuestion.kt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858522"/>
            <a:ext cx="8565731" cy="694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@Composable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fun DateQuestion(date: String, showDatePicker: () -&gt; Unit = {})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OutlinedButton(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onClick = showDatePicker,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shape = MaterialTheme.shapes.small,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colors = ButtonDefaults.outlinedButtonColors(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contentColor = MaterialTheme.colorScheme.onSurface.copy(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slightlyDeemphasizedAlpha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)),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border = BorderStroke(1.dp, MaterialTheme.colorScheme.outline.copy(0.12f)),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modifier = Modifier.padding(16.dp)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Text(text = date, modifier = Modifier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.weight(1f).padding(vertical = 16.dp),)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Icon(imageVector = Icons.Rounded.ArrowDropDown, contentDescription = "Expand")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43000"/>
            <a:ext cx="113396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58522"/>
            <a:ext cx="8115300" cy="658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@Composable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fun FileQuestion(modifier: Modifier = Modifier, imageUri: Uri? = null, onImageSelected: (Uri)-&gt;Unit = {})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val cameraLauncher = rememberLauncherForActivityResult(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contract = ActivityResultContracts.PickVisualMedia(),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onResult = { uri -&gt;uri?.let { onImageSelected(it)}}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val context = LocalContext.current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Column(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modifier = modifier.aspectRatio(1f).border(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1.dp,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MaterialTheme.colorScheme.outline,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shape = MaterialTheme.shapes.small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.clickable {  cameraLauncher.launch(PickVisualMediaRequest(ActivityResultContracts.PickVisualMedia.ImageOnly))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}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178259"/>
            <a:ext cx="6672709" cy="48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4"/>
              </a:lnSpc>
            </a:pPr>
            <a:r>
              <a:rPr lang="en-US" sz="2546" b="true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FileQuestion.kt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858522"/>
            <a:ext cx="8565731" cy="694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.padding(24.dp), horizontalAlignment = Alignment.CenterHorizontally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if (imageUri != null) AsyncImage(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model = ImageRequest.Builder(LocalContext.current)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.data(imageUri).crossfade(true).build(),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contentDescription = null,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modifier = Modifier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.weight(1f).padding(24.dp).fillMaxSize().aspectRatio(1.2f)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.wrapContentSize(Alignment.Center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).clip(MaterialTheme.shapes.small), contentScale = ContentScale.Crop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) else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Image(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painterResource(id = R.drawable.ic_selfie_light),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contentDescription = "Add a selfie",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modifier = Modifier.weight(1f).fillMaxSize().wrapContentSize(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    Alignment.Center)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43000"/>
            <a:ext cx="113396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58522"/>
            <a:ext cx="8115300" cy="658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@Composable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fun MultipleOptionsSection(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options: Options.MultipleChoice,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selectedOptions: MutableList&lt;String&gt;,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onOptionSelected: () -&gt; Unit = {}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options.options.forEach { option -&gt; key(option)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CheckboxRow(title = option, selected = selectedOptions.contains(option), onOptionSelected =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if(selectedOptions.contains(option)) selectedOptions.remove(option) else selectedOptions.add(option)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onOptionSelected()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})}}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@Preview(showBackground = true)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@Composable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fun CheckboxRow(title: String = "Checbox Title", selected: Boolean = false, onOptionSelected: () -&gt; Unit = {}) {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178259"/>
            <a:ext cx="6672709" cy="48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4"/>
              </a:lnSpc>
            </a:pPr>
            <a:r>
              <a:rPr lang="en-US" sz="2546" b="true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FileQuestion.kt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858522"/>
            <a:ext cx="8565731" cy="694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Surface(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modifier = Modifier .fillMaxWidth().padding(horizontal = 16.dp, vertical = 8.dp).clickable(onClick = onOptionSelected),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shape = MaterialTheme.shapes.small,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border = BorderStroke(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1.dp, if (selected) MaterialTheme.colorScheme.primary else MaterialTheme.colorScheme.outline),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color = if (selected) MaterialTheme.colorScheme.primaryContainer else MaterialTheme.colorScheme.surface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Row(modifier = Modifier.fillMaxWidth().padding(16.dp),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verticalAlignment = Alignment.CenterVertically,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horizontalArrangement = Arrangement.SpaceBetween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Text(text = title)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Checkbox(checked = selected,modifier = Modifier.padding(8.dp),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onCheckedChange = null)}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93639" y="2891521"/>
            <a:ext cx="2878891" cy="6366779"/>
          </a:xfrm>
          <a:custGeom>
            <a:avLst/>
            <a:gdLst/>
            <a:ahLst/>
            <a:cxnLst/>
            <a:rect r="r" b="b" t="t" l="l"/>
            <a:pathLst>
              <a:path h="6366779" w="2878891">
                <a:moveTo>
                  <a:pt x="0" y="0"/>
                </a:moveTo>
                <a:lnTo>
                  <a:pt x="2878891" y="0"/>
                </a:lnTo>
                <a:lnTo>
                  <a:pt x="2878891" y="6366779"/>
                </a:lnTo>
                <a:lnTo>
                  <a:pt x="0" y="63667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642641" y="2891521"/>
            <a:ext cx="2899075" cy="6366779"/>
          </a:xfrm>
          <a:custGeom>
            <a:avLst/>
            <a:gdLst/>
            <a:ahLst/>
            <a:cxnLst/>
            <a:rect r="r" b="b" t="t" l="l"/>
            <a:pathLst>
              <a:path h="6366779" w="2899075">
                <a:moveTo>
                  <a:pt x="0" y="0"/>
                </a:moveTo>
                <a:lnTo>
                  <a:pt x="2899076" y="0"/>
                </a:lnTo>
                <a:lnTo>
                  <a:pt x="2899076" y="6366779"/>
                </a:lnTo>
                <a:lnTo>
                  <a:pt x="0" y="63667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674523" y="2891521"/>
            <a:ext cx="2855648" cy="6353118"/>
          </a:xfrm>
          <a:custGeom>
            <a:avLst/>
            <a:gdLst/>
            <a:ahLst/>
            <a:cxnLst/>
            <a:rect r="r" b="b" t="t" l="l"/>
            <a:pathLst>
              <a:path h="6353118" w="2855648">
                <a:moveTo>
                  <a:pt x="0" y="0"/>
                </a:moveTo>
                <a:lnTo>
                  <a:pt x="2855648" y="0"/>
                </a:lnTo>
                <a:lnTo>
                  <a:pt x="2855648" y="6353118"/>
                </a:lnTo>
                <a:lnTo>
                  <a:pt x="0" y="6353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143000"/>
            <a:ext cx="113396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OUTPUT - SCREENSHOTS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9086" y="2915589"/>
            <a:ext cx="2857499" cy="6342711"/>
          </a:xfrm>
          <a:custGeom>
            <a:avLst/>
            <a:gdLst/>
            <a:ahLst/>
            <a:cxnLst/>
            <a:rect r="r" b="b" t="t" l="l"/>
            <a:pathLst>
              <a:path h="6342711" w="2857499">
                <a:moveTo>
                  <a:pt x="0" y="0"/>
                </a:moveTo>
                <a:lnTo>
                  <a:pt x="2857499" y="0"/>
                </a:lnTo>
                <a:lnTo>
                  <a:pt x="2857499" y="6342711"/>
                </a:lnTo>
                <a:lnTo>
                  <a:pt x="0" y="6342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697044" y="2915589"/>
            <a:ext cx="2805608" cy="6342711"/>
          </a:xfrm>
          <a:custGeom>
            <a:avLst/>
            <a:gdLst/>
            <a:ahLst/>
            <a:cxnLst/>
            <a:rect r="r" b="b" t="t" l="l"/>
            <a:pathLst>
              <a:path h="6342711" w="2805608">
                <a:moveTo>
                  <a:pt x="0" y="0"/>
                </a:moveTo>
                <a:lnTo>
                  <a:pt x="2805608" y="0"/>
                </a:lnTo>
                <a:lnTo>
                  <a:pt x="2805608" y="6342711"/>
                </a:lnTo>
                <a:lnTo>
                  <a:pt x="0" y="63427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026777" y="2915589"/>
            <a:ext cx="2870424" cy="6342711"/>
          </a:xfrm>
          <a:custGeom>
            <a:avLst/>
            <a:gdLst/>
            <a:ahLst/>
            <a:cxnLst/>
            <a:rect r="r" b="b" t="t" l="l"/>
            <a:pathLst>
              <a:path h="6342711" w="2870424">
                <a:moveTo>
                  <a:pt x="0" y="0"/>
                </a:moveTo>
                <a:lnTo>
                  <a:pt x="2870423" y="0"/>
                </a:lnTo>
                <a:lnTo>
                  <a:pt x="2870423" y="6342711"/>
                </a:lnTo>
                <a:lnTo>
                  <a:pt x="0" y="63427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143000"/>
            <a:ext cx="113396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OUTPUT - SCREENSHOTS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81599"/>
            <a:ext cx="1223023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04423"/>
            <a:ext cx="14312516" cy="5027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8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objective of this project is to develop a user-friendly survey application using Android's Jetpack Compose framework.</a:t>
            </a:r>
          </a:p>
          <a:p>
            <a:pPr algn="l">
              <a:lnSpc>
                <a:spcPts val="800"/>
              </a:lnSpc>
            </a:pPr>
          </a:p>
          <a:p>
            <a:pPr algn="l" marL="496568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This app will demonstrate effective UI design, efficient data management, and seamless user interaction.</a:t>
            </a:r>
          </a:p>
          <a:p>
            <a:pPr algn="l">
              <a:lnSpc>
                <a:spcPts val="800"/>
              </a:lnSpc>
            </a:pPr>
          </a:p>
          <a:p>
            <a:pPr algn="l" marL="496568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It aims to provide users with a smooth experience for answering survey questions, while also showcasing text input, validation, and UI state management features of Jetpack Compose.</a:t>
            </a:r>
          </a:p>
          <a:p>
            <a:pPr algn="l">
              <a:lnSpc>
                <a:spcPts val="800"/>
              </a:lnSpc>
            </a:pPr>
          </a:p>
          <a:p>
            <a:pPr algn="l" marL="496568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Demonstrate the use of declarative UI patterns in Jetpack Compose to simplify and streamline the development of interactive.</a:t>
            </a:r>
          </a:p>
          <a:p>
            <a:pPr algn="l">
              <a:lnSpc>
                <a:spcPts val="800"/>
              </a:lnSpc>
            </a:pPr>
          </a:p>
          <a:p>
            <a:pPr algn="l" marL="496568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Ensure the survey app is accessible and responsive across different device types and screen sizes, following Android’s accessibility guidelines.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625759">
            <a:off x="12577936" y="5083541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1"/>
                </a:lnTo>
                <a:lnTo>
                  <a:pt x="0" y="8846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12577936" y="5083541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1"/>
                </a:lnTo>
                <a:lnTo>
                  <a:pt x="0" y="8846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09088"/>
            <a:ext cx="113396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DESCRIPTION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59402"/>
            <a:ext cx="14287165" cy="6398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520"/>
              </a:lnSpc>
              <a:buFont typeface="Arial"/>
              <a:buChar char="•"/>
            </a:pPr>
            <a:r>
              <a:rPr lang="en-US" sz="2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This project is a Survey App built using Jetpack Compose, Android's modern UI toolkit, which allows developers to create dynamic, declarative UIs in a more intuitive way.</a:t>
            </a:r>
          </a:p>
          <a:p>
            <a:pPr algn="l">
              <a:lnSpc>
                <a:spcPts val="800"/>
              </a:lnSpc>
            </a:pPr>
          </a:p>
          <a:p>
            <a:pPr algn="l" marL="474981" indent="-237491" lvl="1">
              <a:lnSpc>
                <a:spcPts val="3520"/>
              </a:lnSpc>
              <a:buFont typeface="Arial"/>
              <a:buChar char="•"/>
            </a:pPr>
            <a:r>
              <a:rPr lang="en-US" sz="2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This sample app demonstrates key features of Android Compose, focusing on text input, validation, and UI state management.</a:t>
            </a:r>
          </a:p>
          <a:p>
            <a:pPr algn="l">
              <a:lnSpc>
                <a:spcPts val="800"/>
              </a:lnSpc>
            </a:pPr>
          </a:p>
          <a:p>
            <a:pPr algn="l" marL="474981" indent="-237491" lvl="1">
              <a:lnSpc>
                <a:spcPts val="3520"/>
              </a:lnSpc>
              <a:buFont typeface="Arial"/>
              <a:buChar char="•"/>
            </a:pPr>
            <a:r>
              <a:rPr lang="en-US" sz="2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app allows users to respond to a series of survey questions, utilizing Compose’s flexible UI components to provide an engaging and user-friendly experience.</a:t>
            </a:r>
          </a:p>
          <a:p>
            <a:pPr algn="l">
              <a:lnSpc>
                <a:spcPts val="800"/>
              </a:lnSpc>
            </a:pPr>
          </a:p>
          <a:p>
            <a:pPr algn="l" marL="474981" indent="-237491" lvl="1">
              <a:lnSpc>
                <a:spcPts val="3520"/>
              </a:lnSpc>
              <a:buFont typeface="Arial"/>
              <a:buChar char="•"/>
            </a:pPr>
            <a:r>
              <a:rPr lang="en-US" sz="2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Users can register, log in, and navigate through the app seamlessly, with all data securely stored in a local database.</a:t>
            </a:r>
          </a:p>
          <a:p>
            <a:pPr algn="l">
              <a:lnSpc>
                <a:spcPts val="800"/>
              </a:lnSpc>
            </a:pPr>
          </a:p>
          <a:p>
            <a:pPr algn="l" marL="474981" indent="-237491" lvl="1">
              <a:lnSpc>
                <a:spcPts val="3520"/>
              </a:lnSpc>
              <a:buFont typeface="Arial"/>
              <a:buChar char="•"/>
            </a:pPr>
            <a:r>
              <a:rPr lang="en-US" sz="2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Input validation ensures the accuracy of responses, while UI state management guarantees smooth transitions between pages.</a:t>
            </a:r>
          </a:p>
          <a:p>
            <a:pPr algn="l">
              <a:lnSpc>
                <a:spcPts val="800"/>
              </a:lnSpc>
            </a:pPr>
          </a:p>
          <a:p>
            <a:pPr algn="l" marL="474981" indent="-237491" lvl="1">
              <a:lnSpc>
                <a:spcPts val="3520"/>
              </a:lnSpc>
              <a:buFont typeface="Arial"/>
              <a:buChar char="•"/>
            </a:pPr>
            <a:r>
              <a:rPr lang="en-US" sz="2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This project highlights best practices in UI design, data handling, and state management, making it an ideal starting point for developers looking to work with Android Compose in real-world applications.</a:t>
            </a:r>
          </a:p>
          <a:p>
            <a:pPr algn="l">
              <a:lnSpc>
                <a:spcPts val="80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12577936" y="5083541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1"/>
                </a:lnTo>
                <a:lnTo>
                  <a:pt x="0" y="8846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81599"/>
            <a:ext cx="113396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FUNCTIONALITIES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04423"/>
            <a:ext cx="14287165" cy="6298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520"/>
              </a:lnSpc>
              <a:buFont typeface="Arial"/>
              <a:buChar char="•"/>
            </a:pPr>
            <a:r>
              <a:rPr lang="en-US" b="true" sz="220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User Registration and Login</a:t>
            </a:r>
          </a:p>
          <a:p>
            <a:pPr algn="l" marL="949962" indent="-316654" lvl="2">
              <a:lnSpc>
                <a:spcPts val="3520"/>
              </a:lnSpc>
              <a:buFont typeface="Arial"/>
              <a:buChar char="⚬"/>
            </a:pPr>
            <a:r>
              <a:rPr lang="en-US" sz="2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Allows users to register and securely log in to the app.</a:t>
            </a:r>
          </a:p>
          <a:p>
            <a:pPr algn="l">
              <a:lnSpc>
                <a:spcPts val="800"/>
              </a:lnSpc>
            </a:pPr>
          </a:p>
          <a:p>
            <a:pPr algn="l" marL="474981" indent="-237491" lvl="1">
              <a:lnSpc>
                <a:spcPts val="3520"/>
              </a:lnSpc>
              <a:buFont typeface="Arial"/>
              <a:buChar char="•"/>
            </a:pPr>
            <a:r>
              <a:rPr lang="en-US" b="true" sz="220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Survey Question Input</a:t>
            </a:r>
          </a:p>
          <a:p>
            <a:pPr algn="l" marL="949962" indent="-316654" lvl="2">
              <a:lnSpc>
                <a:spcPts val="3520"/>
              </a:lnSpc>
              <a:buFont typeface="Arial"/>
              <a:buChar char="⚬"/>
            </a:pPr>
            <a:r>
              <a:rPr lang="en-US" sz="2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Presents a series of questions to users in an easy-to-navigate interface, supporting text input fields for responses.</a:t>
            </a:r>
          </a:p>
          <a:p>
            <a:pPr algn="l">
              <a:lnSpc>
                <a:spcPts val="800"/>
              </a:lnSpc>
            </a:pPr>
          </a:p>
          <a:p>
            <a:pPr algn="l" marL="474981" indent="-237491" lvl="1">
              <a:lnSpc>
                <a:spcPts val="3520"/>
              </a:lnSpc>
              <a:buFont typeface="Arial"/>
              <a:buChar char="•"/>
            </a:pPr>
            <a:r>
              <a:rPr lang="en-US" b="true" sz="220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Validation</a:t>
            </a:r>
          </a:p>
          <a:p>
            <a:pPr algn="l" marL="949962" indent="-316654" lvl="2">
              <a:lnSpc>
                <a:spcPts val="3520"/>
              </a:lnSpc>
              <a:buFont typeface="Arial"/>
              <a:buChar char="⚬"/>
            </a:pPr>
            <a:r>
              <a:rPr lang="en-US" sz="2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Implements validation checks to ensure required fields are filled in and input is in the correct format.</a:t>
            </a:r>
          </a:p>
          <a:p>
            <a:pPr algn="l">
              <a:lnSpc>
                <a:spcPts val="800"/>
              </a:lnSpc>
            </a:pPr>
          </a:p>
          <a:p>
            <a:pPr algn="l" marL="474981" indent="-237491" lvl="1">
              <a:lnSpc>
                <a:spcPts val="3520"/>
              </a:lnSpc>
              <a:buFont typeface="Arial"/>
              <a:buChar char="•"/>
            </a:pPr>
            <a:r>
              <a:rPr lang="en-US" sz="2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b="true" sz="220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UI State Management</a:t>
            </a:r>
          </a:p>
          <a:p>
            <a:pPr algn="l" marL="949962" indent="-316654" lvl="2">
              <a:lnSpc>
                <a:spcPts val="3520"/>
              </a:lnSpc>
              <a:buFont typeface="Arial"/>
              <a:buChar char="⚬"/>
            </a:pPr>
            <a:r>
              <a:rPr lang="en-US" sz="2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Manages UI state to ensure smooth transitions between different app states and screens.</a:t>
            </a:r>
          </a:p>
          <a:p>
            <a:pPr algn="l">
              <a:lnSpc>
                <a:spcPts val="800"/>
              </a:lnSpc>
            </a:pPr>
          </a:p>
          <a:p>
            <a:pPr algn="l" marL="474981" indent="-237491" lvl="1">
              <a:lnSpc>
                <a:spcPts val="3520"/>
              </a:lnSpc>
              <a:buFont typeface="Arial"/>
              <a:buChar char="•"/>
            </a:pPr>
            <a:r>
              <a:rPr lang="en-US" b="true" sz="220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Storage and Management</a:t>
            </a:r>
          </a:p>
          <a:p>
            <a:pPr algn="l" marL="949962" indent="-316654" lvl="2">
              <a:lnSpc>
                <a:spcPts val="3520"/>
              </a:lnSpc>
              <a:buFont typeface="Arial"/>
              <a:buChar char="⚬"/>
            </a:pPr>
            <a:r>
              <a:rPr lang="en-US" sz="2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Stores user responses in a local database to ensure data persistence and allow the admin to access survey results.</a:t>
            </a:r>
          </a:p>
          <a:p>
            <a:pPr algn="l">
              <a:lnSpc>
                <a:spcPts val="80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12577936" y="5083541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1"/>
                </a:lnTo>
                <a:lnTo>
                  <a:pt x="0" y="8846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46686"/>
            <a:ext cx="11491819" cy="73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ADDITIONAL  REQUIREMENTS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04423"/>
            <a:ext cx="14287165" cy="517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6" lvl="1">
              <a:lnSpc>
                <a:spcPts val="3680"/>
              </a:lnSpc>
              <a:buFont typeface="Arial"/>
              <a:buChar char="•"/>
            </a:pPr>
            <a:r>
              <a:rPr lang="en-US" b="true" sz="230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Android Studio Setup:</a:t>
            </a:r>
            <a:r>
              <a:rPr lang="en-US" sz="23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</a:p>
          <a:p>
            <a:pPr algn="l" marL="993142" indent="-331047" lvl="2">
              <a:lnSpc>
                <a:spcPts val="3680"/>
              </a:lnSpc>
              <a:buFont typeface="Arial"/>
              <a:buChar char="⚬"/>
            </a:pPr>
            <a:r>
              <a:rPr lang="en-US" sz="23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Project setup in Android Studio with all necessary dependencies for Jetpack Compose.</a:t>
            </a:r>
          </a:p>
          <a:p>
            <a:pPr algn="l">
              <a:lnSpc>
                <a:spcPts val="800"/>
              </a:lnSpc>
            </a:pPr>
          </a:p>
          <a:p>
            <a:pPr algn="l" marL="496571" indent="-248286" lvl="1">
              <a:lnSpc>
                <a:spcPts val="3680"/>
              </a:lnSpc>
              <a:buFont typeface="Arial"/>
              <a:buChar char="•"/>
            </a:pPr>
            <a:r>
              <a:rPr lang="en-US" b="true" sz="230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Database Integration: </a:t>
            </a:r>
          </a:p>
          <a:p>
            <a:pPr algn="l" marL="993142" indent="-331047" lvl="2">
              <a:lnSpc>
                <a:spcPts val="3680"/>
              </a:lnSpc>
              <a:buFont typeface="Arial"/>
              <a:buChar char="⚬"/>
            </a:pPr>
            <a:r>
              <a:rPr lang="en-US" sz="23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Integrate a local database (e.g., Room) for storing user responses</a:t>
            </a:r>
            <a:r>
              <a:rPr lang="en-US" sz="23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  <a:p>
            <a:pPr algn="l">
              <a:lnSpc>
                <a:spcPts val="800"/>
              </a:lnSpc>
            </a:pPr>
          </a:p>
          <a:p>
            <a:pPr algn="l" marL="496571" indent="-248286" lvl="1">
              <a:lnSpc>
                <a:spcPts val="3680"/>
              </a:lnSpc>
              <a:buFont typeface="Arial"/>
              <a:buChar char="•"/>
            </a:pPr>
            <a:r>
              <a:rPr lang="en-US" b="true" sz="230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Testing and Validation: </a:t>
            </a:r>
          </a:p>
          <a:p>
            <a:pPr algn="l" marL="993142" indent="-331047" lvl="2">
              <a:lnSpc>
                <a:spcPts val="3680"/>
              </a:lnSpc>
              <a:buFont typeface="Arial"/>
              <a:buChar char="⚬"/>
            </a:pPr>
            <a:r>
              <a:rPr lang="en-US" sz="23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Ensure the app’s functionality through comprehensive testing of user input and state handling</a:t>
            </a:r>
            <a:r>
              <a:rPr lang="en-US" sz="23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  <a:p>
            <a:pPr algn="l">
              <a:lnSpc>
                <a:spcPts val="800"/>
              </a:lnSpc>
            </a:pPr>
          </a:p>
          <a:p>
            <a:pPr algn="l" marL="496571" indent="-248286" lvl="1">
              <a:lnSpc>
                <a:spcPts val="3680"/>
              </a:lnSpc>
              <a:buFont typeface="Arial"/>
              <a:buChar char="•"/>
            </a:pPr>
            <a:r>
              <a:rPr lang="en-US" sz="23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b="true" sz="230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Documentation and User Guide:</a:t>
            </a:r>
            <a:r>
              <a:rPr lang="en-US" sz="23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</a:p>
          <a:p>
            <a:pPr algn="l" marL="993142" indent="-331047" lvl="2">
              <a:lnSpc>
                <a:spcPts val="3680"/>
              </a:lnSpc>
              <a:buFont typeface="Arial"/>
              <a:buChar char="⚬"/>
            </a:pPr>
            <a:r>
              <a:rPr lang="en-US" sz="23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Provide documentation for setting up and using the app, as well as a guide for extending the app with additional survey questions or data validation features.</a:t>
            </a:r>
          </a:p>
          <a:p>
            <a:pPr algn="l">
              <a:lnSpc>
                <a:spcPts val="800"/>
              </a:lnSpc>
            </a:pPr>
          </a:p>
          <a:p>
            <a:pPr algn="l">
              <a:lnSpc>
                <a:spcPts val="80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43000"/>
            <a:ext cx="113396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965141"/>
            <a:ext cx="8115300" cy="658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&lt;?xml version="1.0" encoding="utf-8"?&gt;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&lt;manifest xmlns:android="http://schemas.android.com/apk/res/android"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xmlns:tools="http://schemas.android.com/tools"&gt;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&lt;application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android:allowBackup="true"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android:dataExtractionRules="@xml/data_extraction_rules"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android:fullBackupContent="@xml/backup_rules"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android:icon="@mipmap/ic_launcher"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android:label="@string/app_name"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android:roundIcon="@mipmap/ic_launcher_round"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android:supportsRtl="true"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android:theme="@style/Theme.Jetsurvey"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tools:targetApi="31"&gt;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&lt;/manifest&gt;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&lt;activity 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android:name=".MainActivity"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android:exported="true"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229876"/>
            <a:ext cx="6672709" cy="48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4"/>
              </a:lnSpc>
            </a:pPr>
            <a:r>
              <a:rPr lang="en-US" sz="2546" b="true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AndroidManifest.xml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965141"/>
            <a:ext cx="8565731" cy="658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android:label="@string/app_name"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android:theme="@style/Theme.Jetsurvey"&gt;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&lt;intent-filter&gt;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&lt;action android:name="android.intent.action.MAIN" /&gt;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&lt;category android:name="android.intent.category.LAUNCHER" /&gt;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&lt;/intent-filter&gt;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&lt;/activity&gt;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&lt;provider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android:name="androidx.core.content.FileProvider"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android:authorities="${applicationId}.fileprovider"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android:grantUriPermissions="true"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android:exported="false"&gt;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&lt;meta-data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android:name="android.support.FILE_PROVIDER_PATHS"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android:resource="@xml/filepaths" /&gt;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&lt;/provider&gt;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&lt;/application&gt;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&lt;/manifest&gt;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43000"/>
            <a:ext cx="113396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71664"/>
            <a:ext cx="8115300" cy="548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package com.manasmalla.jetsurvey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android.os.Bundle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androidx.activity.compose.setContent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androidx.appcompat.app.AppCompatActivity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androidx.compose.foundation.layout.fillMaxSize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androidx.compose.material3.MaterialTheme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androidx.compose.material3.Surface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androidx.compose.ui.Modifier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androidx.core.view.WindowCompat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com.manasmalla.jetsurvey.ui.JetsurveyApp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com.manasmalla.jetsurvey.ui.theme.JetsurveyTheme</a:t>
            </a:r>
          </a:p>
          <a:p>
            <a:pPr algn="l">
              <a:lnSpc>
                <a:spcPts val="2954"/>
              </a:lnSpc>
            </a:pP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class MainActivity : AppCompatActivity()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override fun onCreate(savedInstanceState: Bundle?)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super.onCreate(savedInstanceState)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376087"/>
            <a:ext cx="6672709" cy="48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4"/>
              </a:lnSpc>
            </a:pPr>
            <a:r>
              <a:rPr lang="en-US" sz="2546" b="true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MainActivity.kt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071664"/>
            <a:ext cx="8565731" cy="548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setContent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WindowCompat.setDecorFitsSystemWindows(window, false)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JetsurveyTheme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// A surface container using the 'background' color from the theme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Surface(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    modifier = Modifier.fillMaxSize(),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    color = MaterialTheme.colorScheme.background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    JetsurveyApp()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43000"/>
            <a:ext cx="113396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965141"/>
            <a:ext cx="8115300" cy="658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package com.manasmalla.jetsurvey.data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com.manasmalla.jetsurvey.R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val questions = listOf(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SurveyQuestion(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question = "In my free time I like to ...",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description = "Select all that apply.",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Options.MultipleChoice(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options = listOf(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"Read", "Work out", "Draw",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"Play video games", "Dance", "Watch Movies"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SurveyQuestion(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question = "Pick a Compose comic character",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description = "Select one.",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options = Options.SingleChoice(options = mapOf(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"Spark" to R.drawable.spark,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229876"/>
            <a:ext cx="6672709" cy="48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4"/>
              </a:lnSpc>
            </a:pPr>
            <a:r>
              <a:rPr lang="en-US" sz="2546" b="true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Questions.kt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965141"/>
            <a:ext cx="8565731" cy="658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"Lenz" to R.drawable.lenz,  "Frag" to R.drawable.frag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"Bug of Chaos" to R.drawable.bug_of_chaos,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))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SurveyQuestion(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question = "When was the last time you ordered takeaway because you couldn't be bothered to cook?",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description = "Select date.",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options = Options.DateChoice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SurveyQuestion(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question = "How do you feel about selfies?",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options = Options.SliderChoice(sliderOptions = listOf(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"Strongly Dislike", "Neutral", "Strongly Like"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))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),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SurveyQuestion(question = "Show off your selfie skills!", options = Options.ImageChoice))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43000"/>
            <a:ext cx="113396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58522"/>
            <a:ext cx="8115300" cy="694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package com.manasmalla.jetsurvey.ui.survey</a:t>
            </a:r>
          </a:p>
          <a:p>
            <a:pPr algn="l">
              <a:lnSpc>
                <a:spcPts val="2954"/>
              </a:lnSpc>
            </a:pP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androidx.compose.foundation.layout.Arrangement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androidx.compose.foundation.layout.Column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androidx.compose.foundation.layout.Row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androidx.compose.foundation.layout.fillMaxWidth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androidx.compose.material3.MaterialTheme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androidx.compose.material3.Slider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androidx.compose.material3.Text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androidx.compose.runtime.Composable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androidx.compose.ui.Modifier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androidx.compose.ui.text.style.TextAlign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androidx.compose.ui.tooling.preview.Preview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com.manasmalla.jetsurvey.data.Options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com.manasmalla.jetsurvey.data.questions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 com.manasmalla.jetsurvey.ui.theme.JetsurveyTheme</a:t>
            </a:r>
          </a:p>
          <a:p>
            <a:pPr algn="l">
              <a:lnSpc>
                <a:spcPts val="2954"/>
              </a:lnSpc>
            </a:pP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@Composable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fun SliderChoice(value: Float = 0.5f, onValueChange: (Float)-&gt;Unit = {},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069595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178259"/>
            <a:ext cx="6672709" cy="48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4"/>
              </a:lnSpc>
            </a:pPr>
            <a:r>
              <a:rPr lang="en-US" sz="2546" b="true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SliderChoice.kt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858522"/>
            <a:ext cx="8565731" cy="694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options: Options.SliderChoice, modifier: Modifier = Modifier)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Column(modifier = modifier)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Slider(value = value, onValueChange = onValueChange, steps = 3)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Row(modifier = Modifier.fillMaxWidth(), horizontalArrangement = Arrangement.SpaceBetween)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options.sliderOptions.forEach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Text(it, style = MaterialTheme.typography.labelSmall, textAlign = TextAlign.Center)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@Preview(showBackground = true) 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@Composable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fun SliderChoicePreview()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JetsurveyTheme {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SliderChoice(options = questions[3].options as Options.SliderChoice)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}</a:t>
            </a:r>
          </a:p>
          <a:p>
            <a:pPr algn="l">
              <a:lnSpc>
                <a:spcPts val="2954"/>
              </a:lnSpc>
            </a:pPr>
            <a:r>
              <a:rPr lang="en-US" sz="184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DAGWg28Dlkc</dc:identifier>
  <dcterms:modified xsi:type="dcterms:W3CDTF">2011-08-01T06:04:30Z</dcterms:modified>
  <cp:revision>1</cp:revision>
  <dc:title>hello@reallygreatsite.com</dc:title>
</cp:coreProperties>
</file>