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5.xml"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dirty="0"/>
              <a:t>STUDENT NAME: </a:t>
            </a:r>
            <a:r>
              <a:rPr lang="en-IN" sz="2400" dirty="0"/>
              <a:t>MOHAN RAJ R</a:t>
            </a:r>
            <a:endParaRPr lang="en-US" sz="2400" dirty="0"/>
          </a:p>
          <a:p>
            <a:r>
              <a:rPr lang="en-US" sz="2400" dirty="0"/>
              <a:t>REGISTER NO: </a:t>
            </a:r>
            <a:r>
              <a:rPr lang="en-IN" sz="2400" dirty="0"/>
              <a:t>312206442</a:t>
            </a:r>
            <a:endParaRPr lang="en-US" sz="2400" dirty="0"/>
          </a:p>
          <a:p>
            <a:r>
              <a:rPr lang="en-US" sz="2400" dirty="0"/>
              <a:t>DEPARTMENT:B.COM(</a:t>
            </a:r>
            <a:r>
              <a:rPr lang="en-IN" sz="2400" dirty="0"/>
              <a:t>GENERAL)</a:t>
            </a:r>
            <a:endParaRPr lang="en-US" sz="2400" dirty="0"/>
          </a:p>
          <a:p>
            <a:r>
              <a:rPr lang="en-US" sz="2400" dirty="0"/>
              <a:t>COLLEGE: </a:t>
            </a:r>
            <a:r>
              <a:rPr lang="en-IN" sz="2400" dirty="0"/>
              <a:t> AGURCHAND MANMULL JAIN </a:t>
            </a:r>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666</Words>
  <Application>Microsoft Office PowerPoint</Application>
  <PresentationFormat>Widescreen</PresentationFormat>
  <Paragraphs>74</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917200531003</cp:lastModifiedBy>
  <cp:revision>33</cp:revision>
  <dcterms:created xsi:type="dcterms:W3CDTF">2024-03-29T15:07:22Z</dcterms:created>
  <dcterms:modified xsi:type="dcterms:W3CDTF">2024-09-10T05:46:02Z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