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harts/chart1.xml" ContentType="application/vnd.openxmlformats-officedocument.drawingml.chart+xml"/>
  <Override PartName="/ppt/theme/themeOverride2.xml" ContentType="application/vnd.openxmlformats-officedocument.themeOverr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588" autoAdjust="0"/>
    <p:restoredTop sz="94662" autoAdjust="0"/>
  </p:normalViewPr>
  <p:slideViewPr>
    <p:cSldViewPr>
      <p:cViewPr>
        <p:scale>
          <a:sx n="76" d="100"/>
          <a:sy n="76" d="100"/>
        </p:scale>
        <p:origin x="-480" y="17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c:v>
                </c:pt>
                <c:pt idx="6">
                  <c:v>54137.05</c:v>
                </c:pt>
                <c:pt idx="7">
                  <c:v>66017.18</c:v>
                </c:pt>
                <c:pt idx="8">
                  <c:v>69913.39</c:v>
                </c:pt>
                <c:pt idx="9">
                  <c:v>37902.35</c:v>
                </c:pt>
                <c:pt idx="10">
                  <c:v>52748.63</c:v>
                </c:pt>
                <c:pt idx="11">
                  <c:v>57002.02</c:v>
                </c:pt>
                <c:pt idx="12">
                  <c:v>43329.22</c:v>
                </c:pt>
                <c:pt idx="13">
                  <c:v>42314.39</c:v>
                </c:pt>
                <c:pt idx="14">
                  <c:v>61214.26</c:v>
                </c:pt>
                <c:pt idx="15">
                  <c:v>39969.72</c:v>
                </c:pt>
                <c:pt idx="16">
                  <c:v>52246.29</c:v>
                </c:pt>
              </c:numCache>
            </c:numRef>
          </c:val>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overrideClrMapping accent1="dk1" accent2="dk1" accent3="dk1" accent4="dk1" accent5="dk1" accent6="dk1" bg1="dk1" bg2="dk1" tx1="dk1" tx2="dk1" hlink="dk1" folHlink="dk1"/>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1.xml"/><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6" y="392866"/>
            <a:ext cx="11993817" cy="981710"/>
          </a:xfrm>
          <a:prstGeom prst="rect"/>
        </p:spPr>
        <p:txBody>
          <a:bodyPr bIns="0" lIns="0" rIns="0" rtlCol="0" tIns="16510" vert="horz" wrap="square">
            <a:spAutoFit/>
          </a:bodyPr>
          <a:p>
            <a:pPr marL="3213735">
              <a:spcBef>
                <a:spcPts val="130"/>
              </a:spcBef>
            </a:pPr>
            <a:r>
              <a:rPr b="1" dirty="0" lang="en-US" smtClean="0">
                <a:solidFill>
                  <a:srgbClr val="0F0F0F"/>
                </a:solidFill>
                <a:latin typeface="Times New Roman" panose="02020603050405020304" pitchFamily="18" charset="0"/>
                <a:cs typeface="Times New Roman" panose="02020603050405020304" pitchFamily="18" charset="0"/>
              </a:rPr>
              <a:t>Using Pivot Tables for Employee Turnover                             Analysis</a:t>
            </a:r>
            <a:r>
              <a:rPr b="1" dirty="0" i="0" lang="en-US" smtClean="0">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rot="21600000">
            <a:off x="1033169" y="3531233"/>
            <a:ext cx="11347324" cy="1259841"/>
          </a:xfrm>
          <a:prstGeom prst="rect"/>
          <a:noFill/>
        </p:spPr>
        <p:txBody>
          <a:bodyPr rtlCol="0" wrap="square">
            <a:spAutoFit/>
          </a:bodyPr>
          <a:p>
            <a:r>
              <a:rPr dirty="0" sz="2400" lang="en-US"/>
              <a:t>STUDENT NAME: </a:t>
            </a:r>
            <a:r>
              <a:rPr dirty="0" sz="2400" lang="en-US" err="1"/>
              <a:t>A</a:t>
            </a:r>
            <a:r>
              <a:rPr dirty="0" sz="2400" lang="en-US" err="1"/>
              <a:t>.</a:t>
            </a:r>
            <a:r>
              <a:rPr dirty="0" sz="2400" lang="en-US" err="1"/>
              <a:t>M</a:t>
            </a:r>
            <a:r>
              <a:rPr dirty="0" sz="2400" lang="en-US" err="1"/>
              <a:t>O</a:t>
            </a:r>
            <a:r>
              <a:rPr dirty="0" sz="2400" lang="en-US" err="1"/>
              <a:t>H</a:t>
            </a:r>
            <a:r>
              <a:rPr dirty="0" sz="2400" lang="en-US" err="1"/>
              <a:t>A</a:t>
            </a:r>
            <a:r>
              <a:rPr dirty="0" sz="2400" lang="en-US" err="1"/>
              <a:t>N</a:t>
            </a:r>
            <a:r>
              <a:rPr dirty="0" sz="2400" lang="en-US" err="1"/>
              <a:t>R</a:t>
            </a:r>
            <a:r>
              <a:rPr dirty="0" sz="2400" lang="en-US" err="1"/>
              <a:t>A</a:t>
            </a:r>
            <a:r>
              <a:rPr dirty="0" sz="2400" lang="en-US" err="1"/>
              <a:t>J</a:t>
            </a:r>
            <a:endParaRPr dirty="0" sz="2400" lang="en-US"/>
          </a:p>
          <a:p>
            <a:r>
              <a:rPr dirty="0" sz="2400" lang="en-US"/>
              <a:t>REGISTER NO: </a:t>
            </a:r>
            <a:r>
              <a:rPr dirty="0" sz="2400" lang="en-US"/>
              <a:t>3</a:t>
            </a:r>
            <a:r>
              <a:rPr dirty="0" sz="2400" lang="en-US"/>
              <a:t>1</a:t>
            </a:r>
            <a:r>
              <a:rPr dirty="0" sz="2400" lang="en-US"/>
              <a:t>2</a:t>
            </a:r>
            <a:r>
              <a:rPr dirty="0" sz="2400" lang="en-US"/>
              <a:t>2</a:t>
            </a:r>
            <a:r>
              <a:rPr dirty="0" sz="2400" lang="en-US"/>
              <a:t>0</a:t>
            </a:r>
            <a:r>
              <a:rPr dirty="0" sz="2400" lang="en-US"/>
              <a:t>4</a:t>
            </a:r>
            <a:r>
              <a:rPr dirty="0" sz="2400" lang="en-US"/>
              <a:t>3</a:t>
            </a:r>
            <a:r>
              <a:rPr dirty="0" sz="2400" lang="en-US"/>
              <a:t>0</a:t>
            </a:r>
            <a:r>
              <a:rPr dirty="0" sz="2400" lang="en-US"/>
              <a:t>4</a:t>
            </a:r>
            <a:endParaRPr altLang="en-US" lang="zh-CN"/>
          </a:p>
          <a:p>
            <a:r>
              <a:rPr dirty="0" sz="2400" lang="en-US" smtClean="0"/>
              <a:t>NM </a:t>
            </a:r>
            <a:r>
              <a:rPr dirty="0" sz="2400" lang="en-US"/>
              <a:t>ID             </a:t>
            </a:r>
            <a:r>
              <a:rPr dirty="0" sz="2400" lang="en-US"/>
              <a:t>:97B2CBC84278176998A427396C521E27</a:t>
            </a:r>
            <a:endParaRPr altLang="en-US" lang="zh-CN"/>
          </a:p>
          <a:p>
            <a:r>
              <a:rPr dirty="0" sz="2400" lang="en-US"/>
              <a:t>COLLEGE: </a:t>
            </a:r>
            <a:r>
              <a:rPr dirty="0" sz="2400" lang="en-US"/>
              <a:t> </a:t>
            </a:r>
            <a:r>
              <a:rPr dirty="0" sz="2400" lang="en-US"/>
              <a:t>A</a:t>
            </a:r>
            <a:r>
              <a:rPr dirty="0" sz="2400" lang="en-US"/>
              <a:t>N</a:t>
            </a:r>
            <a:r>
              <a:rPr dirty="0" sz="2400" lang="en-US"/>
              <a:t>N</a:t>
            </a:r>
            <a:r>
              <a:rPr dirty="0" sz="2400" lang="en-US"/>
              <a:t>A</a:t>
            </a:r>
            <a:r>
              <a:rPr dirty="0" sz="2400" lang="en-US"/>
              <a:t>I</a:t>
            </a:r>
            <a:r>
              <a:rPr dirty="0" sz="2400" lang="en-US"/>
              <a:t> </a:t>
            </a:r>
            <a:r>
              <a:rPr dirty="0" sz="2400" lang="en-US"/>
              <a:t>V</a:t>
            </a:r>
            <a:r>
              <a:rPr dirty="0" sz="2400" lang="en-US"/>
              <a:t>I</a:t>
            </a:r>
            <a:r>
              <a:rPr dirty="0" sz="2400" lang="en-US"/>
              <a:t>O</a:t>
            </a:r>
            <a:r>
              <a:rPr dirty="0" sz="2400" lang="en-US"/>
              <a:t>L</a:t>
            </a:r>
            <a:r>
              <a:rPr dirty="0" sz="2400" lang="en-US"/>
              <a:t>E</a:t>
            </a:r>
            <a:r>
              <a:rPr dirty="0" sz="2400" lang="en-US"/>
              <a:t>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 </a:t>
            </a:r>
            <a:r>
              <a:rPr dirty="0" sz="2400" lang="en-US"/>
              <a:t>C</a:t>
            </a:r>
            <a:r>
              <a:rPr dirty="0" sz="2400" lang="en-US"/>
              <a:t>O</a:t>
            </a:r>
            <a:r>
              <a:rPr dirty="0" sz="2400" lang="en-US"/>
              <a:t>L</a:t>
            </a:r>
            <a:r>
              <a:rPr dirty="0" sz="2400" lang="en-US"/>
              <a:t>L</a:t>
            </a:r>
            <a:r>
              <a:rPr dirty="0" sz="2400" lang="en-US"/>
              <a:t>EGE </a:t>
            </a:r>
            <a:endParaRPr altLang="en-US" lang="zh-CN"/>
          </a:p>
        </p:txBody>
      </p:sp>
    </p:spTree>
  </p:cSld>
  <p:clrMapOvr>
    <a:overrideClrMapping accent1="accent1" accent2="accent2" accent3="accent3" accent4="accent4" accent5="accent5" accent6="accent6" bg1="lt1" bg2="lt2" tx1="dk1" tx2="dk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2"/>
          <p:cNvSpPr txBox="1"/>
          <p:nvPr/>
        </p:nvSpPr>
        <p:spPr>
          <a:xfrm>
            <a:off x="2634258" y="1778794"/>
            <a:ext cx="6101952" cy="3693319"/>
          </a:xfrm>
          <a:prstGeom prst="rect"/>
          <a:noFill/>
        </p:spPr>
        <p:txBody>
          <a:bodyPr wrap="square">
            <a:spAutoFit/>
          </a:bodyPr>
          <a:p>
            <a:r>
              <a:rPr dirty="0" lang="en-US"/>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TextBox 7"/>
          <p:cNvSpPr txBox="1"/>
          <p:nvPr/>
        </p:nvSpPr>
        <p:spPr>
          <a:xfrm>
            <a:off x="2169915" y="2136338"/>
            <a:ext cx="6101952" cy="2585323"/>
          </a:xfrm>
          <a:prstGeom prst="rect"/>
          <a:noFill/>
        </p:spPr>
        <p:txBody>
          <a:bodyPr wrap="square">
            <a:spAutoFit/>
          </a:bodyPr>
          <a:p>
            <a:r>
              <a:rPr dirty="0" lang="en-US"/>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2083595" y="2003791"/>
            <a:ext cx="6655594" cy="2308324"/>
          </a:xfrm>
          <a:prstGeom prst="rect"/>
          <a:noFill/>
        </p:spPr>
        <p:txBody>
          <a:bodyPr wrap="square">
            <a:spAutoFit/>
          </a:bodyPr>
          <a:p>
            <a:r>
              <a:rPr dirty="0" lang="en-US"/>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57169" y="2576409"/>
            <a:ext cx="8593228" cy="15011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152929" y="2712362"/>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0056" y="2309812"/>
            <a:ext cx="8476654" cy="1463041"/>
          </a:xfrm>
          <a:prstGeom prst="rect"/>
          <a:noFill/>
        </p:spPr>
        <p:txBody>
          <a:bodyPr wrap="square">
            <a:spAutoFit/>
          </a:bodyPr>
          <a:p>
            <a:r>
              <a:rPr dirty="0" lang="en-US"/>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214438" y="2334815"/>
            <a:ext cx="6985991" cy="1691641"/>
          </a:xfrm>
          <a:prstGeom prst="rect"/>
          <a:noFill/>
        </p:spPr>
        <p:txBody>
          <a:bodyPr wrap="square">
            <a:spAutoFit/>
          </a:bodyPr>
          <a:p>
            <a:r>
              <a:rPr dirty="0" lang="en-US"/>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723901" y="2201882"/>
            <a:ext cx="7178872" cy="2606040"/>
          </a:xfrm>
          <a:prstGeom prst="rect"/>
          <a:noFill/>
        </p:spPr>
        <p:txBody>
          <a:bodyPr wrap="square">
            <a:spAutoFit/>
          </a:bodyPr>
          <a:p>
            <a:r>
              <a:rPr dirty="0" lang="en-US"/>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019299"/>
            <a:ext cx="2695574" cy="334327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45023" y="2281555"/>
            <a:ext cx="6399013" cy="3139321"/>
          </a:xfrm>
          <a:prstGeom prst="rect"/>
          <a:noFill/>
        </p:spPr>
        <p:txBody>
          <a:bodyPr wrap="square">
            <a:spAutoFit/>
          </a:bodyPr>
          <a:p>
            <a:r>
              <a:rPr dirty="0" lang="en-US"/>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graphicFrame>
        <p:nvGraphicFramePr>
          <p:cNvPr id="4194304" name="Chart 2"/>
          <p:cNvGraphicFramePr>
            <a:graphicFrameLocks/>
          </p:cNvGraphicFramePr>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11"/>
          <p:cNvSpPr txBox="1"/>
          <p:nvPr/>
        </p:nvSpPr>
        <p:spPr>
          <a:xfrm>
            <a:off x="2778919" y="2202656"/>
            <a:ext cx="6101952" cy="3693319"/>
          </a:xfrm>
          <a:prstGeom prst="rect"/>
          <a:noFill/>
        </p:spPr>
        <p:txBody>
          <a:bodyPr wrap="square">
            <a:spAutoFit/>
          </a:bodyPr>
          <a:p>
            <a:r>
              <a:rPr dirty="0" lang="en-US"/>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bs01</cp:lastModifiedBy>
  <dcterms:created xsi:type="dcterms:W3CDTF">2024-03-28T17:07:22Z</dcterms:created>
  <dcterms:modified xsi:type="dcterms:W3CDTF">2024-09-16T04:36:05Z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c8f5c75d423a4f428319712b61219b17</vt:lpwstr>
  </property>
</Properties>
</file>