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31" d="100"/>
          <a:sy n="13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tx>
            <c:v>Rank </c:v>
          </c:tx>
          <c:dPt>
            <c:idx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v>Count</c:v>
          </c:tx>
          <c:dPt>
            <c:idx val="0"/>
            <c:marker>
              <c:symbol val="dot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marker>
              <c:symbol val="dash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marker>
              <c:symbol val="diamond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marker>
              <c:symbol val="squar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marker>
              <c:symbol val="triangl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20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737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7464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14682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9084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5162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4541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7321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449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776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3802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517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4284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4719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96615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64913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0071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1828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002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2411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4548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77866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433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452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32275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5938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3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21805">
            <a:off x="676275" y="3073513"/>
            <a:ext cx="9745196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	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N. Mohanraj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382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UNM1455251122554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		: B. COM( GENERAL)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		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8C5C773B86DEB66A3E54E817948AB961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TAGORE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&amp; SCIENCE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7486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1447800" y="1600200"/>
            <a:ext cx="7019926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 the distribution of ranks and identify any patterns or anomalies.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Impact Evaluation: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Determine how the distribution affects organizational performance and employee satisfaction.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Optimization: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Suggest adjustments or initiatives to balance the rank distribution and improve organizational outcomes.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6727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7772400" y="368687"/>
            <a:ext cx="304800" cy="16471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0" name="图表"/>
          <p:cNvGraphicFramePr/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200821987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文本框"/>
          <p:cNvSpPr>
            <a:spLocks noGrp="1"/>
          </p:cNvSpPr>
          <p:nvPr>
            <p:ph type="title"/>
          </p:nvPr>
        </p:nvSpPr>
        <p:spPr>
          <a:xfrm rot="0">
            <a:off x="609600" y="685800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1219200" y="2305615"/>
            <a:ext cx="8050604" cy="26776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4146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5084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27595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963556" y="1897683"/>
            <a:ext cx="6473939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Challenge: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965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distribution of employee ranks to evaluate its impact on the organization and propose strategies for optimizing rank distribution and addressing potential imbalances.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4437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21600000">
            <a:off x="598467" y="1973443"/>
            <a:ext cx="8991600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Who Benefits: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make informed decisions on rank distribution and its effects on performance.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optimizing employee development programs and career progression strategies.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understanding the impact of rank distribution on career development and opportunities.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7087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21600000">
            <a:off x="3097847" y="1823145"/>
            <a:ext cx="6704985" cy="35394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Approach: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Review the current rank distribution and its implications for organizational effectiveness.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Propose strategies to balance rank distribution and enhance overall performance.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52235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1385994" y="7625319"/>
            <a:ext cx="3740967" cy="5105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3" name="矩形"/>
          <p:cNvSpPr>
            <a:spLocks/>
          </p:cNvSpPr>
          <p:nvPr/>
        </p:nvSpPr>
        <p:spPr>
          <a:xfrm rot="0">
            <a:off x="1385994" y="2133600"/>
            <a:ext cx="7543799" cy="3108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Distribution: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1: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14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2: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18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3: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4: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89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5: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44 employees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09978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209800" y="2095500"/>
            <a:ext cx="8534018" cy="10156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main feature is identify top performance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3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8</cp:revision>
  <dcterms:created xsi:type="dcterms:W3CDTF">2024-03-27T08:07:22Z</dcterms:created>
  <dcterms:modified xsi:type="dcterms:W3CDTF">2024-09-10T00:36:32Z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fbc3bbe61107442998017d33f2871dcb</vt:lpwstr>
  </property>
</Properties>
</file>