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01" r:id="rId3"/>
    <p:sldId id="312" r:id="rId4"/>
    <p:sldId id="313" r:id="rId5"/>
    <p:sldId id="314" r:id="rId6"/>
    <p:sldId id="315" r:id="rId7"/>
    <p:sldId id="316" r:id="rId8"/>
    <p:sldId id="317" r:id="rId9"/>
    <p:sldId id="3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5E939-EA98-4E2C-BA19-C198E8384153}" v="59" dt="2024-01-16T10:51:29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raj" userId="5643bdb4156a9aa3" providerId="LiveId" clId="{F805E939-EA98-4E2C-BA19-C198E8384153}"/>
    <pc:docChg chg="undo custSel addSld delSld modSld modShowInfo">
      <pc:chgData name="mohan raj" userId="5643bdb4156a9aa3" providerId="LiveId" clId="{F805E939-EA98-4E2C-BA19-C198E8384153}" dt="2024-01-16T10:51:44.333" v="268" actId="14100"/>
      <pc:docMkLst>
        <pc:docMk/>
      </pc:docMkLst>
      <pc:sldChg chg="modTransition">
        <pc:chgData name="mohan raj" userId="5643bdb4156a9aa3" providerId="LiveId" clId="{F805E939-EA98-4E2C-BA19-C198E8384153}" dt="2024-01-16T10:48:03.382" v="186"/>
        <pc:sldMkLst>
          <pc:docMk/>
          <pc:sldMk cId="831240118" sldId="256"/>
        </pc:sldMkLst>
      </pc:sldChg>
      <pc:sldChg chg="addSp delSp modSp mod modTransition">
        <pc:chgData name="mohan raj" userId="5643bdb4156a9aa3" providerId="LiveId" clId="{F805E939-EA98-4E2C-BA19-C198E8384153}" dt="2024-01-16T10:49:51.872" v="214"/>
        <pc:sldMkLst>
          <pc:docMk/>
          <pc:sldMk cId="0" sldId="301"/>
        </pc:sldMkLst>
        <pc:spChg chg="mod">
          <ac:chgData name="mohan raj" userId="5643bdb4156a9aa3" providerId="LiveId" clId="{F805E939-EA98-4E2C-BA19-C198E8384153}" dt="2024-01-16T10:39:43.585" v="25" actId="113"/>
          <ac:spMkLst>
            <pc:docMk/>
            <pc:sldMk cId="0" sldId="301"/>
            <ac:spMk id="43010" creationId="{47548FC6-F2FA-2E7F-CFFA-F9BB9A3DB57A}"/>
          </ac:spMkLst>
        </pc:spChg>
        <pc:spChg chg="mod">
          <ac:chgData name="mohan raj" userId="5643bdb4156a9aa3" providerId="LiveId" clId="{F805E939-EA98-4E2C-BA19-C198E8384153}" dt="2024-01-16T10:45:54.104" v="160" actId="20577"/>
          <ac:spMkLst>
            <pc:docMk/>
            <pc:sldMk cId="0" sldId="301"/>
            <ac:spMk id="43011" creationId="{A73C60F4-5972-8AFA-1FEF-AFDD3C303253}"/>
          </ac:spMkLst>
        </pc:spChg>
        <pc:spChg chg="mod">
          <ac:chgData name="mohan raj" userId="5643bdb4156a9aa3" providerId="LiveId" clId="{F805E939-EA98-4E2C-BA19-C198E8384153}" dt="2024-01-16T10:45:36.641" v="150" actId="20577"/>
          <ac:spMkLst>
            <pc:docMk/>
            <pc:sldMk cId="0" sldId="301"/>
            <ac:spMk id="43014" creationId="{3C1CC6F3-34F7-935F-3C2F-B4F15683AB0A}"/>
          </ac:spMkLst>
        </pc:spChg>
        <pc:spChg chg="mod">
          <ac:chgData name="mohan raj" userId="5643bdb4156a9aa3" providerId="LiveId" clId="{F805E939-EA98-4E2C-BA19-C198E8384153}" dt="2024-01-16T10:44:56.372" v="141" actId="5793"/>
          <ac:spMkLst>
            <pc:docMk/>
            <pc:sldMk cId="0" sldId="301"/>
            <ac:spMk id="43015" creationId="{072DBE1F-8D53-5AD9-9EDA-C0FC0511C016}"/>
          </ac:spMkLst>
        </pc:spChg>
        <pc:picChg chg="add mod">
          <ac:chgData name="mohan raj" userId="5643bdb4156a9aa3" providerId="LiveId" clId="{F805E939-EA98-4E2C-BA19-C198E8384153}" dt="2024-01-16T10:46:02.691" v="161" actId="14100"/>
          <ac:picMkLst>
            <pc:docMk/>
            <pc:sldMk cId="0" sldId="301"/>
            <ac:picMk id="2" creationId="{7FE2BD5C-6E30-7341-ECA0-8830EA996DC8}"/>
          </ac:picMkLst>
        </pc:picChg>
        <pc:picChg chg="del">
          <ac:chgData name="mohan raj" userId="5643bdb4156a9aa3" providerId="LiveId" clId="{F805E939-EA98-4E2C-BA19-C198E8384153}" dt="2024-01-16T10:39:24.061" v="20" actId="478"/>
          <ac:picMkLst>
            <pc:docMk/>
            <pc:sldMk cId="0" sldId="301"/>
            <ac:picMk id="43012" creationId="{580CFEB3-3BFF-963D-BC88-C56C35DA91BE}"/>
          </ac:picMkLst>
        </pc:picChg>
      </pc:sldChg>
      <pc:sldChg chg="modSp mod modTransition">
        <pc:chgData name="mohan raj" userId="5643bdb4156a9aa3" providerId="LiveId" clId="{F805E939-EA98-4E2C-BA19-C198E8384153}" dt="2024-01-16T10:50:00.990" v="215"/>
        <pc:sldMkLst>
          <pc:docMk/>
          <pc:sldMk cId="0" sldId="312"/>
        </pc:sldMkLst>
        <pc:spChg chg="mod">
          <ac:chgData name="mohan raj" userId="5643bdb4156a9aa3" providerId="LiveId" clId="{F805E939-EA98-4E2C-BA19-C198E8384153}" dt="2024-01-16T10:21:41.401" v="5" actId="113"/>
          <ac:spMkLst>
            <pc:docMk/>
            <pc:sldMk cId="0" sldId="312"/>
            <ac:spMk id="45058" creationId="{8608C133-7939-9846-931C-F426E9BDAD8C}"/>
          </ac:spMkLst>
        </pc:spChg>
      </pc:sldChg>
      <pc:sldChg chg="addSp delSp modSp modTransition">
        <pc:chgData name="mohan raj" userId="5643bdb4156a9aa3" providerId="LiveId" clId="{F805E939-EA98-4E2C-BA19-C198E8384153}" dt="2024-01-16T10:50:03.454" v="216"/>
        <pc:sldMkLst>
          <pc:docMk/>
          <pc:sldMk cId="72788712" sldId="313"/>
        </pc:sldMkLst>
        <pc:picChg chg="add mod">
          <ac:chgData name="mohan raj" userId="5643bdb4156a9aa3" providerId="LiveId" clId="{F805E939-EA98-4E2C-BA19-C198E8384153}" dt="2024-01-16T10:46:22.361" v="168" actId="1076"/>
          <ac:picMkLst>
            <pc:docMk/>
            <pc:sldMk cId="72788712" sldId="313"/>
            <ac:picMk id="2" creationId="{2981CF18-5993-F6FD-9394-7503D03ACE79}"/>
          </ac:picMkLst>
        </pc:picChg>
        <pc:picChg chg="del">
          <ac:chgData name="mohan raj" userId="5643bdb4156a9aa3" providerId="LiveId" clId="{F805E939-EA98-4E2C-BA19-C198E8384153}" dt="2024-01-16T10:46:05.594" v="162" actId="478"/>
          <ac:picMkLst>
            <pc:docMk/>
            <pc:sldMk cId="72788712" sldId="313"/>
            <ac:picMk id="4" creationId="{F576BC63-B929-02DC-819F-0C6ECB00AEBB}"/>
          </ac:picMkLst>
        </pc:picChg>
      </pc:sldChg>
      <pc:sldChg chg="modSp modTransition">
        <pc:chgData name="mohan raj" userId="5643bdb4156a9aa3" providerId="LiveId" clId="{F805E939-EA98-4E2C-BA19-C198E8384153}" dt="2024-01-16T10:50:06.596" v="217"/>
        <pc:sldMkLst>
          <pc:docMk/>
          <pc:sldMk cId="315080722" sldId="314"/>
        </pc:sldMkLst>
        <pc:graphicFrameChg chg="mod">
          <ac:chgData name="mohan raj" userId="5643bdb4156a9aa3" providerId="LiveId" clId="{F805E939-EA98-4E2C-BA19-C198E8384153}" dt="2024-01-16T10:22:21.681" v="10" actId="2711"/>
          <ac:graphicFrameMkLst>
            <pc:docMk/>
            <pc:sldMk cId="315080722" sldId="314"/>
            <ac:graphicFrameMk id="11" creationId="{7247456A-CFB9-E900-7054-F9C2BCC01FB1}"/>
          </ac:graphicFrameMkLst>
        </pc:graphicFrameChg>
      </pc:sldChg>
      <pc:sldChg chg="modSp modTransition">
        <pc:chgData name="mohan raj" userId="5643bdb4156a9aa3" providerId="LiveId" clId="{F805E939-EA98-4E2C-BA19-C198E8384153}" dt="2024-01-16T10:50:11.239" v="218"/>
        <pc:sldMkLst>
          <pc:docMk/>
          <pc:sldMk cId="3201397847" sldId="315"/>
        </pc:sldMkLst>
        <pc:graphicFrameChg chg="mod">
          <ac:chgData name="mohan raj" userId="5643bdb4156a9aa3" providerId="LiveId" clId="{F805E939-EA98-4E2C-BA19-C198E8384153}" dt="2024-01-16T10:22:45.852" v="12" actId="2711"/>
          <ac:graphicFrameMkLst>
            <pc:docMk/>
            <pc:sldMk cId="3201397847" sldId="315"/>
            <ac:graphicFrameMk id="13" creationId="{AEC8716E-142E-3242-6F20-146721081F1D}"/>
          </ac:graphicFrameMkLst>
        </pc:graphicFrameChg>
      </pc:sldChg>
      <pc:sldChg chg="delSp modSp mod modTransition">
        <pc:chgData name="mohan raj" userId="5643bdb4156a9aa3" providerId="LiveId" clId="{F805E939-EA98-4E2C-BA19-C198E8384153}" dt="2024-01-16T10:50:18.293" v="219"/>
        <pc:sldMkLst>
          <pc:docMk/>
          <pc:sldMk cId="0" sldId="316"/>
        </pc:sldMkLst>
        <pc:spChg chg="mod">
          <ac:chgData name="mohan raj" userId="5643bdb4156a9aa3" providerId="LiveId" clId="{F805E939-EA98-4E2C-BA19-C198E8384153}" dt="2024-01-16T10:38:04.019" v="16" actId="403"/>
          <ac:spMkLst>
            <pc:docMk/>
            <pc:sldMk cId="0" sldId="316"/>
            <ac:spMk id="51202" creationId="{41407A82-BA92-8F36-EA80-38D08DF1023F}"/>
          </ac:spMkLst>
        </pc:spChg>
        <pc:spChg chg="mod">
          <ac:chgData name="mohan raj" userId="5643bdb4156a9aa3" providerId="LiveId" clId="{F805E939-EA98-4E2C-BA19-C198E8384153}" dt="2024-01-16T10:38:55.046" v="17" actId="2711"/>
          <ac:spMkLst>
            <pc:docMk/>
            <pc:sldMk cId="0" sldId="316"/>
            <ac:spMk id="51205" creationId="{C0A2DCF1-6639-A50E-E1BC-265D9DAD8712}"/>
          </ac:spMkLst>
        </pc:spChg>
        <pc:picChg chg="mod">
          <ac:chgData name="mohan raj" userId="5643bdb4156a9aa3" providerId="LiveId" clId="{F805E939-EA98-4E2C-BA19-C198E8384153}" dt="2024-01-16T10:39:12.063" v="19" actId="1076"/>
          <ac:picMkLst>
            <pc:docMk/>
            <pc:sldMk cId="0" sldId="316"/>
            <ac:picMk id="51204" creationId="{1A6FD3BF-C895-DBF2-6068-1DF124B4A4C1}"/>
          </ac:picMkLst>
        </pc:picChg>
        <pc:picChg chg="del">
          <ac:chgData name="mohan raj" userId="5643bdb4156a9aa3" providerId="LiveId" clId="{F805E939-EA98-4E2C-BA19-C198E8384153}" dt="2024-01-16T10:39:07.788" v="18" actId="478"/>
          <ac:picMkLst>
            <pc:docMk/>
            <pc:sldMk cId="0" sldId="316"/>
            <ac:picMk id="51206" creationId="{D1953B13-FD8E-1B57-FEC6-8530F3E26C87}"/>
          </ac:picMkLst>
        </pc:picChg>
      </pc:sldChg>
      <pc:sldChg chg="addSp delSp modSp modTransition">
        <pc:chgData name="mohan raj" userId="5643bdb4156a9aa3" providerId="LiveId" clId="{F805E939-EA98-4E2C-BA19-C198E8384153}" dt="2024-01-16T10:50:27.693" v="222" actId="478"/>
        <pc:sldMkLst>
          <pc:docMk/>
          <pc:sldMk cId="0" sldId="317"/>
        </pc:sldMkLst>
        <pc:picChg chg="add del mod">
          <ac:chgData name="mohan raj" userId="5643bdb4156a9aa3" providerId="LiveId" clId="{F805E939-EA98-4E2C-BA19-C198E8384153}" dt="2024-01-16T10:50:27.693" v="222" actId="478"/>
          <ac:picMkLst>
            <pc:docMk/>
            <pc:sldMk cId="0" sldId="317"/>
            <ac:picMk id="2" creationId="{55DCD194-980A-5DD6-564C-1760490BBBC9}"/>
          </ac:picMkLst>
        </pc:picChg>
      </pc:sldChg>
      <pc:sldChg chg="new del">
        <pc:chgData name="mohan raj" userId="5643bdb4156a9aa3" providerId="LiveId" clId="{F805E939-EA98-4E2C-BA19-C198E8384153}" dt="2024-01-16T10:49:22.766" v="212" actId="680"/>
        <pc:sldMkLst>
          <pc:docMk/>
          <pc:sldMk cId="1643562150" sldId="318"/>
        </pc:sldMkLst>
      </pc:sldChg>
      <pc:sldChg chg="addSp delSp modSp new mod modTransition modClrScheme chgLayout">
        <pc:chgData name="mohan raj" userId="5643bdb4156a9aa3" providerId="LiveId" clId="{F805E939-EA98-4E2C-BA19-C198E8384153}" dt="2024-01-16T10:51:44.333" v="268" actId="14100"/>
        <pc:sldMkLst>
          <pc:docMk/>
          <pc:sldMk cId="1985829304" sldId="318"/>
        </pc:sldMkLst>
        <pc:spChg chg="del mod ord">
          <ac:chgData name="mohan raj" userId="5643bdb4156a9aa3" providerId="LiveId" clId="{F805E939-EA98-4E2C-BA19-C198E8384153}" dt="2024-01-16T10:51:00.682" v="227" actId="700"/>
          <ac:spMkLst>
            <pc:docMk/>
            <pc:sldMk cId="1985829304" sldId="318"/>
            <ac:spMk id="2" creationId="{FA21DA0D-D13D-8F0E-2A34-D84815CD580C}"/>
          </ac:spMkLst>
        </pc:spChg>
        <pc:spChg chg="del">
          <ac:chgData name="mohan raj" userId="5643bdb4156a9aa3" providerId="LiveId" clId="{F805E939-EA98-4E2C-BA19-C198E8384153}" dt="2024-01-16T10:51:00.682" v="227" actId="700"/>
          <ac:spMkLst>
            <pc:docMk/>
            <pc:sldMk cId="1985829304" sldId="318"/>
            <ac:spMk id="3" creationId="{A154B83E-13A9-E8BE-8280-AE295DAFAD42}"/>
          </ac:spMkLst>
        </pc:spChg>
        <pc:spChg chg="add mod ord">
          <ac:chgData name="mohan raj" userId="5643bdb4156a9aa3" providerId="LiveId" clId="{F805E939-EA98-4E2C-BA19-C198E8384153}" dt="2024-01-16T10:51:44.333" v="268" actId="14100"/>
          <ac:spMkLst>
            <pc:docMk/>
            <pc:sldMk cId="1985829304" sldId="318"/>
            <ac:spMk id="4" creationId="{6205717A-913E-4987-350F-AA0392E6E2D7}"/>
          </ac:spMkLst>
        </pc:spChg>
      </pc:sldChg>
      <pc:sldChg chg="new del">
        <pc:chgData name="mohan raj" userId="5643bdb4156a9aa3" providerId="LiveId" clId="{F805E939-EA98-4E2C-BA19-C198E8384153}" dt="2024-01-16T10:49:22.187" v="211" actId="680"/>
        <pc:sldMkLst>
          <pc:docMk/>
          <pc:sldMk cId="2660061083" sldId="319"/>
        </pc:sldMkLst>
      </pc:sldChg>
      <pc:sldChg chg="new del">
        <pc:chgData name="mohan raj" userId="5643bdb4156a9aa3" providerId="LiveId" clId="{F805E939-EA98-4E2C-BA19-C198E8384153}" dt="2024-01-16T10:50:39.890" v="226" actId="47"/>
        <pc:sldMkLst>
          <pc:docMk/>
          <pc:sldMk cId="3080087948" sldId="319"/>
        </pc:sldMkLst>
      </pc:sldChg>
      <pc:sldChg chg="new del">
        <pc:chgData name="mohan raj" userId="5643bdb4156a9aa3" providerId="LiveId" clId="{F805E939-EA98-4E2C-BA19-C198E8384153}" dt="2024-01-16T10:49:21.713" v="210" actId="680"/>
        <pc:sldMkLst>
          <pc:docMk/>
          <pc:sldMk cId="3946412772" sldId="320"/>
        </pc:sldMkLst>
      </pc:sldChg>
      <pc:sldChg chg="new del">
        <pc:chgData name="mohan raj" userId="5643bdb4156a9aa3" providerId="LiveId" clId="{F805E939-EA98-4E2C-BA19-C198E8384153}" dt="2024-01-16T10:49:21.580" v="209" actId="680"/>
        <pc:sldMkLst>
          <pc:docMk/>
          <pc:sldMk cId="3239856253" sldId="321"/>
        </pc:sldMkLst>
      </pc:sldChg>
      <pc:sldChg chg="new del">
        <pc:chgData name="mohan raj" userId="5643bdb4156a9aa3" providerId="LiveId" clId="{F805E939-EA98-4E2C-BA19-C198E8384153}" dt="2024-01-16T10:49:21.439" v="208" actId="680"/>
        <pc:sldMkLst>
          <pc:docMk/>
          <pc:sldMk cId="121097177" sldId="322"/>
        </pc:sldMkLst>
      </pc:sldChg>
      <pc:sldChg chg="new del">
        <pc:chgData name="mohan raj" userId="5643bdb4156a9aa3" providerId="LiveId" clId="{F805E939-EA98-4E2C-BA19-C198E8384153}" dt="2024-01-16T10:49:21.258" v="207" actId="680"/>
        <pc:sldMkLst>
          <pc:docMk/>
          <pc:sldMk cId="1932944479" sldId="323"/>
        </pc:sldMkLst>
      </pc:sldChg>
      <pc:sldChg chg="new del">
        <pc:chgData name="mohan raj" userId="5643bdb4156a9aa3" providerId="LiveId" clId="{F805E939-EA98-4E2C-BA19-C198E8384153}" dt="2024-01-16T10:49:21.109" v="206" actId="680"/>
        <pc:sldMkLst>
          <pc:docMk/>
          <pc:sldMk cId="2185889722" sldId="324"/>
        </pc:sldMkLst>
      </pc:sldChg>
      <pc:sldChg chg="new del">
        <pc:chgData name="mohan raj" userId="5643bdb4156a9aa3" providerId="LiveId" clId="{F805E939-EA98-4E2C-BA19-C198E8384153}" dt="2024-01-16T10:49:20.993" v="205" actId="680"/>
        <pc:sldMkLst>
          <pc:docMk/>
          <pc:sldMk cId="2181958629" sldId="325"/>
        </pc:sldMkLst>
      </pc:sldChg>
      <pc:sldChg chg="new del">
        <pc:chgData name="mohan raj" userId="5643bdb4156a9aa3" providerId="LiveId" clId="{F805E939-EA98-4E2C-BA19-C198E8384153}" dt="2024-01-16T10:49:20.759" v="204" actId="680"/>
        <pc:sldMkLst>
          <pc:docMk/>
          <pc:sldMk cId="3491249086" sldId="326"/>
        </pc:sldMkLst>
      </pc:sldChg>
      <pc:sldChg chg="new del">
        <pc:chgData name="mohan raj" userId="5643bdb4156a9aa3" providerId="LiveId" clId="{F805E939-EA98-4E2C-BA19-C198E8384153}" dt="2024-01-16T10:49:20.363" v="203" actId="680"/>
        <pc:sldMkLst>
          <pc:docMk/>
          <pc:sldMk cId="1366758947" sldId="327"/>
        </pc:sldMkLst>
      </pc:sldChg>
      <pc:sldChg chg="new del">
        <pc:chgData name="mohan raj" userId="5643bdb4156a9aa3" providerId="LiveId" clId="{F805E939-EA98-4E2C-BA19-C198E8384153}" dt="2024-01-16T10:49:20.188" v="202" actId="680"/>
        <pc:sldMkLst>
          <pc:docMk/>
          <pc:sldMk cId="3778965528" sldId="328"/>
        </pc:sldMkLst>
      </pc:sldChg>
      <pc:sldChg chg="new del">
        <pc:chgData name="mohan raj" userId="5643bdb4156a9aa3" providerId="LiveId" clId="{F805E939-EA98-4E2C-BA19-C198E8384153}" dt="2024-01-16T10:49:20.019" v="201" actId="680"/>
        <pc:sldMkLst>
          <pc:docMk/>
          <pc:sldMk cId="215071800" sldId="329"/>
        </pc:sldMkLst>
      </pc:sldChg>
      <pc:sldChg chg="new del">
        <pc:chgData name="mohan raj" userId="5643bdb4156a9aa3" providerId="LiveId" clId="{F805E939-EA98-4E2C-BA19-C198E8384153}" dt="2024-01-16T10:49:19.480" v="200" actId="680"/>
        <pc:sldMkLst>
          <pc:docMk/>
          <pc:sldMk cId="1704096770" sldId="33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22C6B-D111-44D4-9DD3-BEE246A3D899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FD09D0A-EDE5-4ABF-82F6-1E724FD1BB2B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Arial Black" panose="020B0A04020102020204" pitchFamily="34" charset="0"/>
            </a:rPr>
            <a:t>Precision</a:t>
          </a:r>
          <a:r>
            <a:rPr lang="en-US" dirty="0">
              <a:solidFill>
                <a:schemeClr val="bg1"/>
              </a:solidFill>
            </a:rPr>
            <a:t>: 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	Precision is used to calculate the model's ability to classify positive values correctly. 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	It is the true positives divided by the total number of predicted positive values.</a:t>
          </a:r>
          <a:br>
            <a:rPr lang="en-US" dirty="0">
              <a:solidFill>
                <a:schemeClr val="bg1"/>
              </a:solidFill>
            </a:rPr>
          </a:b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  <a:latin typeface="Arial Black" panose="020B0A04020102020204" pitchFamily="34" charset="0"/>
            </a:rPr>
            <a:t>Recall</a:t>
          </a:r>
          <a:r>
            <a:rPr lang="en-US" dirty="0">
              <a:solidFill>
                <a:schemeClr val="bg1"/>
              </a:solidFill>
            </a:rPr>
            <a:t>: 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	It is used to calculate the model's ability to predict positive values. "How often does the model predict the correct positive values?". 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	It is the true positives divided by the total number of actual positive values. </a:t>
          </a:r>
          <a:br>
            <a:rPr lang="en-US" dirty="0"/>
          </a:br>
          <a:endParaRPr lang="en-IN" dirty="0"/>
        </a:p>
      </dgm:t>
    </dgm:pt>
    <dgm:pt modelId="{F116D14B-2557-4869-9966-0C3B0CBDAC0D}" type="parTrans" cxnId="{195D6B37-7A6A-4288-A5F5-52BA0B6852C0}">
      <dgm:prSet/>
      <dgm:spPr/>
      <dgm:t>
        <a:bodyPr/>
        <a:lstStyle/>
        <a:p>
          <a:endParaRPr lang="en-IN"/>
        </a:p>
      </dgm:t>
    </dgm:pt>
    <dgm:pt modelId="{AE38DE0F-CD82-47C2-B3A7-EDF81F30B6E4}" type="sibTrans" cxnId="{195D6B37-7A6A-4288-A5F5-52BA0B6852C0}">
      <dgm:prSet/>
      <dgm:spPr/>
      <dgm:t>
        <a:bodyPr/>
        <a:lstStyle/>
        <a:p>
          <a:endParaRPr lang="en-IN"/>
        </a:p>
      </dgm:t>
    </dgm:pt>
    <dgm:pt modelId="{81A9EE3C-81F9-459D-A237-0537791F1E04}" type="pres">
      <dgm:prSet presAssocID="{71C22C6B-D111-44D4-9DD3-BEE246A3D899}" presName="linearFlow" presStyleCnt="0">
        <dgm:presLayoutVars>
          <dgm:dir/>
          <dgm:resizeHandles val="exact"/>
        </dgm:presLayoutVars>
      </dgm:prSet>
      <dgm:spPr/>
    </dgm:pt>
    <dgm:pt modelId="{B7862021-5631-4213-8BEA-03278AEE9434}" type="pres">
      <dgm:prSet presAssocID="{FFD09D0A-EDE5-4ABF-82F6-1E724FD1BB2B}" presName="composite" presStyleCnt="0"/>
      <dgm:spPr/>
    </dgm:pt>
    <dgm:pt modelId="{BB389E4E-0197-444F-94B8-B5F6588AA8F1}" type="pres">
      <dgm:prSet presAssocID="{FFD09D0A-EDE5-4ABF-82F6-1E724FD1BB2B}" presName="imgShp" presStyleLbl="fgImgPlace1" presStyleIdx="0" presStyleCnt="1" custScaleX="69542" custScaleY="100043" custLinFactNeighborX="-310" custLinFactNeighborY="-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AABB21C2-329E-4820-973F-C15F313D8A1F}" type="pres">
      <dgm:prSet presAssocID="{FFD09D0A-EDE5-4ABF-82F6-1E724FD1BB2B}" presName="txShp" presStyleLbl="node1" presStyleIdx="0" presStyleCnt="1" custAng="0" custScaleX="124855" custScaleY="92113">
        <dgm:presLayoutVars>
          <dgm:bulletEnabled val="1"/>
        </dgm:presLayoutVars>
      </dgm:prSet>
      <dgm:spPr/>
    </dgm:pt>
  </dgm:ptLst>
  <dgm:cxnLst>
    <dgm:cxn modelId="{195D6B37-7A6A-4288-A5F5-52BA0B6852C0}" srcId="{71C22C6B-D111-44D4-9DD3-BEE246A3D899}" destId="{FFD09D0A-EDE5-4ABF-82F6-1E724FD1BB2B}" srcOrd="0" destOrd="0" parTransId="{F116D14B-2557-4869-9966-0C3B0CBDAC0D}" sibTransId="{AE38DE0F-CD82-47C2-B3A7-EDF81F30B6E4}"/>
    <dgm:cxn modelId="{8F133469-65CF-4DBD-8EB0-4CEE5EDD325E}" type="presOf" srcId="{FFD09D0A-EDE5-4ABF-82F6-1E724FD1BB2B}" destId="{AABB21C2-329E-4820-973F-C15F313D8A1F}" srcOrd="0" destOrd="0" presId="urn:microsoft.com/office/officeart/2005/8/layout/vList3"/>
    <dgm:cxn modelId="{CC598593-2A40-487D-AC14-516156B62FC0}" type="presOf" srcId="{71C22C6B-D111-44D4-9DD3-BEE246A3D899}" destId="{81A9EE3C-81F9-459D-A237-0537791F1E04}" srcOrd="0" destOrd="0" presId="urn:microsoft.com/office/officeart/2005/8/layout/vList3"/>
    <dgm:cxn modelId="{8CB38BAA-6DCA-48D9-A4A6-02E286882EE4}" type="presParOf" srcId="{81A9EE3C-81F9-459D-A237-0537791F1E04}" destId="{B7862021-5631-4213-8BEA-03278AEE9434}" srcOrd="0" destOrd="0" presId="urn:microsoft.com/office/officeart/2005/8/layout/vList3"/>
    <dgm:cxn modelId="{A6A63C05-97D3-40FB-B886-E73BFD91AF29}" type="presParOf" srcId="{B7862021-5631-4213-8BEA-03278AEE9434}" destId="{BB389E4E-0197-444F-94B8-B5F6588AA8F1}" srcOrd="0" destOrd="0" presId="urn:microsoft.com/office/officeart/2005/8/layout/vList3"/>
    <dgm:cxn modelId="{61EE48A7-39E4-41F5-A248-AA14409B3166}" type="presParOf" srcId="{B7862021-5631-4213-8BEA-03278AEE9434}" destId="{AABB21C2-329E-4820-973F-C15F313D8A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3FD71F-78CD-45ED-99C8-078E483141BD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B97E659-C4C5-4A8E-8A2E-C7874574815F}">
      <dgm:prSet/>
      <dgm:spPr/>
      <dgm:t>
        <a:bodyPr/>
        <a:lstStyle/>
        <a:p>
          <a:r>
            <a:rPr lang="en-US" baseline="0" dirty="0">
              <a:solidFill>
                <a:schemeClr val="bg1"/>
              </a:solidFill>
              <a:latin typeface="Arial Black" panose="020B0A04020102020204" pitchFamily="34" charset="0"/>
            </a:rPr>
            <a:t>F1-Score</a:t>
          </a:r>
          <a:r>
            <a:rPr lang="en-US" baseline="0" dirty="0">
              <a:solidFill>
                <a:schemeClr val="bg1"/>
              </a:solidFill>
            </a:rPr>
            <a:t>:</a:t>
          </a:r>
          <a:br>
            <a:rPr lang="en-US" baseline="0" dirty="0">
              <a:solidFill>
                <a:schemeClr val="bg1"/>
              </a:solidFill>
            </a:rPr>
          </a:br>
          <a:r>
            <a:rPr lang="en-US" baseline="0" dirty="0">
              <a:solidFill>
                <a:schemeClr val="bg1"/>
              </a:solidFill>
            </a:rPr>
            <a:t>	 It is the harmonic mean of Recall and Precision. </a:t>
          </a:r>
          <a:br>
            <a:rPr lang="en-US" baseline="0" dirty="0">
              <a:solidFill>
                <a:schemeClr val="bg1"/>
              </a:solidFill>
            </a:rPr>
          </a:br>
          <a:r>
            <a:rPr lang="en-US" baseline="0" dirty="0">
              <a:solidFill>
                <a:schemeClr val="bg1"/>
              </a:solidFill>
            </a:rPr>
            <a:t>	It is useful when you need to take both Precision and Recall into account.</a:t>
          </a:r>
          <a:br>
            <a:rPr lang="en-US" baseline="0" dirty="0">
              <a:solidFill>
                <a:schemeClr val="bg1"/>
              </a:solidFill>
            </a:rPr>
          </a:br>
          <a:br>
            <a:rPr lang="en-US" baseline="0" dirty="0">
              <a:solidFill>
                <a:schemeClr val="bg1"/>
              </a:solidFill>
            </a:rPr>
          </a:br>
          <a:r>
            <a:rPr lang="en-US" b="0" i="0" dirty="0">
              <a:solidFill>
                <a:schemeClr val="bg1"/>
              </a:solidFill>
              <a:latin typeface="Arial Black" panose="020B0A04020102020204" pitchFamily="34" charset="0"/>
            </a:rPr>
            <a:t>accuracy</a:t>
          </a:r>
          <a:r>
            <a:rPr lang="en-US" b="0" i="0" dirty="0">
              <a:solidFill>
                <a:schemeClr val="bg1"/>
              </a:solidFill>
            </a:rPr>
            <a:t> :</a:t>
          </a:r>
          <a:br>
            <a:rPr lang="en-US" b="0" i="0" dirty="0">
              <a:solidFill>
                <a:schemeClr val="bg1"/>
              </a:solidFill>
            </a:rPr>
          </a:br>
          <a:r>
            <a:rPr lang="en-US" b="0" i="0" dirty="0">
              <a:solidFill>
                <a:schemeClr val="bg1"/>
              </a:solidFill>
            </a:rPr>
            <a:t>	The accuracy metric computes how many times a model made a correct prediction across the entire dataset</a:t>
          </a:r>
          <a:endParaRPr lang="en-IN" dirty="0">
            <a:solidFill>
              <a:schemeClr val="bg1"/>
            </a:solidFill>
          </a:endParaRPr>
        </a:p>
      </dgm:t>
    </dgm:pt>
    <dgm:pt modelId="{7EEC9215-D94C-4B02-B6DC-377EBB6E4AE0}" type="parTrans" cxnId="{D1DF381E-9682-4CBE-A43B-EF10E8DE02BA}">
      <dgm:prSet/>
      <dgm:spPr/>
      <dgm:t>
        <a:bodyPr/>
        <a:lstStyle/>
        <a:p>
          <a:endParaRPr lang="en-IN"/>
        </a:p>
      </dgm:t>
    </dgm:pt>
    <dgm:pt modelId="{0AF91F8B-6BCA-4B34-AC4E-464955127B64}" type="sibTrans" cxnId="{D1DF381E-9682-4CBE-A43B-EF10E8DE02BA}">
      <dgm:prSet/>
      <dgm:spPr/>
      <dgm:t>
        <a:bodyPr/>
        <a:lstStyle/>
        <a:p>
          <a:endParaRPr lang="en-IN"/>
        </a:p>
      </dgm:t>
    </dgm:pt>
    <dgm:pt modelId="{949F0AEB-38EF-49C1-86E2-6C82B922645E}" type="pres">
      <dgm:prSet presAssocID="{683FD71F-78CD-45ED-99C8-078E483141BD}" presName="linearFlow" presStyleCnt="0">
        <dgm:presLayoutVars>
          <dgm:dir/>
          <dgm:resizeHandles val="exact"/>
        </dgm:presLayoutVars>
      </dgm:prSet>
      <dgm:spPr/>
    </dgm:pt>
    <dgm:pt modelId="{EF6CBFEA-4DC3-4F3B-9CD9-09FD52E32AA8}" type="pres">
      <dgm:prSet presAssocID="{AB97E659-C4C5-4A8E-8A2E-C7874574815F}" presName="composite" presStyleCnt="0"/>
      <dgm:spPr/>
    </dgm:pt>
    <dgm:pt modelId="{06253A8F-0FA0-4C7F-9A88-45D265708214}" type="pres">
      <dgm:prSet presAssocID="{AB97E659-C4C5-4A8E-8A2E-C7874574815F}" presName="imgShp" presStyleLbl="fgImgPlace1" presStyleIdx="0" presStyleCnt="1" custScaleX="97959" custScaleY="144927" custLinFactNeighborX="-13200" custLinFactNeighborY="46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ABBD55FB-82F2-49FD-B9B9-7B21F47EED2E}" type="pres">
      <dgm:prSet presAssocID="{AB97E659-C4C5-4A8E-8A2E-C7874574815F}" presName="txShp" presStyleLbl="node1" presStyleIdx="0" presStyleCnt="1" custScaleX="150376" custScaleY="144792">
        <dgm:presLayoutVars>
          <dgm:bulletEnabled val="1"/>
        </dgm:presLayoutVars>
      </dgm:prSet>
      <dgm:spPr/>
    </dgm:pt>
  </dgm:ptLst>
  <dgm:cxnLst>
    <dgm:cxn modelId="{34950115-6889-40F7-9394-59DE2D01086B}" type="presOf" srcId="{AB97E659-C4C5-4A8E-8A2E-C7874574815F}" destId="{ABBD55FB-82F2-49FD-B9B9-7B21F47EED2E}" srcOrd="0" destOrd="0" presId="urn:microsoft.com/office/officeart/2005/8/layout/vList3"/>
    <dgm:cxn modelId="{D1DF381E-9682-4CBE-A43B-EF10E8DE02BA}" srcId="{683FD71F-78CD-45ED-99C8-078E483141BD}" destId="{AB97E659-C4C5-4A8E-8A2E-C7874574815F}" srcOrd="0" destOrd="0" parTransId="{7EEC9215-D94C-4B02-B6DC-377EBB6E4AE0}" sibTransId="{0AF91F8B-6BCA-4B34-AC4E-464955127B64}"/>
    <dgm:cxn modelId="{81B1622D-08A3-4679-9B10-F2FEC2CE0EDD}" type="presOf" srcId="{683FD71F-78CD-45ED-99C8-078E483141BD}" destId="{949F0AEB-38EF-49C1-86E2-6C82B922645E}" srcOrd="0" destOrd="0" presId="urn:microsoft.com/office/officeart/2005/8/layout/vList3"/>
    <dgm:cxn modelId="{9AB20F72-EAAB-4974-846E-C22DD6B142F2}" type="presParOf" srcId="{949F0AEB-38EF-49C1-86E2-6C82B922645E}" destId="{EF6CBFEA-4DC3-4F3B-9CD9-09FD52E32AA8}" srcOrd="0" destOrd="0" presId="urn:microsoft.com/office/officeart/2005/8/layout/vList3"/>
    <dgm:cxn modelId="{11A52B72-94EA-408E-B462-40235FB85131}" type="presParOf" srcId="{EF6CBFEA-4DC3-4F3B-9CD9-09FD52E32AA8}" destId="{06253A8F-0FA0-4C7F-9A88-45D265708214}" srcOrd="0" destOrd="0" presId="urn:microsoft.com/office/officeart/2005/8/layout/vList3"/>
    <dgm:cxn modelId="{0E469F00-552F-40E8-8312-0248FA7C31E7}" type="presParOf" srcId="{EF6CBFEA-4DC3-4F3B-9CD9-09FD52E32AA8}" destId="{ABBD55FB-82F2-49FD-B9B9-7B21F47EED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B21C2-329E-4820-973F-C15F313D8A1F}">
      <dsp:nvSpPr>
        <dsp:cNvPr id="0" name=""/>
        <dsp:cNvSpPr/>
      </dsp:nvSpPr>
      <dsp:spPr>
        <a:xfrm rot="10800000">
          <a:off x="1040805" y="942387"/>
          <a:ext cx="8490765" cy="315562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069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latin typeface="Arial Black" panose="020B0A04020102020204" pitchFamily="34" charset="0"/>
            </a:rPr>
            <a:t>Precision</a:t>
          </a:r>
          <a:r>
            <a:rPr lang="en-US" sz="1700" kern="1200" dirty="0">
              <a:solidFill>
                <a:schemeClr val="bg1"/>
              </a:solidFill>
            </a:rPr>
            <a:t>: 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	Precision is used to calculate the model's ability to classify positive values correctly. 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	It is the true positives divided by the total number of predicted positive values.</a:t>
          </a:r>
          <a:br>
            <a:rPr lang="en-US" sz="1700" kern="1200" dirty="0">
              <a:solidFill>
                <a:schemeClr val="bg1"/>
              </a:solidFill>
            </a:rPr>
          </a:b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  <a:latin typeface="Arial Black" panose="020B0A04020102020204" pitchFamily="34" charset="0"/>
            </a:rPr>
            <a:t>Recall</a:t>
          </a:r>
          <a:r>
            <a:rPr lang="en-US" sz="1700" kern="1200" dirty="0">
              <a:solidFill>
                <a:schemeClr val="bg1"/>
              </a:solidFill>
            </a:rPr>
            <a:t>: 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	It is used to calculate the model's ability to predict positive values. "How often does the model predict the correct positive values?". 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	It is the true positives divided by the total number of actual positive values. </a:t>
          </a:r>
          <a:br>
            <a:rPr lang="en-US" sz="1700" kern="1200" dirty="0"/>
          </a:br>
          <a:endParaRPr lang="en-IN" sz="1700" kern="1200" dirty="0"/>
        </a:p>
      </dsp:txBody>
      <dsp:txXfrm rot="10800000">
        <a:off x="1829710" y="942387"/>
        <a:ext cx="7701860" cy="3155622"/>
      </dsp:txXfrm>
    </dsp:sp>
    <dsp:sp modelId="{BB389E4E-0197-444F-94B8-B5F6588AA8F1}">
      <dsp:nvSpPr>
        <dsp:cNvPr id="0" name=""/>
        <dsp:cNvSpPr/>
      </dsp:nvSpPr>
      <dsp:spPr>
        <a:xfrm>
          <a:off x="684126" y="795933"/>
          <a:ext cx="2382381" cy="34272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D55FB-82F2-49FD-B9B9-7B21F47EED2E}">
      <dsp:nvSpPr>
        <dsp:cNvPr id="0" name=""/>
        <dsp:cNvSpPr/>
      </dsp:nvSpPr>
      <dsp:spPr>
        <a:xfrm rot="10800000">
          <a:off x="-1" y="1583"/>
          <a:ext cx="9064364" cy="338339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043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chemeClr val="bg1"/>
              </a:solidFill>
              <a:latin typeface="Arial Black" panose="020B0A04020102020204" pitchFamily="34" charset="0"/>
            </a:rPr>
            <a:t>F1-Score</a:t>
          </a:r>
          <a:r>
            <a:rPr lang="en-US" sz="2400" kern="1200" baseline="0" dirty="0">
              <a:solidFill>
                <a:schemeClr val="bg1"/>
              </a:solidFill>
            </a:rPr>
            <a:t>:</a:t>
          </a:r>
          <a:br>
            <a:rPr lang="en-US" sz="2400" kern="1200" baseline="0" dirty="0">
              <a:solidFill>
                <a:schemeClr val="bg1"/>
              </a:solidFill>
            </a:rPr>
          </a:br>
          <a:r>
            <a:rPr lang="en-US" sz="2400" kern="1200" baseline="0" dirty="0">
              <a:solidFill>
                <a:schemeClr val="bg1"/>
              </a:solidFill>
            </a:rPr>
            <a:t>	 It is the harmonic mean of Recall and Precision. </a:t>
          </a:r>
          <a:br>
            <a:rPr lang="en-US" sz="2400" kern="1200" baseline="0" dirty="0">
              <a:solidFill>
                <a:schemeClr val="bg1"/>
              </a:solidFill>
            </a:rPr>
          </a:br>
          <a:r>
            <a:rPr lang="en-US" sz="2400" kern="1200" baseline="0" dirty="0">
              <a:solidFill>
                <a:schemeClr val="bg1"/>
              </a:solidFill>
            </a:rPr>
            <a:t>	It is useful when you need to take both Precision and Recall into account.</a:t>
          </a:r>
          <a:br>
            <a:rPr lang="en-US" sz="2400" kern="1200" baseline="0" dirty="0">
              <a:solidFill>
                <a:schemeClr val="bg1"/>
              </a:solidFill>
            </a:rPr>
          </a:br>
          <a:br>
            <a:rPr lang="en-US" sz="2400" kern="1200" baseline="0" dirty="0">
              <a:solidFill>
                <a:schemeClr val="bg1"/>
              </a:solidFill>
            </a:rPr>
          </a:br>
          <a:r>
            <a:rPr lang="en-US" sz="2400" b="0" i="0" kern="1200" dirty="0">
              <a:solidFill>
                <a:schemeClr val="bg1"/>
              </a:solidFill>
              <a:latin typeface="Arial Black" panose="020B0A04020102020204" pitchFamily="34" charset="0"/>
            </a:rPr>
            <a:t>accuracy</a:t>
          </a:r>
          <a:r>
            <a:rPr lang="en-US" sz="2400" b="0" i="0" kern="1200" dirty="0">
              <a:solidFill>
                <a:schemeClr val="bg1"/>
              </a:solidFill>
            </a:rPr>
            <a:t> :</a:t>
          </a:r>
          <a:br>
            <a:rPr lang="en-US" sz="2400" b="0" i="0" kern="1200" dirty="0">
              <a:solidFill>
                <a:schemeClr val="bg1"/>
              </a:solidFill>
            </a:rPr>
          </a:br>
          <a:r>
            <a:rPr lang="en-US" sz="2400" b="0" i="0" kern="1200" dirty="0">
              <a:solidFill>
                <a:schemeClr val="bg1"/>
              </a:solidFill>
            </a:rPr>
            <a:t>	The accuracy metric computes how many times a model made a correct prediction across the entire dataset</a:t>
          </a:r>
          <a:endParaRPr lang="en-IN" sz="2400" kern="1200" dirty="0">
            <a:solidFill>
              <a:schemeClr val="bg1"/>
            </a:solidFill>
          </a:endParaRPr>
        </a:p>
      </dsp:txBody>
      <dsp:txXfrm rot="10800000">
        <a:off x="845848" y="1583"/>
        <a:ext cx="8218515" cy="3383395"/>
      </dsp:txXfrm>
    </dsp:sp>
    <dsp:sp modelId="{06253A8F-0FA0-4C7F-9A88-45D265708214}">
      <dsp:nvSpPr>
        <dsp:cNvPr id="0" name=""/>
        <dsp:cNvSpPr/>
      </dsp:nvSpPr>
      <dsp:spPr>
        <a:xfrm>
          <a:off x="65314" y="11"/>
          <a:ext cx="2289035" cy="33865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C3637-5932-4C0F-8F1E-D414314F9841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66582-9040-4B97-AB01-C015C07C7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2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5654FE7D-5AEE-9F0D-F7D5-B74D698532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690CD571-6A63-89BA-72BC-154EA85730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6A16400-814E-85E0-C950-570FE9819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29A914-78FF-4CE2-9DEF-6B74E4068FBA}" type="slidenum">
              <a:rPr lang="en-IN" altLang="en-US"/>
              <a:pPr>
                <a:spcBef>
                  <a:spcPct val="0"/>
                </a:spcBef>
              </a:pPr>
              <a:t>2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8C60-0E67-FED8-07C5-758DBD1B2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C55B-FA79-1BB9-5241-515F88949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And it’s metrics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4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7548FC6-F2FA-2E7F-CFFA-F9BB9A3D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9526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en-US" b="1" kern="1400" dirty="0">
                <a:solidFill>
                  <a:schemeClr val="bg1"/>
                </a:solidFill>
              </a:rPr>
              <a:t>Confusion Matrix</a:t>
            </a:r>
            <a:endParaRPr lang="en-IN" altLang="en-US" b="1" kern="1400" dirty="0">
              <a:solidFill>
                <a:schemeClr val="bg1"/>
              </a:solidFill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73C60F4-5972-8AFA-1FEF-AFDD3C30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3" y="915989"/>
            <a:ext cx="9108590" cy="4951880"/>
          </a:xfrm>
        </p:spPr>
        <p:txBody>
          <a:bodyPr/>
          <a:lstStyle/>
          <a:p>
            <a:pPr eaLnBrk="1" hangingPunct="1"/>
            <a:r>
              <a:rPr lang="en-US" altLang="en-US" sz="2800" b="1" i="1" dirty="0">
                <a:solidFill>
                  <a:schemeClr val="bg1"/>
                </a:solidFill>
              </a:rPr>
              <a:t>What is Confusion Matrix</a:t>
            </a:r>
          </a:p>
          <a:p>
            <a:pPr marL="457200" lvl="1" indent="0">
              <a:buNone/>
            </a:pPr>
            <a:r>
              <a:rPr lang="en-US" altLang="en-US" sz="2400" i="1" dirty="0">
                <a:solidFill>
                  <a:schemeClr val="bg1"/>
                </a:solidFill>
              </a:rPr>
              <a:t>“The confusion matrix shows the ways in which your classification    model is confused when it makes prediction”</a:t>
            </a:r>
          </a:p>
          <a:p>
            <a:pPr marL="457200" lvl="1" indent="0">
              <a:buNone/>
            </a:pPr>
            <a:r>
              <a:rPr lang="en-US" altLang="en-US" sz="2600" i="1" dirty="0">
                <a:solidFill>
                  <a:schemeClr val="bg1"/>
                </a:solidFill>
              </a:rPr>
              <a:t>Is a summary of prediction result on a classification problem. </a:t>
            </a:r>
          </a:p>
        </p:txBody>
      </p:sp>
      <p:sp>
        <p:nvSpPr>
          <p:cNvPr id="43013" name="Slide Number Placeholder 1">
            <a:extLst>
              <a:ext uri="{FF2B5EF4-FFF2-40B4-BE49-F238E27FC236}">
                <a16:creationId xmlns:a16="http://schemas.microsoft.com/office/drawing/2014/main" id="{0B2E7F1E-F154-1EBB-E944-774A1DEA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6DACE-D6F5-4E28-8A61-DF8F5F10B8F3}" type="slidenum">
              <a:rPr lang="en-I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43014" name="Rectangle 1">
            <a:extLst>
              <a:ext uri="{FF2B5EF4-FFF2-40B4-BE49-F238E27FC236}">
                <a16:creationId xmlns:a16="http://schemas.microsoft.com/office/drawing/2014/main" id="{3C1CC6F3-34F7-935F-3C2F-B4F15683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97" y="4572001"/>
            <a:ext cx="8941092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Predicted values are those values, which are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predicted by the model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inter-regular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Actual values are the true values for the given observations.</a:t>
            </a:r>
          </a:p>
        </p:txBody>
      </p:sp>
      <p:sp>
        <p:nvSpPr>
          <p:cNvPr id="43015" name="Rectangle 2">
            <a:extLst>
              <a:ext uri="{FF2B5EF4-FFF2-40B4-BE49-F238E27FC236}">
                <a16:creationId xmlns:a16="http://schemas.microsoft.com/office/drawing/2014/main" id="{072DBE1F-8D53-5AD9-9EDA-C0FC0511C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97" y="3075415"/>
            <a:ext cx="5047860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The matrix is divided into two dimensions, that are </a:t>
            </a:r>
            <a:r>
              <a:rPr lang="en-US" altLang="en-US" sz="1800" b="1" dirty="0">
                <a:solidFill>
                  <a:srgbClr val="000000"/>
                </a:solidFill>
                <a:latin typeface="inter-bold"/>
              </a:rPr>
              <a:t>predicted values</a:t>
            </a: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 and </a:t>
            </a:r>
            <a:r>
              <a:rPr lang="en-US" altLang="en-US" sz="1800" b="1" dirty="0">
                <a:solidFill>
                  <a:srgbClr val="000000"/>
                </a:solidFill>
                <a:latin typeface="inter-bold"/>
              </a:rPr>
              <a:t>actual values</a:t>
            </a: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 along with the total number of predictions</a:t>
            </a:r>
            <a:r>
              <a:rPr lang="en-US" altLang="en-US" sz="1800" b="1" dirty="0">
                <a:solidFill>
                  <a:srgbClr val="000000"/>
                </a:solidFill>
                <a:latin typeface="inter-regular"/>
              </a:rPr>
              <a:t>(N)</a:t>
            </a:r>
            <a:r>
              <a:rPr lang="en-US" altLang="en-US" sz="1800" dirty="0">
                <a:solidFill>
                  <a:srgbClr val="000000"/>
                </a:solidFill>
                <a:latin typeface="inter-regular"/>
              </a:rPr>
              <a:t>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FE2BD5C-6E30-7341-ECA0-8830EA996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10240" r="7890" b="6099"/>
          <a:stretch>
            <a:fillRect/>
          </a:stretch>
        </p:blipFill>
        <p:spPr bwMode="auto">
          <a:xfrm>
            <a:off x="7168278" y="3075415"/>
            <a:ext cx="4238166" cy="250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8608C133-7939-9846-931C-F426E9BD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56" y="609601"/>
            <a:ext cx="8662988" cy="62483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calculate the confusion matrix for a 2-class classification problem, you will need to know the following:</a:t>
            </a:r>
          </a:p>
          <a:p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True positives (TP): The number of samples that were correctly predicted as positive.</a:t>
            </a:r>
          </a:p>
          <a:p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True negatives (TN): The number of samples that were correctly predicted as negative.</a:t>
            </a:r>
          </a:p>
          <a:p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False positives (FP): The number of samples that were incorrectly predicted as positive.</a:t>
            </a:r>
          </a:p>
          <a:p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False negatives (FN): The number of samples that were incorrectly predicted as negative.</a:t>
            </a:r>
          </a:p>
          <a:p>
            <a:endParaRPr lang="en-IN" altLang="en-US" dirty="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2EE88A38-CCE8-9B8F-9FCA-23A4758B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829424D-D834-4867-B287-A08FCAFC3F68}" type="slidenum">
              <a:rPr lang="en-IN" altLang="en-US">
                <a:solidFill>
                  <a:srgbClr val="898989"/>
                </a:solidFill>
              </a:rPr>
              <a:pPr/>
              <a:t>3</a:t>
            </a:fld>
            <a:endParaRPr lang="en-IN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94B07C-78C5-E743-F416-53A0B6A1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-634481"/>
            <a:ext cx="10030374" cy="2097088"/>
          </a:xfrm>
        </p:spPr>
        <p:txBody>
          <a:bodyPr>
            <a:normAutofit/>
          </a:bodyPr>
          <a:lstStyle/>
          <a:p>
            <a:r>
              <a:rPr lang="en-IN" sz="4000" b="1" cap="none" dirty="0">
                <a:solidFill>
                  <a:schemeClr val="bg1"/>
                </a:solidFill>
              </a:rPr>
              <a:t>Confusion Matrix Metrics :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53A1E82-289E-319F-BF0E-327A6DE9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4631637"/>
            <a:ext cx="3209925" cy="9810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0E98F9E5-087D-0AF5-58A1-871D638EE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30" y="4719404"/>
            <a:ext cx="3007051" cy="8933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9C2622F-46AC-4DEB-2082-BF95FD46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8" y="5715996"/>
            <a:ext cx="3209924" cy="10569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5B99DBF6-CD98-CA26-1554-244A6C47A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50" y="5849815"/>
            <a:ext cx="3133610" cy="9231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2981CF18-5993-F6FD-9394-7503D03AC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10240" r="7890" b="6099"/>
          <a:stretch>
            <a:fillRect/>
          </a:stretch>
        </p:blipFill>
        <p:spPr bwMode="auto">
          <a:xfrm>
            <a:off x="1707501" y="697370"/>
            <a:ext cx="7455159" cy="397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8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247456A-CFB9-E900-7054-F9C2BCC01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99668"/>
              </p:ext>
            </p:extLst>
          </p:nvPr>
        </p:nvGraphicFramePr>
        <p:xfrm>
          <a:off x="1138335" y="811763"/>
          <a:ext cx="10226317" cy="504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8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39CBB59-8F99-DAB9-4BF8-92C26FC4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EC8716E-142E-3242-6F20-146721081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062425"/>
              </p:ext>
            </p:extLst>
          </p:nvPr>
        </p:nvGraphicFramePr>
        <p:xfrm>
          <a:off x="1983050" y="1558212"/>
          <a:ext cx="9064361" cy="338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397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41407A82-BA92-8F36-EA80-38D08DF1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</a:rPr>
              <a:t>Consider a confusion matrix made for a classifier that classifies people based on whether they speak English or Spanish.</a:t>
            </a:r>
            <a:endParaRPr lang="en-IN" altLang="en-US" sz="2000" b="1" dirty="0">
              <a:solidFill>
                <a:schemeClr val="bg1"/>
              </a:solidFill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A3657262-B384-E721-6976-3337A584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AA1210D-8627-49D7-BA8F-C2DF4A297F59}" type="slidenum">
              <a:rPr lang="en-IN" altLang="en-US">
                <a:solidFill>
                  <a:srgbClr val="898989"/>
                </a:solidFill>
              </a:rPr>
              <a:pPr/>
              <a:t>7</a:t>
            </a:fld>
            <a:endParaRPr lang="en-IN" altLang="en-US">
              <a:solidFill>
                <a:srgbClr val="898989"/>
              </a:solidFill>
            </a:endParaRP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1A6FD3BF-C895-DBF2-6068-1DF124B4A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852543"/>
            <a:ext cx="4965278" cy="277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5">
            <a:extLst>
              <a:ext uri="{FF2B5EF4-FFF2-40B4-BE49-F238E27FC236}">
                <a16:creationId xmlns:a16="http://schemas.microsoft.com/office/drawing/2014/main" id="{C0A2DCF1-6639-A50E-E1BC-265D9DAD8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133601"/>
            <a:ext cx="45720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chemeClr val="bg1"/>
                </a:solidFill>
                <a:latin typeface="Sitka Banner" pitchFamily="2" charset="0"/>
              </a:rPr>
              <a:t>From the above diagram, we can see that: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chemeClr val="bg1"/>
                </a:solidFill>
                <a:latin typeface="Sitka Banner" pitchFamily="2" charset="0"/>
              </a:rPr>
              <a:t>True Positives (TP) = 86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chemeClr val="bg1"/>
                </a:solidFill>
                <a:latin typeface="Sitka Banner" pitchFamily="2" charset="0"/>
              </a:rPr>
              <a:t>True Negatives (TN) = 79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chemeClr val="bg1"/>
                </a:solidFill>
                <a:latin typeface="Sitka Banner" pitchFamily="2" charset="0"/>
              </a:rPr>
              <a:t>False Positives (FP) = 12</a:t>
            </a:r>
          </a:p>
          <a:p>
            <a:pPr>
              <a:lnSpc>
                <a:spcPct val="150000"/>
              </a:lnSpc>
            </a:pPr>
            <a:r>
              <a:rPr lang="en-US" altLang="en-US" sz="2800" b="1" i="1" dirty="0">
                <a:solidFill>
                  <a:schemeClr val="bg1"/>
                </a:solidFill>
                <a:latin typeface="Sitka Banner" pitchFamily="2" charset="0"/>
              </a:rPr>
              <a:t>False Negatives (FN) = 10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766AC7E6-FA33-01FE-D590-D97D1647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6EAB742-C015-4317-8A4F-D32103C1C8B7}" type="slidenum">
              <a:rPr lang="en-IN" altLang="en-US">
                <a:solidFill>
                  <a:srgbClr val="898989"/>
                </a:solidFill>
              </a:rPr>
              <a:pPr/>
              <a:t>8</a:t>
            </a:fld>
            <a:endParaRPr lang="en-IN" altLang="en-US">
              <a:solidFill>
                <a:srgbClr val="898989"/>
              </a:solidFill>
            </a:endParaRP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id="{DFB19CD2-4037-F1A9-FF55-4C07B7774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03650"/>
            <a:ext cx="3671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96777C-138B-AB4E-7B66-B0379612170C}"/>
              </a:ext>
            </a:extLst>
          </p:cNvPr>
          <p:cNvSpPr/>
          <p:nvPr/>
        </p:nvSpPr>
        <p:spPr>
          <a:xfrm>
            <a:off x="5303838" y="3910007"/>
            <a:ext cx="4621676" cy="878382"/>
          </a:xfrm>
          <a:prstGeom prst="rect">
            <a:avLst/>
          </a:prstGeom>
          <a:noFill/>
          <a:effectLst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b="1" dirty="0">
                <a:solidFill>
                  <a:schemeClr val="bg1"/>
                </a:solidFill>
                <a:latin typeface="Roboto"/>
              </a:rPr>
              <a:t>Accuracy = (86 +79) / (86 + 79 + 12 + 10)= 0.8823 = 88.23%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2229" name="Picture 6">
            <a:extLst>
              <a:ext uri="{FF2B5EF4-FFF2-40B4-BE49-F238E27FC236}">
                <a16:creationId xmlns:a16="http://schemas.microsoft.com/office/drawing/2014/main" id="{78BA7A49-62A6-A5EC-B2AF-0CD6C329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260351"/>
            <a:ext cx="33813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FF58AF-F26E-8B85-4B9E-FB31092B930E}"/>
              </a:ext>
            </a:extLst>
          </p:cNvPr>
          <p:cNvSpPr/>
          <p:nvPr/>
        </p:nvSpPr>
        <p:spPr>
          <a:xfrm>
            <a:off x="5303838" y="476250"/>
            <a:ext cx="4572000" cy="646331"/>
          </a:xfrm>
          <a:prstGeom prst="rect">
            <a:avLst/>
          </a:prstGeom>
          <a:noFill/>
          <a:effectLst>
            <a:softEdge rad="127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b="1" dirty="0">
                <a:solidFill>
                  <a:schemeClr val="bg1"/>
                </a:solidFill>
                <a:latin typeface="Roboto"/>
              </a:rPr>
              <a:t>Precision = 86 / (86 + 12) = 0.8775 = 87.75%</a:t>
            </a:r>
          </a:p>
        </p:txBody>
      </p:sp>
      <p:pic>
        <p:nvPicPr>
          <p:cNvPr id="52231" name="Picture 8">
            <a:extLst>
              <a:ext uri="{FF2B5EF4-FFF2-40B4-BE49-F238E27FC236}">
                <a16:creationId xmlns:a16="http://schemas.microsoft.com/office/drawing/2014/main" id="{E2D1AA7B-3E9B-9BD8-0C61-909A2D864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2122489"/>
            <a:ext cx="32480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65CDEC-A45B-B369-8A72-82C1EA739FAD}"/>
              </a:ext>
            </a:extLst>
          </p:cNvPr>
          <p:cNvSpPr/>
          <p:nvPr/>
        </p:nvSpPr>
        <p:spPr>
          <a:xfrm>
            <a:off x="5278439" y="2278064"/>
            <a:ext cx="4597398" cy="646331"/>
          </a:xfrm>
          <a:prstGeom prst="rect">
            <a:avLst/>
          </a:prstGeom>
          <a:noFill/>
          <a:effectLst>
            <a:softEdge rad="127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Roboto"/>
              </a:rPr>
              <a:t>Recall = 86 / (86 + 10) = 0.8983 = 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Roboto"/>
              </a:rPr>
              <a:t>89.83%</a:t>
            </a:r>
          </a:p>
        </p:txBody>
      </p:sp>
      <p:pic>
        <p:nvPicPr>
          <p:cNvPr id="52233" name="Picture 10">
            <a:extLst>
              <a:ext uri="{FF2B5EF4-FFF2-40B4-BE49-F238E27FC236}">
                <a16:creationId xmlns:a16="http://schemas.microsoft.com/office/drawing/2014/main" id="{1E6FE73D-0D7C-4C1B-F004-576FE2653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434013"/>
            <a:ext cx="3667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65EE37-422A-4428-6F69-A83A1914BF8F}"/>
              </a:ext>
            </a:extLst>
          </p:cNvPr>
          <p:cNvSpPr/>
          <p:nvPr/>
        </p:nvSpPr>
        <p:spPr>
          <a:xfrm>
            <a:off x="5448299" y="5308602"/>
            <a:ext cx="4621675" cy="789960"/>
          </a:xfrm>
          <a:prstGeom prst="rect">
            <a:avLst/>
          </a:prstGeom>
          <a:noFill/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 sz="1600" b="1" dirty="0">
                <a:solidFill>
                  <a:schemeClr val="bg1"/>
                </a:solidFill>
                <a:latin typeface="Roboto"/>
              </a:rPr>
              <a:t>F1-Score = (2* 0.8775 * 0.8983) / (0.8775 + 0.8983) = 0.8877 = 88.77%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5717A-913E-4987-350F-AA0392E6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09059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Thank you</a:t>
            </a:r>
            <a:endParaRPr lang="en-IN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82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</TotalTime>
  <Words>451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Google Sans</vt:lpstr>
      <vt:lpstr>inter-bold</vt:lpstr>
      <vt:lpstr>inter-regular</vt:lpstr>
      <vt:lpstr>Roboto</vt:lpstr>
      <vt:lpstr>Sitka Banner</vt:lpstr>
      <vt:lpstr>Tw Cen MT</vt:lpstr>
      <vt:lpstr>Circuit</vt:lpstr>
      <vt:lpstr>confusion matrix</vt:lpstr>
      <vt:lpstr>Confusion Matrix</vt:lpstr>
      <vt:lpstr>PowerPoint Presentation</vt:lpstr>
      <vt:lpstr>Confusion Matrix Metrics :</vt:lpstr>
      <vt:lpstr>PowerPoint Presentation</vt:lpstr>
      <vt:lpstr>.</vt:lpstr>
      <vt:lpstr>Consider a confusion matrix made for a classifier that classifies people based on whether they speak English or Spanish.</vt:lpstr>
      <vt:lpstr>PowerPoint Presentation</vt:lpstr>
      <vt:lpstr>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mohan raj</dc:creator>
  <cp:lastModifiedBy>mohan raj</cp:lastModifiedBy>
  <cp:revision>2</cp:revision>
  <dcterms:created xsi:type="dcterms:W3CDTF">2024-01-16T08:11:40Z</dcterms:created>
  <dcterms:modified xsi:type="dcterms:W3CDTF">2024-01-17T04:49:16Z</dcterms:modified>
</cp:coreProperties>
</file>