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9" d="100"/>
          <a:sy n="89" d="100"/>
        </p:scale>
        <p:origin x="777"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MOHANRAJ K</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au510421205025</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91</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mohan raj</cp:lastModifiedBy>
  <cp:revision>8</cp:revision>
  <dcterms:modified xsi:type="dcterms:W3CDTF">2024-04-09T13:26:10Z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