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4" d="100"/>
          <a:sy n="74" d="100"/>
        </p:scale>
        <p:origin x="582" y="7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1/29/2024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1/29/2024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1/29/2024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1/29/2024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1/29/2024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1/29/2024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1/29/2024</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xmlns=""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r>
              <a:rPr lang="en-US" sz="1800" dirty="0"/>
              <a:t>By </a:t>
            </a:r>
            <a:r>
              <a:rPr lang="en-US" sz="1800" dirty="0" smtClean="0"/>
              <a:t>Mohanraj S</a:t>
            </a:r>
            <a:endParaRPr lang="en-US" sz="1800" dirty="0"/>
          </a:p>
        </p:txBody>
      </p:sp>
      <p:sp>
        <p:nvSpPr>
          <p:cNvPr id="5" name="Subtitle 2">
            <a:extLst>
              <a:ext uri="{FF2B5EF4-FFF2-40B4-BE49-F238E27FC236}">
                <a16:creationId xmlns:a16="http://schemas.microsoft.com/office/drawing/2014/main" xmlns=""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xmlns=""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xmlns=""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xmlns=""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xmlns=""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xmlns=""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xmlns=""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xmlns=""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xmlns=""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xmlns=""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2797</TotalTime>
  <Words>578</Words>
  <Application>Microsoft Office PowerPoint</Application>
  <PresentationFormat>Custom</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Verdana</vt: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HP</cp:lastModifiedBy>
  <cp:revision>3</cp:revision>
  <dcterms:created xsi:type="dcterms:W3CDTF">2022-08-18T10:46:42Z</dcterms:created>
  <dcterms:modified xsi:type="dcterms:W3CDTF">2024-01-29T14:51:17Z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