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ASP.NET Core MVC Framework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TempData retains data between requests and is useful for redirects.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2374900"/>
            <a:ext cx="9858375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0" y="190500"/>
            <a:ext cx="9596755" cy="618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1. Introduction to ASP.NET MVC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ASP.NET MVC is a framework for building web applications using the Model-View-Controller (MVC) pattern.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It helps separate concerns for better maintainability and scalability.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2. Models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Creating Models</a:t>
            </a:r>
            <a:endParaRPr lang="en-US" altLang="en-US"/>
          </a:p>
          <a:p>
            <a:pPr lvl="1"/>
            <a:r>
              <a:rPr lang="en-US" altLang="en-US"/>
              <a:t>Models represent data and business logic in an MVC application.</a:t>
            </a:r>
            <a:endParaRPr lang="en-US" altLang="en-US"/>
          </a:p>
          <a:p>
            <a:pPr lvl="1"/>
            <a:r>
              <a:rPr lang="en-US" altLang="en-US"/>
              <a:t>Example: Creating an Employee model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3329940"/>
            <a:ext cx="631380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3. Views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Razor allows embedding C# code into HTML using @ symbol.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2700020"/>
            <a:ext cx="7120255" cy="968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Layouts and Partial Views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8340" y="1133475"/>
            <a:ext cx="8528685" cy="3288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HTML Helpers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26820"/>
            <a:ext cx="7943215" cy="1403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4. Controllers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Creating Controllers</a:t>
            </a:r>
            <a:endParaRPr lang="en-US" altLang="en-US"/>
          </a:p>
          <a:p>
            <a:r>
              <a:rPr lang="en-US" altLang="en-US"/>
              <a:t>Controllers handle HTTP requests and return responses.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210" y="2668905"/>
            <a:ext cx="6270625" cy="2436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ViewBag, ViewData, and TempData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ViewBag and ViewData are used to pass data to views.</a:t>
            </a:r>
            <a:endParaRPr lang="en-US" altLang="en-US" sz="2400"/>
          </a:p>
          <a:p>
            <a:r>
              <a:rPr lang="en-US" altLang="en-US" sz="2400"/>
              <a:t>ViewBag is a dynamic property, and values can be assigned directly.</a:t>
            </a:r>
            <a:endParaRPr lang="en-US" altLang="en-US" sz="2400"/>
          </a:p>
          <a:p>
            <a:r>
              <a:rPr lang="en-US" altLang="en-US" sz="2400"/>
              <a:t>ViewData is a dictionary of key-value pairs.</a:t>
            </a:r>
            <a:endParaRPr lang="en-US" altLang="en-US" sz="2400"/>
          </a:p>
          <a:p>
            <a:r>
              <a:rPr lang="en-US" altLang="en-US" sz="2400"/>
              <a:t>Both are valid only for the current request.</a:t>
            </a: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3299460"/>
            <a:ext cx="6994525" cy="2212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Presentation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/>
  <cp:lastModifiedBy>Mohansai Veeravalli</cp:lastModifiedBy>
  <cp:revision>1</cp:revision>
  <dcterms:created xsi:type="dcterms:W3CDTF">2025-03-09T16:54:40Z</dcterms:created>
  <dcterms:modified xsi:type="dcterms:W3CDTF">2025-03-09T16:54:40Z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05094E21B04243478DDE794F9D936907_11</vt:lpwstr>
  </property>
  <property fmtid="{D5CDD505-2E9C-101B-9397-08002B2CF9AE}" pid="3" name="KSOProductBuildVer">
    <vt:lpwstr>1033-12.2.0.20323</vt:lpwstr>
  </property>
</Properties>
</file>