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MVC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Entity Framework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1940" y="190500"/>
            <a:ext cx="11675110" cy="46437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94615"/>
            <a:ext cx="10475595" cy="64795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32715"/>
            <a:ext cx="10593705" cy="5753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90500"/>
            <a:ext cx="11359515" cy="62445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WPS Presentation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>veera</dc:creator>
  <cp:lastModifiedBy>Mohansai Veeravalli</cp:lastModifiedBy>
  <cp:revision>1</cp:revision>
  <dcterms:created xsi:type="dcterms:W3CDTF">2025-03-10T17:40:59Z</dcterms:created>
  <dcterms:modified xsi:type="dcterms:W3CDTF">2025-03-10T17:40:59Z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BF83E4C1428F493C9EA3DA7E3D374DD4_11</vt:lpwstr>
  </property>
  <property fmtid="{D5CDD505-2E9C-101B-9397-08002B2CF9AE}" pid="3" name="KSOProductBuildVer">
    <vt:lpwstr>1033-12.2.0.20323</vt:lpwstr>
  </property>
</Properties>
</file>