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5570400"/>
        <c:axId val="-125563328"/>
      </c:lineChart>
      <c:catAx>
        <c:axId val="-12557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563328"/>
        <c:crosses val="autoZero"/>
        <c:auto val="1"/>
        <c:lblAlgn val="ctr"/>
        <c:lblOffset val="100"/>
        <c:noMultiLvlLbl val="0"/>
      </c:catAx>
      <c:valAx>
        <c:axId val="-12556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57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AA74-2761-47FF-982F-DF825DBD522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83FF-F3A8-4D1D-B37A-DE56029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9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AA74-2761-47FF-982F-DF825DBD522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83FF-F3A8-4D1D-B37A-DE56029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6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AA74-2761-47FF-982F-DF825DBD522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83FF-F3A8-4D1D-B37A-DE56029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0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AA74-2761-47FF-982F-DF825DBD522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83FF-F3A8-4D1D-B37A-DE56029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8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AA74-2761-47FF-982F-DF825DBD522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83FF-F3A8-4D1D-B37A-DE56029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0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AA74-2761-47FF-982F-DF825DBD522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83FF-F3A8-4D1D-B37A-DE56029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6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AA74-2761-47FF-982F-DF825DBD522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83FF-F3A8-4D1D-B37A-DE56029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AA74-2761-47FF-982F-DF825DBD522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83FF-F3A8-4D1D-B37A-DE56029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AA74-2761-47FF-982F-DF825DBD522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83FF-F3A8-4D1D-B37A-DE56029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AA74-2761-47FF-982F-DF825DBD522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83FF-F3A8-4D1D-B37A-DE56029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9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AA74-2761-47FF-982F-DF825DBD522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83FF-F3A8-4D1D-B37A-DE56029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6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AA74-2761-47FF-982F-DF825DBD522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83FF-F3A8-4D1D-B37A-DE560299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0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271" y="2378545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INDIA WEATHER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0680" y="4034307"/>
            <a:ext cx="172959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- Team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a situation where you are heading to some city. You don’t know the climate conditions in that particular city and how much its going to increase in future. </a:t>
            </a:r>
          </a:p>
          <a:p>
            <a:r>
              <a:rPr lang="en-US" dirty="0" smtClean="0"/>
              <a:t>In such a scenarios like that </a:t>
            </a:r>
            <a:r>
              <a:rPr lang="en-US" dirty="0" err="1" smtClean="0"/>
              <a:t>IoT</a:t>
            </a:r>
            <a:r>
              <a:rPr lang="en-US" dirty="0" smtClean="0"/>
              <a:t> – Internet of Things are really </a:t>
            </a:r>
            <a:r>
              <a:rPr lang="en-US" dirty="0" err="1" smtClean="0"/>
              <a:t>effective.Using</a:t>
            </a:r>
            <a:r>
              <a:rPr lang="en-US" dirty="0" smtClean="0"/>
              <a:t> </a:t>
            </a:r>
            <a:r>
              <a:rPr lang="en-US" dirty="0"/>
              <a:t>Internet of Things, we can upload these weather parameters data to the cloud using internet connectivity over a </a:t>
            </a:r>
            <a:r>
              <a:rPr lang="en-US" dirty="0" err="1"/>
              <a:t>WiFi</a:t>
            </a:r>
            <a:r>
              <a:rPr lang="en-US" dirty="0"/>
              <a:t> module through wireless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9822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803" y="18461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Architecture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670" y="2041974"/>
            <a:ext cx="2060620" cy="1052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670" y="2383564"/>
            <a:ext cx="206062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Temperature Sensor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6670" y="4420049"/>
            <a:ext cx="2060620" cy="1052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670" y="4761639"/>
            <a:ext cx="206062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Humidity Sensor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1538" y="1690689"/>
            <a:ext cx="1828800" cy="4005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329" y="3114972"/>
            <a:ext cx="157015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Arduino</a:t>
            </a:r>
          </a:p>
          <a:p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87603" y="1690688"/>
            <a:ext cx="1828800" cy="4005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82744" y="3114972"/>
            <a:ext cx="179183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Amazon AWS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58506" y="4769787"/>
            <a:ext cx="12015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 err="1" smtClean="0"/>
              <a:t>Grafana</a:t>
            </a:r>
            <a:endParaRPr lang="en-US" b="1" dirty="0"/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744019368"/>
              </p:ext>
            </p:extLst>
          </p:nvPr>
        </p:nvGraphicFramePr>
        <p:xfrm>
          <a:off x="8594266" y="2317995"/>
          <a:ext cx="2954156" cy="2565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2627290" y="2383564"/>
            <a:ext cx="824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27290" y="4954453"/>
            <a:ext cx="824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12724" y="2365955"/>
            <a:ext cx="774879" cy="1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80338" y="4968304"/>
            <a:ext cx="756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816403" y="3572405"/>
            <a:ext cx="824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UNO (Ethernet shield) </a:t>
            </a:r>
          </a:p>
          <a:p>
            <a:r>
              <a:rPr lang="en-US" dirty="0" smtClean="0"/>
              <a:t>DHT11 – Temperature sensor</a:t>
            </a:r>
          </a:p>
          <a:p>
            <a:r>
              <a:rPr lang="en-US" dirty="0" smtClean="0"/>
              <a:t>Dust particle sensor </a:t>
            </a:r>
          </a:p>
          <a:p>
            <a:r>
              <a:rPr lang="en-US" dirty="0" smtClean="0"/>
              <a:t>NODE MCU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Grafana</a:t>
            </a:r>
            <a:endParaRPr lang="en-US" dirty="0" smtClean="0"/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Amazon AWS EC2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graphical representation of temperature &amp; humidity.</a:t>
            </a:r>
          </a:p>
          <a:p>
            <a:r>
              <a:rPr lang="en-US" dirty="0" smtClean="0"/>
              <a:t>All other villages data is also shown in graph.</a:t>
            </a:r>
          </a:p>
          <a:p>
            <a:r>
              <a:rPr lang="en-US" dirty="0" smtClean="0"/>
              <a:t> We can easily monitor other villages temperature.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this is 5-10 districts and show the prediction. </a:t>
            </a:r>
          </a:p>
          <a:p>
            <a:r>
              <a:rPr lang="en-US" dirty="0" smtClean="0"/>
              <a:t>Develop a </a:t>
            </a:r>
            <a:r>
              <a:rPr lang="en-US" dirty="0" err="1" smtClean="0"/>
              <a:t>Webapp</a:t>
            </a:r>
            <a:r>
              <a:rPr lang="en-US" dirty="0"/>
              <a:t> </a:t>
            </a:r>
            <a:r>
              <a:rPr lang="en-US" dirty="0" smtClean="0"/>
              <a:t>for easy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Abstract</vt:lpstr>
      <vt:lpstr>Architecture </vt:lpstr>
      <vt:lpstr>Modules</vt:lpstr>
      <vt:lpstr>Technology Stack</vt:lpstr>
      <vt:lpstr>Output</vt:lpstr>
      <vt:lpstr>Future enhancements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Mohanth Vanaparthi</dc:creator>
  <cp:lastModifiedBy>Mohanth Vanaparthi</cp:lastModifiedBy>
  <cp:revision>8</cp:revision>
  <dcterms:created xsi:type="dcterms:W3CDTF">2018-01-27T22:02:46Z</dcterms:created>
  <dcterms:modified xsi:type="dcterms:W3CDTF">2018-01-28T01:28:04Z</dcterms:modified>
</cp:coreProperties>
</file>