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9074" y="2894328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2024-10-04T08:10:56Z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