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8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2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7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1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8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2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6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1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79E7BB-203A-41FF-9F39-349BC4EAC98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584B1-F0F6-47C7-B68D-24D218709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F359-4AC8-4591-9969-06BC22C2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7" y="1122363"/>
            <a:ext cx="11196735" cy="4778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JAVASCRIPT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76DE-095D-408C-9FCB-59CA4FAA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97" y="1744930"/>
            <a:ext cx="5701005" cy="66124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cap="none" dirty="0" err="1">
                <a:solidFill>
                  <a:schemeClr val="bg1"/>
                </a:solidFill>
              </a:rPr>
              <a:t>Javascript</a:t>
            </a:r>
            <a:r>
              <a:rPr lang="en-US" sz="2400" u="sng" cap="none" dirty="0">
                <a:solidFill>
                  <a:schemeClr val="bg1"/>
                </a:solidFill>
              </a:rPr>
              <a:t> </a:t>
            </a:r>
            <a:r>
              <a:rPr lang="en-US" sz="2400" u="sng" cap="none" dirty="0" err="1">
                <a:solidFill>
                  <a:schemeClr val="bg1"/>
                </a:solidFill>
              </a:rPr>
              <a:t>Fundametal</a:t>
            </a:r>
            <a:endParaRPr lang="en-US" sz="2400" u="sng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   1.</a:t>
            </a:r>
            <a:r>
              <a:rPr lang="en-US" sz="1600" cap="none" dirty="0">
                <a:solidFill>
                  <a:schemeClr val="bg1"/>
                </a:solidFill>
              </a:rPr>
              <a:t>Javascript Introduction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  2 .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where to write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 3 .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Display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4 .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 Comment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 4.1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Statements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5.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Variable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6.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Keywords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 7.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 Data Types</a:t>
            </a:r>
          </a:p>
          <a:p>
            <a:r>
              <a:rPr lang="en-US" sz="1600" cap="none" dirty="0">
                <a:solidFill>
                  <a:schemeClr val="bg1"/>
                </a:solidFill>
              </a:rPr>
              <a:t>    8. </a:t>
            </a:r>
            <a:r>
              <a:rPr lang="en-US" sz="1600" cap="none" dirty="0" err="1">
                <a:solidFill>
                  <a:schemeClr val="bg1"/>
                </a:solidFill>
              </a:rPr>
              <a:t>Js</a:t>
            </a:r>
            <a:r>
              <a:rPr lang="en-US" sz="1600" cap="none" dirty="0">
                <a:solidFill>
                  <a:schemeClr val="bg1"/>
                </a:solidFill>
              </a:rPr>
              <a:t>  Operators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cap="none" dirty="0" err="1">
                <a:solidFill>
                  <a:schemeClr val="bg1"/>
                </a:solidFill>
              </a:rPr>
              <a:t>Javascript</a:t>
            </a:r>
            <a:r>
              <a:rPr lang="en-US" sz="1600" cap="none" dirty="0">
                <a:solidFill>
                  <a:schemeClr val="bg1"/>
                </a:solidFill>
              </a:rPr>
              <a:t> Control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endParaRPr lang="en-US" sz="1600" cap="none" dirty="0">
              <a:solidFill>
                <a:schemeClr val="bg1"/>
              </a:solidFill>
            </a:endParaRP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cap="none" dirty="0">
              <a:solidFill>
                <a:schemeClr val="bg1"/>
              </a:solidFill>
            </a:endParaRPr>
          </a:p>
          <a:p>
            <a:endParaRPr lang="en-IN" sz="2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2CEF-9F46-4F53-8726-BFA07B6DD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4DA83-265E-414A-9967-9DBFD345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5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53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 Boardroom</vt:lpstr>
      <vt:lpstr>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Sandip Mohapatra</dc:creator>
  <cp:lastModifiedBy>Sandip Mohapatra</cp:lastModifiedBy>
  <cp:revision>7</cp:revision>
  <dcterms:created xsi:type="dcterms:W3CDTF">2021-06-03T09:31:33Z</dcterms:created>
  <dcterms:modified xsi:type="dcterms:W3CDTF">2021-06-03T14:01:22Z</dcterms:modified>
</cp:coreProperties>
</file>