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304" r:id="rId2"/>
    <p:sldId id="292" r:id="rId3"/>
    <p:sldId id="293" r:id="rId4"/>
    <p:sldId id="303" r:id="rId5"/>
    <p:sldId id="290" r:id="rId6"/>
    <p:sldId id="296" r:id="rId7"/>
    <p:sldId id="297" r:id="rId8"/>
    <p:sldId id="305" r:id="rId9"/>
    <p:sldId id="306" r:id="rId10"/>
    <p:sldId id="307" r:id="rId11"/>
    <p:sldId id="308" r:id="rId12"/>
    <p:sldId id="309" r:id="rId13"/>
    <p:sldId id="302" r:id="rId14"/>
    <p:sldId id="285" r:id="rId15"/>
    <p:sldId id="301" r:id="rId16"/>
    <p:sldId id="300" r:id="rId17"/>
    <p:sldId id="29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28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5adf55ce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5adf55ce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5410175b8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5410175b8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83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52c11f8df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52c11f8df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5adf55ce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5adf55ce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95adf55ce4_0_4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95adf55ce4_0_4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95adf55ce4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95adf55ce4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990942932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990942932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7c2178ce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7c2178ce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95adf55ce4_0_4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95adf55ce4_0_4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8" y="-3255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-1166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13">
          <p15:clr>
            <a:srgbClr val="EA4335"/>
          </p15:clr>
        </p15:guide>
        <p15:guide id="4" orient="horz" pos="113">
          <p15:clr>
            <a:srgbClr val="EA4335"/>
          </p15:clr>
        </p15:guide>
        <p15:guide id="5" orient="horz" pos="3127">
          <p15:clr>
            <a:srgbClr val="EA4335"/>
          </p15:clr>
        </p15:guide>
        <p15:guide id="6" pos="5647">
          <p15:clr>
            <a:srgbClr val="EA4335"/>
          </p15:clr>
        </p15:guide>
        <p15:guide id="7" pos="1497">
          <p15:clr>
            <a:srgbClr val="EA4335"/>
          </p15:clr>
        </p15:guide>
        <p15:guide id="8" pos="426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ohapatrashibu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3274686" y="470089"/>
            <a:ext cx="1297314" cy="1282862"/>
            <a:chOff x="2773410" y="272524"/>
            <a:chExt cx="1470044" cy="1453667"/>
          </a:xfrm>
        </p:grpSpPr>
        <p:sp>
          <p:nvSpPr>
            <p:cNvPr id="58" name="Google Shape;58;p15"/>
            <p:cNvSpPr/>
            <p:nvPr/>
          </p:nvSpPr>
          <p:spPr>
            <a:xfrm>
              <a:off x="2853325" y="344274"/>
              <a:ext cx="1310100" cy="1310100"/>
            </a:xfrm>
            <a:prstGeom prst="ellipse">
              <a:avLst/>
            </a:prstGeom>
            <a:solidFill>
              <a:srgbClr val="F7DFA3">
                <a:alpha val="37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15"/>
            <p:cNvGrpSpPr/>
            <p:nvPr/>
          </p:nvGrpSpPr>
          <p:grpSpPr>
            <a:xfrm rot="3600468">
              <a:off x="2984641" y="452973"/>
              <a:ext cx="1047580" cy="1092769"/>
              <a:chOff x="3732975" y="2875025"/>
              <a:chExt cx="2414323" cy="2518971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5155900" y="3087783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0" y="7960"/>
                    </a:moveTo>
                    <a:lnTo>
                      <a:pt x="4557" y="0"/>
                    </a:lnTo>
                    <a:cubicBezTo>
                      <a:pt x="8991" y="2555"/>
                      <a:pt x="11709" y="7275"/>
                      <a:pt x="11709" y="12343"/>
                    </a:cubicBezTo>
                    <a:lnTo>
                      <a:pt x="2555" y="12343"/>
                    </a:lnTo>
                    <a:cubicBezTo>
                      <a:pt x="2555" y="10473"/>
                      <a:pt x="1533" y="8808"/>
                      <a:pt x="0" y="79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5155900" y="4132692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2555" y="1"/>
                    </a:moveTo>
                    <a:lnTo>
                      <a:pt x="11709" y="1"/>
                    </a:lnTo>
                    <a:cubicBezTo>
                      <a:pt x="11709" y="5109"/>
                      <a:pt x="8991" y="9789"/>
                      <a:pt x="4557" y="12343"/>
                    </a:cubicBezTo>
                    <a:lnTo>
                      <a:pt x="0" y="4425"/>
                    </a:lnTo>
                    <a:cubicBezTo>
                      <a:pt x="1533" y="3536"/>
                      <a:pt x="2555" y="1911"/>
                      <a:pt x="2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4338482" y="4507241"/>
                <a:ext cx="1203308" cy="886755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4" extrusionOk="0">
                    <a:moveTo>
                      <a:pt x="9655" y="1"/>
                    </a:moveTo>
                    <a:lnTo>
                      <a:pt x="14212" y="7919"/>
                    </a:lnTo>
                    <a:cubicBezTo>
                      <a:pt x="9829" y="10473"/>
                      <a:pt x="4383" y="10473"/>
                      <a:pt x="0" y="7919"/>
                    </a:cubicBezTo>
                    <a:lnTo>
                      <a:pt x="4547" y="1"/>
                    </a:lnTo>
                    <a:cubicBezTo>
                      <a:pt x="5313" y="430"/>
                      <a:pt x="6171" y="685"/>
                      <a:pt x="7101" y="685"/>
                    </a:cubicBezTo>
                    <a:cubicBezTo>
                      <a:pt x="8041" y="685"/>
                      <a:pt x="8889" y="430"/>
                      <a:pt x="9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732975" y="4132692"/>
                <a:ext cx="990467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699" h="12343" extrusionOk="0">
                    <a:moveTo>
                      <a:pt x="11699" y="4425"/>
                    </a:moveTo>
                    <a:lnTo>
                      <a:pt x="7152" y="12343"/>
                    </a:lnTo>
                    <a:cubicBezTo>
                      <a:pt x="2718" y="9789"/>
                      <a:pt x="0" y="5109"/>
                      <a:pt x="0" y="1"/>
                    </a:cubicBezTo>
                    <a:lnTo>
                      <a:pt x="9145" y="1"/>
                    </a:lnTo>
                    <a:cubicBezTo>
                      <a:pt x="9145" y="1911"/>
                      <a:pt x="10166" y="3536"/>
                      <a:pt x="11699" y="44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4338482" y="2875025"/>
                <a:ext cx="1203308" cy="886670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3" extrusionOk="0">
                    <a:moveTo>
                      <a:pt x="4547" y="10473"/>
                    </a:moveTo>
                    <a:lnTo>
                      <a:pt x="0" y="2513"/>
                    </a:lnTo>
                    <a:cubicBezTo>
                      <a:pt x="4383" y="0"/>
                      <a:pt x="9829" y="0"/>
                      <a:pt x="14212" y="2513"/>
                    </a:cubicBezTo>
                    <a:lnTo>
                      <a:pt x="9655" y="10473"/>
                    </a:lnTo>
                    <a:cubicBezTo>
                      <a:pt x="8889" y="10003"/>
                      <a:pt x="8041" y="9788"/>
                      <a:pt x="7101" y="9788"/>
                    </a:cubicBezTo>
                    <a:cubicBezTo>
                      <a:pt x="6171" y="9788"/>
                      <a:pt x="5313" y="10003"/>
                      <a:pt x="4547" y="104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3732975" y="2936406"/>
                <a:ext cx="1192895" cy="1196366"/>
              </a:xfrm>
              <a:custGeom>
                <a:avLst/>
                <a:gdLst/>
                <a:ahLst/>
                <a:cxnLst/>
                <a:rect l="l" t="t" r="r" b="b"/>
                <a:pathLst>
                  <a:path w="14090" h="14131" extrusionOk="0">
                    <a:moveTo>
                      <a:pt x="12465" y="0"/>
                    </a:moveTo>
                    <a:cubicBezTo>
                      <a:pt x="10636" y="256"/>
                      <a:pt x="8807" y="848"/>
                      <a:pt x="7152" y="1788"/>
                    </a:cubicBezTo>
                    <a:cubicBezTo>
                      <a:pt x="2718" y="4343"/>
                      <a:pt x="0" y="9063"/>
                      <a:pt x="0" y="14131"/>
                    </a:cubicBezTo>
                    <a:lnTo>
                      <a:pt x="9145" y="14131"/>
                    </a:lnTo>
                    <a:cubicBezTo>
                      <a:pt x="9145" y="12261"/>
                      <a:pt x="10166" y="10596"/>
                      <a:pt x="11699" y="9748"/>
                    </a:cubicBezTo>
                    <a:cubicBezTo>
                      <a:pt x="12424" y="9318"/>
                      <a:pt x="13231" y="9063"/>
                      <a:pt x="14090" y="9063"/>
                    </a:cubicBezTo>
                    <a:cubicBezTo>
                      <a:pt x="14049" y="9063"/>
                      <a:pt x="12465" y="41"/>
                      <a:pt x="12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5155900" y="450724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7" y="1370"/>
                    </a:lnTo>
                    <a:lnTo>
                      <a:pt x="767" y="1370"/>
                    </a:lnTo>
                    <a:close/>
                  </a:path>
                </a:pathLst>
              </a:custGeom>
              <a:solidFill>
                <a:srgbClr val="EB92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5155900" y="364571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767" y="0"/>
                    </a:moveTo>
                    <a:lnTo>
                      <a:pt x="0" y="1370"/>
                    </a:lnTo>
                    <a:close/>
                  </a:path>
                </a:pathLst>
              </a:custGeom>
              <a:solidFill>
                <a:srgbClr val="E2BD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68;p15"/>
            <p:cNvSpPr/>
            <p:nvPr/>
          </p:nvSpPr>
          <p:spPr>
            <a:xfrm>
              <a:off x="3387825" y="878763"/>
              <a:ext cx="241200" cy="2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755708" y="2868075"/>
            <a:ext cx="1886576" cy="1886576"/>
            <a:chOff x="623775" y="2425488"/>
            <a:chExt cx="2305200" cy="2305200"/>
          </a:xfrm>
        </p:grpSpPr>
        <p:sp>
          <p:nvSpPr>
            <p:cNvPr id="70" name="Google Shape;70;p15"/>
            <p:cNvSpPr/>
            <p:nvPr/>
          </p:nvSpPr>
          <p:spPr>
            <a:xfrm>
              <a:off x="623775" y="2425488"/>
              <a:ext cx="2305200" cy="2305200"/>
            </a:xfrm>
            <a:prstGeom prst="ellipse">
              <a:avLst/>
            </a:prstGeom>
            <a:solidFill>
              <a:srgbClr val="F7DFA3">
                <a:alpha val="37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5"/>
            <p:cNvGrpSpPr/>
            <p:nvPr/>
          </p:nvGrpSpPr>
          <p:grpSpPr>
            <a:xfrm>
              <a:off x="811736" y="2571762"/>
              <a:ext cx="1929286" cy="2012658"/>
              <a:chOff x="3732975" y="2875025"/>
              <a:chExt cx="2414323" cy="2518971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5155900" y="3087783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0" y="7960"/>
                    </a:moveTo>
                    <a:lnTo>
                      <a:pt x="4557" y="0"/>
                    </a:lnTo>
                    <a:cubicBezTo>
                      <a:pt x="8991" y="2555"/>
                      <a:pt x="11709" y="7275"/>
                      <a:pt x="11709" y="12343"/>
                    </a:cubicBezTo>
                    <a:lnTo>
                      <a:pt x="2555" y="12343"/>
                    </a:lnTo>
                    <a:cubicBezTo>
                      <a:pt x="2555" y="10473"/>
                      <a:pt x="1533" y="8808"/>
                      <a:pt x="0" y="7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5155900" y="4132692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2555" y="1"/>
                    </a:moveTo>
                    <a:lnTo>
                      <a:pt x="11709" y="1"/>
                    </a:lnTo>
                    <a:cubicBezTo>
                      <a:pt x="11709" y="5109"/>
                      <a:pt x="8991" y="9789"/>
                      <a:pt x="4557" y="12343"/>
                    </a:cubicBezTo>
                    <a:lnTo>
                      <a:pt x="0" y="4425"/>
                    </a:lnTo>
                    <a:cubicBezTo>
                      <a:pt x="1533" y="3536"/>
                      <a:pt x="2555" y="1911"/>
                      <a:pt x="2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338482" y="4507241"/>
                <a:ext cx="1203308" cy="886755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4" extrusionOk="0">
                    <a:moveTo>
                      <a:pt x="9655" y="1"/>
                    </a:moveTo>
                    <a:lnTo>
                      <a:pt x="14212" y="7919"/>
                    </a:lnTo>
                    <a:cubicBezTo>
                      <a:pt x="9829" y="10473"/>
                      <a:pt x="4383" y="10473"/>
                      <a:pt x="0" y="7919"/>
                    </a:cubicBezTo>
                    <a:lnTo>
                      <a:pt x="4547" y="1"/>
                    </a:lnTo>
                    <a:cubicBezTo>
                      <a:pt x="5313" y="430"/>
                      <a:pt x="6171" y="685"/>
                      <a:pt x="7101" y="685"/>
                    </a:cubicBezTo>
                    <a:cubicBezTo>
                      <a:pt x="8041" y="685"/>
                      <a:pt x="8889" y="430"/>
                      <a:pt x="9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3732975" y="4132692"/>
                <a:ext cx="990467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699" h="12343" extrusionOk="0">
                    <a:moveTo>
                      <a:pt x="11699" y="4425"/>
                    </a:moveTo>
                    <a:lnTo>
                      <a:pt x="7152" y="12343"/>
                    </a:lnTo>
                    <a:cubicBezTo>
                      <a:pt x="2718" y="9789"/>
                      <a:pt x="0" y="5109"/>
                      <a:pt x="0" y="1"/>
                    </a:cubicBezTo>
                    <a:lnTo>
                      <a:pt x="9145" y="1"/>
                    </a:lnTo>
                    <a:cubicBezTo>
                      <a:pt x="9145" y="1911"/>
                      <a:pt x="10166" y="3536"/>
                      <a:pt x="11699" y="44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338482" y="2875025"/>
                <a:ext cx="1203308" cy="886670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3" extrusionOk="0">
                    <a:moveTo>
                      <a:pt x="4547" y="10473"/>
                    </a:moveTo>
                    <a:lnTo>
                      <a:pt x="0" y="2513"/>
                    </a:lnTo>
                    <a:cubicBezTo>
                      <a:pt x="4383" y="0"/>
                      <a:pt x="9829" y="0"/>
                      <a:pt x="14212" y="2513"/>
                    </a:cubicBezTo>
                    <a:lnTo>
                      <a:pt x="9655" y="10473"/>
                    </a:lnTo>
                    <a:cubicBezTo>
                      <a:pt x="8889" y="10003"/>
                      <a:pt x="8041" y="9788"/>
                      <a:pt x="7101" y="9788"/>
                    </a:cubicBezTo>
                    <a:cubicBezTo>
                      <a:pt x="6171" y="9788"/>
                      <a:pt x="5313" y="10003"/>
                      <a:pt x="4547" y="10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3732975" y="2936406"/>
                <a:ext cx="1192895" cy="1196366"/>
              </a:xfrm>
              <a:custGeom>
                <a:avLst/>
                <a:gdLst/>
                <a:ahLst/>
                <a:cxnLst/>
                <a:rect l="l" t="t" r="r" b="b"/>
                <a:pathLst>
                  <a:path w="14090" h="14131" extrusionOk="0">
                    <a:moveTo>
                      <a:pt x="12465" y="0"/>
                    </a:moveTo>
                    <a:cubicBezTo>
                      <a:pt x="10636" y="256"/>
                      <a:pt x="8807" y="848"/>
                      <a:pt x="7152" y="1788"/>
                    </a:cubicBezTo>
                    <a:cubicBezTo>
                      <a:pt x="2718" y="4343"/>
                      <a:pt x="0" y="9063"/>
                      <a:pt x="0" y="14131"/>
                    </a:cubicBezTo>
                    <a:lnTo>
                      <a:pt x="9145" y="14131"/>
                    </a:lnTo>
                    <a:cubicBezTo>
                      <a:pt x="9145" y="12261"/>
                      <a:pt x="10166" y="10596"/>
                      <a:pt x="11699" y="9748"/>
                    </a:cubicBezTo>
                    <a:cubicBezTo>
                      <a:pt x="12424" y="9318"/>
                      <a:pt x="13231" y="9063"/>
                      <a:pt x="14090" y="9063"/>
                    </a:cubicBezTo>
                    <a:cubicBezTo>
                      <a:pt x="14049" y="9063"/>
                      <a:pt x="12465" y="41"/>
                      <a:pt x="12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5155900" y="450724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7" y="1370"/>
                    </a:lnTo>
                    <a:lnTo>
                      <a:pt x="767" y="1370"/>
                    </a:lnTo>
                    <a:close/>
                  </a:path>
                </a:pathLst>
              </a:custGeom>
              <a:solidFill>
                <a:srgbClr val="EB92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155900" y="364571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767" y="0"/>
                    </a:moveTo>
                    <a:lnTo>
                      <a:pt x="0" y="1370"/>
                    </a:lnTo>
                    <a:close/>
                  </a:path>
                </a:pathLst>
              </a:custGeom>
              <a:solidFill>
                <a:srgbClr val="E2BD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80;p15"/>
            <p:cNvSpPr/>
            <p:nvPr/>
          </p:nvSpPr>
          <p:spPr>
            <a:xfrm>
              <a:off x="1552925" y="3354625"/>
              <a:ext cx="447000" cy="44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-2147574" y="-2179249"/>
            <a:ext cx="5122042" cy="4998590"/>
            <a:chOff x="-2147574" y="-2179249"/>
            <a:chExt cx="5122042" cy="4998590"/>
          </a:xfrm>
        </p:grpSpPr>
        <p:sp>
          <p:nvSpPr>
            <p:cNvPr id="82" name="Google Shape;82;p15"/>
            <p:cNvSpPr/>
            <p:nvPr/>
          </p:nvSpPr>
          <p:spPr>
            <a:xfrm>
              <a:off x="-1914100" y="-2007501"/>
              <a:ext cx="4655100" cy="4655100"/>
            </a:xfrm>
            <a:prstGeom prst="ellipse">
              <a:avLst/>
            </a:prstGeom>
            <a:solidFill>
              <a:srgbClr val="F7DFA3">
                <a:alpha val="37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15"/>
            <p:cNvGrpSpPr/>
            <p:nvPr/>
          </p:nvGrpSpPr>
          <p:grpSpPr>
            <a:xfrm rot="4499938">
              <a:off x="-1608776" y="-1789432"/>
              <a:ext cx="4044446" cy="4218956"/>
              <a:chOff x="3732975" y="2875025"/>
              <a:chExt cx="2414323" cy="2518971"/>
            </a:xfrm>
          </p:grpSpPr>
          <p:sp>
            <p:nvSpPr>
              <p:cNvPr id="84" name="Google Shape;84;p15"/>
              <p:cNvSpPr/>
              <p:nvPr/>
            </p:nvSpPr>
            <p:spPr>
              <a:xfrm>
                <a:off x="5155900" y="3087783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0" y="7960"/>
                    </a:moveTo>
                    <a:lnTo>
                      <a:pt x="4557" y="0"/>
                    </a:lnTo>
                    <a:cubicBezTo>
                      <a:pt x="8991" y="2555"/>
                      <a:pt x="11709" y="7275"/>
                      <a:pt x="11709" y="12343"/>
                    </a:cubicBezTo>
                    <a:lnTo>
                      <a:pt x="2555" y="12343"/>
                    </a:lnTo>
                    <a:cubicBezTo>
                      <a:pt x="2555" y="10473"/>
                      <a:pt x="1533" y="8808"/>
                      <a:pt x="0" y="7960"/>
                    </a:cubicBezTo>
                    <a:close/>
                  </a:path>
                </a:pathLst>
              </a:custGeom>
              <a:solidFill>
                <a:srgbClr val="EFC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155900" y="4132692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2555" y="1"/>
                    </a:moveTo>
                    <a:lnTo>
                      <a:pt x="11709" y="1"/>
                    </a:lnTo>
                    <a:cubicBezTo>
                      <a:pt x="11709" y="5109"/>
                      <a:pt x="8991" y="9789"/>
                      <a:pt x="4557" y="12343"/>
                    </a:cubicBezTo>
                    <a:lnTo>
                      <a:pt x="0" y="4425"/>
                    </a:lnTo>
                    <a:cubicBezTo>
                      <a:pt x="1533" y="3536"/>
                      <a:pt x="2555" y="1911"/>
                      <a:pt x="2555" y="1"/>
                    </a:cubicBezTo>
                    <a:close/>
                  </a:path>
                </a:pathLst>
              </a:custGeom>
              <a:solidFill>
                <a:srgbClr val="FB89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338482" y="4507241"/>
                <a:ext cx="1203308" cy="886755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4" extrusionOk="0">
                    <a:moveTo>
                      <a:pt x="9655" y="1"/>
                    </a:moveTo>
                    <a:lnTo>
                      <a:pt x="14212" y="7919"/>
                    </a:lnTo>
                    <a:cubicBezTo>
                      <a:pt x="9829" y="10473"/>
                      <a:pt x="4383" y="10473"/>
                      <a:pt x="0" y="7919"/>
                    </a:cubicBezTo>
                    <a:lnTo>
                      <a:pt x="4547" y="1"/>
                    </a:lnTo>
                    <a:cubicBezTo>
                      <a:pt x="5313" y="430"/>
                      <a:pt x="6171" y="685"/>
                      <a:pt x="7101" y="685"/>
                    </a:cubicBezTo>
                    <a:cubicBezTo>
                      <a:pt x="8041" y="685"/>
                      <a:pt x="8889" y="430"/>
                      <a:pt x="9655" y="1"/>
                    </a:cubicBezTo>
                    <a:close/>
                  </a:path>
                </a:pathLst>
              </a:custGeom>
              <a:solidFill>
                <a:srgbClr val="FB89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732975" y="4132692"/>
                <a:ext cx="990467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699" h="12343" extrusionOk="0">
                    <a:moveTo>
                      <a:pt x="11699" y="4425"/>
                    </a:moveTo>
                    <a:lnTo>
                      <a:pt x="7152" y="12343"/>
                    </a:lnTo>
                    <a:cubicBezTo>
                      <a:pt x="2718" y="9789"/>
                      <a:pt x="0" y="5109"/>
                      <a:pt x="0" y="1"/>
                    </a:cubicBezTo>
                    <a:lnTo>
                      <a:pt x="9145" y="1"/>
                    </a:lnTo>
                    <a:cubicBezTo>
                      <a:pt x="9145" y="1911"/>
                      <a:pt x="10166" y="3536"/>
                      <a:pt x="11699" y="4425"/>
                    </a:cubicBezTo>
                    <a:close/>
                  </a:path>
                </a:pathLst>
              </a:custGeom>
              <a:solidFill>
                <a:srgbClr val="F45C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338482" y="2875025"/>
                <a:ext cx="1203308" cy="886670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3" extrusionOk="0">
                    <a:moveTo>
                      <a:pt x="4547" y="10473"/>
                    </a:moveTo>
                    <a:lnTo>
                      <a:pt x="0" y="2513"/>
                    </a:lnTo>
                    <a:cubicBezTo>
                      <a:pt x="4383" y="0"/>
                      <a:pt x="9829" y="0"/>
                      <a:pt x="14212" y="2513"/>
                    </a:cubicBezTo>
                    <a:lnTo>
                      <a:pt x="9655" y="10473"/>
                    </a:lnTo>
                    <a:cubicBezTo>
                      <a:pt x="8889" y="10003"/>
                      <a:pt x="8041" y="9788"/>
                      <a:pt x="7101" y="9788"/>
                    </a:cubicBezTo>
                    <a:cubicBezTo>
                      <a:pt x="6171" y="9788"/>
                      <a:pt x="5313" y="10003"/>
                      <a:pt x="4547" y="10473"/>
                    </a:cubicBezTo>
                    <a:close/>
                  </a:path>
                </a:pathLst>
              </a:custGeom>
              <a:solidFill>
                <a:srgbClr val="F7DF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732975" y="2936406"/>
                <a:ext cx="1192895" cy="1196366"/>
              </a:xfrm>
              <a:custGeom>
                <a:avLst/>
                <a:gdLst/>
                <a:ahLst/>
                <a:cxnLst/>
                <a:rect l="l" t="t" r="r" b="b"/>
                <a:pathLst>
                  <a:path w="14090" h="14131" extrusionOk="0">
                    <a:moveTo>
                      <a:pt x="12465" y="0"/>
                    </a:moveTo>
                    <a:cubicBezTo>
                      <a:pt x="10636" y="256"/>
                      <a:pt x="8807" y="848"/>
                      <a:pt x="7152" y="1788"/>
                    </a:cubicBezTo>
                    <a:cubicBezTo>
                      <a:pt x="2718" y="4343"/>
                      <a:pt x="0" y="9063"/>
                      <a:pt x="0" y="14131"/>
                    </a:cubicBezTo>
                    <a:lnTo>
                      <a:pt x="9145" y="14131"/>
                    </a:lnTo>
                    <a:cubicBezTo>
                      <a:pt x="9145" y="12261"/>
                      <a:pt x="10166" y="10596"/>
                      <a:pt x="11699" y="9748"/>
                    </a:cubicBezTo>
                    <a:cubicBezTo>
                      <a:pt x="12424" y="9318"/>
                      <a:pt x="13231" y="9063"/>
                      <a:pt x="14090" y="9063"/>
                    </a:cubicBezTo>
                    <a:cubicBezTo>
                      <a:pt x="14049" y="9063"/>
                      <a:pt x="12465" y="41"/>
                      <a:pt x="12465" y="0"/>
                    </a:cubicBezTo>
                    <a:close/>
                  </a:path>
                </a:pathLst>
              </a:custGeom>
              <a:solidFill>
                <a:srgbClr val="F7DF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5155900" y="450724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7" y="1370"/>
                    </a:lnTo>
                    <a:lnTo>
                      <a:pt x="767" y="1370"/>
                    </a:lnTo>
                    <a:close/>
                  </a:path>
                </a:pathLst>
              </a:custGeom>
              <a:solidFill>
                <a:srgbClr val="EB92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5155900" y="364571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767" y="0"/>
                    </a:moveTo>
                    <a:lnTo>
                      <a:pt x="0" y="1370"/>
                    </a:lnTo>
                    <a:close/>
                  </a:path>
                </a:pathLst>
              </a:custGeom>
              <a:solidFill>
                <a:srgbClr val="E2BD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15"/>
            <p:cNvSpPr/>
            <p:nvPr/>
          </p:nvSpPr>
          <p:spPr>
            <a:xfrm>
              <a:off x="-114650" y="-208100"/>
              <a:ext cx="1056300" cy="1056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BE07CEA-EDC1-DACD-A7F3-DC38B065B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54C6B-9DDD-5D5C-327D-021E1A50E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23" t="12498" r="32311" b="13945"/>
          <a:stretch/>
        </p:blipFill>
        <p:spPr>
          <a:xfrm>
            <a:off x="4930588" y="966041"/>
            <a:ext cx="4213412" cy="4177459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FD706F12-623E-9561-54B3-6EF1AB9F3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6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F86D5-34CB-50F6-1F9C-CAB753986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2" r="5255" b="9902"/>
          <a:stretch/>
        </p:blipFill>
        <p:spPr bwMode="auto">
          <a:xfrm>
            <a:off x="-1" y="-6996"/>
            <a:ext cx="9144001" cy="5150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277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B348E-4348-288D-4FB3-2EE5C88F3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5" r="4697" b="6218"/>
          <a:stretch/>
        </p:blipFill>
        <p:spPr bwMode="auto">
          <a:xfrm>
            <a:off x="0" y="-11416"/>
            <a:ext cx="9143999" cy="5154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290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BC514-4266-1454-5A52-A2F82213D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2" r="5255" b="11051"/>
          <a:stretch/>
        </p:blipFill>
        <p:spPr bwMode="auto">
          <a:xfrm>
            <a:off x="0" y="31464"/>
            <a:ext cx="9200630" cy="5112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277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612;p24">
            <a:extLst>
              <a:ext uri="{FF2B5EF4-FFF2-40B4-BE49-F238E27FC236}">
                <a16:creationId xmlns:a16="http://schemas.microsoft.com/office/drawing/2014/main" id="{F3798F03-06DB-0630-0A49-ED7FABA35AF4}"/>
              </a:ext>
            </a:extLst>
          </p:cNvPr>
          <p:cNvSpPr/>
          <p:nvPr/>
        </p:nvSpPr>
        <p:spPr>
          <a:xfrm>
            <a:off x="3179231" y="2312397"/>
            <a:ext cx="222450" cy="239473"/>
          </a:xfrm>
          <a:custGeom>
            <a:avLst/>
            <a:gdLst/>
            <a:ahLst/>
            <a:cxnLst/>
            <a:rect l="l" t="t" r="r" b="b"/>
            <a:pathLst>
              <a:path w="1150" h="1238" extrusionOk="0">
                <a:moveTo>
                  <a:pt x="588" y="0"/>
                </a:moveTo>
                <a:lnTo>
                  <a:pt x="0" y="791"/>
                </a:lnTo>
                <a:lnTo>
                  <a:pt x="0" y="987"/>
                </a:lnTo>
                <a:lnTo>
                  <a:pt x="676" y="987"/>
                </a:lnTo>
                <a:lnTo>
                  <a:pt x="676" y="1237"/>
                </a:lnTo>
                <a:lnTo>
                  <a:pt x="953" y="1237"/>
                </a:lnTo>
                <a:lnTo>
                  <a:pt x="953" y="987"/>
                </a:lnTo>
                <a:lnTo>
                  <a:pt x="1149" y="987"/>
                </a:lnTo>
                <a:lnTo>
                  <a:pt x="1149" y="764"/>
                </a:lnTo>
                <a:lnTo>
                  <a:pt x="953" y="764"/>
                </a:lnTo>
                <a:lnTo>
                  <a:pt x="953" y="507"/>
                </a:lnTo>
                <a:lnTo>
                  <a:pt x="676" y="507"/>
                </a:lnTo>
                <a:lnTo>
                  <a:pt x="676" y="764"/>
                </a:lnTo>
                <a:lnTo>
                  <a:pt x="338" y="764"/>
                </a:lnTo>
                <a:lnTo>
                  <a:pt x="87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25;p24">
            <a:extLst>
              <a:ext uri="{FF2B5EF4-FFF2-40B4-BE49-F238E27FC236}">
                <a16:creationId xmlns:a16="http://schemas.microsoft.com/office/drawing/2014/main" id="{C69AF6FD-4B92-9876-79C8-D17268CCF2B6}"/>
              </a:ext>
            </a:extLst>
          </p:cNvPr>
          <p:cNvSpPr/>
          <p:nvPr/>
        </p:nvSpPr>
        <p:spPr>
          <a:xfrm>
            <a:off x="2759669" y="2143721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1"/>
                </a:moveTo>
                <a:lnTo>
                  <a:pt x="0" y="3380"/>
                </a:lnTo>
                <a:lnTo>
                  <a:pt x="16361" y="3380"/>
                </a:lnTo>
                <a:cubicBezTo>
                  <a:pt x="17287" y="3380"/>
                  <a:pt x="18050" y="2616"/>
                  <a:pt x="18050" y="1690"/>
                </a:cubicBezTo>
                <a:cubicBezTo>
                  <a:pt x="18050" y="758"/>
                  <a:pt x="17287" y="1"/>
                  <a:pt x="16361" y="1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626;p24">
            <a:extLst>
              <a:ext uri="{FF2B5EF4-FFF2-40B4-BE49-F238E27FC236}">
                <a16:creationId xmlns:a16="http://schemas.microsoft.com/office/drawing/2014/main" id="{1608FF70-C274-FA5B-5333-6A8DB49A9B33}"/>
              </a:ext>
            </a:extLst>
          </p:cNvPr>
          <p:cNvSpPr/>
          <p:nvPr/>
        </p:nvSpPr>
        <p:spPr>
          <a:xfrm>
            <a:off x="2726978" y="2111031"/>
            <a:ext cx="3491695" cy="648588"/>
          </a:xfrm>
          <a:custGeom>
            <a:avLst/>
            <a:gdLst/>
            <a:ahLst/>
            <a:cxnLst/>
            <a:rect l="l" t="t" r="r" b="b"/>
            <a:pathLst>
              <a:path w="18051" h="3353" extrusionOk="0">
                <a:moveTo>
                  <a:pt x="0" y="1"/>
                </a:moveTo>
                <a:lnTo>
                  <a:pt x="0" y="3353"/>
                </a:lnTo>
                <a:lnTo>
                  <a:pt x="16361" y="3353"/>
                </a:lnTo>
                <a:cubicBezTo>
                  <a:pt x="17287" y="3353"/>
                  <a:pt x="18050" y="2589"/>
                  <a:pt x="18050" y="1663"/>
                </a:cubicBezTo>
                <a:cubicBezTo>
                  <a:pt x="18050" y="731"/>
                  <a:pt x="17287" y="1"/>
                  <a:pt x="1636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27;p24">
            <a:extLst>
              <a:ext uri="{FF2B5EF4-FFF2-40B4-BE49-F238E27FC236}">
                <a16:creationId xmlns:a16="http://schemas.microsoft.com/office/drawing/2014/main" id="{3B105237-EDF1-48B9-7455-52166DAF4C38}"/>
              </a:ext>
            </a:extLst>
          </p:cNvPr>
          <p:cNvSpPr/>
          <p:nvPr/>
        </p:nvSpPr>
        <p:spPr>
          <a:xfrm>
            <a:off x="3478476" y="2111031"/>
            <a:ext cx="304854" cy="648588"/>
          </a:xfrm>
          <a:custGeom>
            <a:avLst/>
            <a:gdLst/>
            <a:ahLst/>
            <a:cxnLst/>
            <a:rect l="l" t="t" r="r" b="b"/>
            <a:pathLst>
              <a:path w="1576" h="3353" extrusionOk="0">
                <a:moveTo>
                  <a:pt x="1" y="1"/>
                </a:moveTo>
                <a:lnTo>
                  <a:pt x="873" y="1663"/>
                </a:lnTo>
                <a:lnTo>
                  <a:pt x="1" y="3353"/>
                </a:lnTo>
                <a:lnTo>
                  <a:pt x="704" y="3353"/>
                </a:lnTo>
                <a:lnTo>
                  <a:pt x="1575" y="1663"/>
                </a:lnTo>
                <a:lnTo>
                  <a:pt x="704" y="1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628;p24">
            <a:extLst>
              <a:ext uri="{FF2B5EF4-FFF2-40B4-BE49-F238E27FC236}">
                <a16:creationId xmlns:a16="http://schemas.microsoft.com/office/drawing/2014/main" id="{A6ED06B5-439A-D163-1E35-56CC01B4FE31}"/>
              </a:ext>
            </a:extLst>
          </p:cNvPr>
          <p:cNvSpPr/>
          <p:nvPr/>
        </p:nvSpPr>
        <p:spPr>
          <a:xfrm>
            <a:off x="2726978" y="2111031"/>
            <a:ext cx="920364" cy="648588"/>
          </a:xfrm>
          <a:custGeom>
            <a:avLst/>
            <a:gdLst/>
            <a:ahLst/>
            <a:cxnLst/>
            <a:rect l="l" t="t" r="r" b="b"/>
            <a:pathLst>
              <a:path w="4758" h="3353" extrusionOk="0">
                <a:moveTo>
                  <a:pt x="0" y="1"/>
                </a:moveTo>
                <a:lnTo>
                  <a:pt x="0" y="3353"/>
                </a:lnTo>
                <a:lnTo>
                  <a:pt x="3886" y="3353"/>
                </a:lnTo>
                <a:lnTo>
                  <a:pt x="4758" y="1663"/>
                </a:lnTo>
                <a:lnTo>
                  <a:pt x="3886" y="1"/>
                </a:lnTo>
                <a:close/>
              </a:path>
            </a:pathLst>
          </a:custGeom>
          <a:solidFill>
            <a:srgbClr val="80A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629;p24">
            <a:extLst>
              <a:ext uri="{FF2B5EF4-FFF2-40B4-BE49-F238E27FC236}">
                <a16:creationId xmlns:a16="http://schemas.microsoft.com/office/drawing/2014/main" id="{EED21D03-8C37-99CD-3C12-11CE2E1B7315}"/>
              </a:ext>
            </a:extLst>
          </p:cNvPr>
          <p:cNvSpPr txBox="1"/>
          <p:nvPr/>
        </p:nvSpPr>
        <p:spPr>
          <a:xfrm>
            <a:off x="3813291" y="2142141"/>
            <a:ext cx="1989597" cy="57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oboto"/>
                <a:ea typeface="Roboto"/>
                <a:cs typeface="Roboto"/>
                <a:sym typeface="Roboto"/>
              </a:rPr>
              <a:t>Market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" name="Google Shape;650;p24">
            <a:extLst>
              <a:ext uri="{FF2B5EF4-FFF2-40B4-BE49-F238E27FC236}">
                <a16:creationId xmlns:a16="http://schemas.microsoft.com/office/drawing/2014/main" id="{9EB03DC4-89EF-9E05-5EE5-D362261AD351}"/>
              </a:ext>
            </a:extLst>
          </p:cNvPr>
          <p:cNvGrpSpPr/>
          <p:nvPr/>
        </p:nvGrpSpPr>
        <p:grpSpPr>
          <a:xfrm>
            <a:off x="2973043" y="2265695"/>
            <a:ext cx="332881" cy="332881"/>
            <a:chOff x="6866612" y="2126986"/>
            <a:chExt cx="472775" cy="472775"/>
          </a:xfrm>
        </p:grpSpPr>
        <p:sp>
          <p:nvSpPr>
            <p:cNvPr id="43" name="Google Shape;651;p24">
              <a:extLst>
                <a:ext uri="{FF2B5EF4-FFF2-40B4-BE49-F238E27FC236}">
                  <a16:creationId xmlns:a16="http://schemas.microsoft.com/office/drawing/2014/main" id="{E1D8351D-BA95-95E8-018F-417B738915BF}"/>
                </a:ext>
              </a:extLst>
            </p:cNvPr>
            <p:cNvSpPr/>
            <p:nvPr/>
          </p:nvSpPr>
          <p:spPr>
            <a:xfrm>
              <a:off x="6866612" y="2126986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652;p24">
              <a:extLst>
                <a:ext uri="{FF2B5EF4-FFF2-40B4-BE49-F238E27FC236}">
                  <a16:creationId xmlns:a16="http://schemas.microsoft.com/office/drawing/2014/main" id="{DAF32D4D-A11E-045D-DA3A-7DCF7264032F}"/>
                </a:ext>
              </a:extLst>
            </p:cNvPr>
            <p:cNvSpPr/>
            <p:nvPr/>
          </p:nvSpPr>
          <p:spPr>
            <a:xfrm>
              <a:off x="6956487" y="2216861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4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4"/>
          <p:cNvSpPr/>
          <p:nvPr/>
        </p:nvSpPr>
        <p:spPr>
          <a:xfrm>
            <a:off x="522450" y="3045850"/>
            <a:ext cx="1920900" cy="42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44"/>
          <p:cNvSpPr/>
          <p:nvPr/>
        </p:nvSpPr>
        <p:spPr>
          <a:xfrm>
            <a:off x="6701050" y="1303450"/>
            <a:ext cx="1920900" cy="42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4"/>
          <p:cNvSpPr/>
          <p:nvPr/>
        </p:nvSpPr>
        <p:spPr>
          <a:xfrm>
            <a:off x="6701050" y="3045850"/>
            <a:ext cx="1920900" cy="42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4"/>
          <p:cNvSpPr/>
          <p:nvPr/>
        </p:nvSpPr>
        <p:spPr>
          <a:xfrm>
            <a:off x="522450" y="1303450"/>
            <a:ext cx="1920900" cy="42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2" name="Google Shape;1722;p44"/>
          <p:cNvGrpSpPr/>
          <p:nvPr/>
        </p:nvGrpSpPr>
        <p:grpSpPr>
          <a:xfrm>
            <a:off x="2732261" y="1222167"/>
            <a:ext cx="3679892" cy="3543389"/>
            <a:chOff x="2732261" y="1222167"/>
            <a:chExt cx="3679892" cy="3543389"/>
          </a:xfrm>
        </p:grpSpPr>
        <p:sp>
          <p:nvSpPr>
            <p:cNvPr id="1723" name="Google Shape;1723;p44"/>
            <p:cNvSpPr/>
            <p:nvPr/>
          </p:nvSpPr>
          <p:spPr>
            <a:xfrm>
              <a:off x="3193380" y="1451401"/>
              <a:ext cx="2990154" cy="2986842"/>
            </a:xfrm>
            <a:custGeom>
              <a:avLst/>
              <a:gdLst/>
              <a:ahLst/>
              <a:cxnLst/>
              <a:rect l="l" t="t" r="r" b="b"/>
              <a:pathLst>
                <a:path w="54160" h="54100" extrusionOk="0">
                  <a:moveTo>
                    <a:pt x="27098" y="13501"/>
                  </a:moveTo>
                  <a:cubicBezTo>
                    <a:pt x="34551" y="13501"/>
                    <a:pt x="40599" y="19598"/>
                    <a:pt x="40599" y="27050"/>
                  </a:cubicBezTo>
                  <a:cubicBezTo>
                    <a:pt x="40599" y="34503"/>
                    <a:pt x="34551" y="40599"/>
                    <a:pt x="27098" y="40599"/>
                  </a:cubicBezTo>
                  <a:cubicBezTo>
                    <a:pt x="19598" y="40599"/>
                    <a:pt x="13549" y="34503"/>
                    <a:pt x="13549" y="27050"/>
                  </a:cubicBezTo>
                  <a:cubicBezTo>
                    <a:pt x="13549" y="19598"/>
                    <a:pt x="19598" y="13501"/>
                    <a:pt x="27098" y="13501"/>
                  </a:cubicBezTo>
                  <a:close/>
                  <a:moveTo>
                    <a:pt x="27098" y="1"/>
                  </a:moveTo>
                  <a:cubicBezTo>
                    <a:pt x="12157" y="1"/>
                    <a:pt x="1" y="12097"/>
                    <a:pt x="1" y="27050"/>
                  </a:cubicBezTo>
                  <a:cubicBezTo>
                    <a:pt x="1" y="42003"/>
                    <a:pt x="12157" y="54100"/>
                    <a:pt x="27098" y="54100"/>
                  </a:cubicBezTo>
                  <a:cubicBezTo>
                    <a:pt x="42003" y="54100"/>
                    <a:pt x="54160" y="42003"/>
                    <a:pt x="54160" y="27050"/>
                  </a:cubicBezTo>
                  <a:cubicBezTo>
                    <a:pt x="54160" y="12097"/>
                    <a:pt x="42003" y="1"/>
                    <a:pt x="2709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2964145" y="1222167"/>
              <a:ext cx="3448008" cy="3445302"/>
            </a:xfrm>
            <a:custGeom>
              <a:avLst/>
              <a:gdLst/>
              <a:ahLst/>
              <a:cxnLst/>
              <a:rect l="l" t="t" r="r" b="b"/>
              <a:pathLst>
                <a:path w="62453" h="62404" extrusionOk="0">
                  <a:moveTo>
                    <a:pt x="31250" y="900"/>
                  </a:moveTo>
                  <a:cubicBezTo>
                    <a:pt x="39603" y="900"/>
                    <a:pt x="47151" y="4309"/>
                    <a:pt x="52660" y="9757"/>
                  </a:cubicBezTo>
                  <a:cubicBezTo>
                    <a:pt x="58156" y="15253"/>
                    <a:pt x="61552" y="22850"/>
                    <a:pt x="61552" y="31202"/>
                  </a:cubicBezTo>
                  <a:cubicBezTo>
                    <a:pt x="61552" y="39555"/>
                    <a:pt x="58156" y="47151"/>
                    <a:pt x="52660" y="52659"/>
                  </a:cubicBezTo>
                  <a:cubicBezTo>
                    <a:pt x="47151" y="58108"/>
                    <a:pt x="39603" y="61504"/>
                    <a:pt x="31250" y="61504"/>
                  </a:cubicBezTo>
                  <a:cubicBezTo>
                    <a:pt x="22850" y="61504"/>
                    <a:pt x="15301" y="58108"/>
                    <a:pt x="9805" y="52659"/>
                  </a:cubicBezTo>
                  <a:cubicBezTo>
                    <a:pt x="4309" y="47151"/>
                    <a:pt x="900" y="39555"/>
                    <a:pt x="900" y="31202"/>
                  </a:cubicBezTo>
                  <a:cubicBezTo>
                    <a:pt x="900" y="22850"/>
                    <a:pt x="4309" y="15253"/>
                    <a:pt x="9805" y="9757"/>
                  </a:cubicBezTo>
                  <a:cubicBezTo>
                    <a:pt x="15301" y="4309"/>
                    <a:pt x="22850" y="900"/>
                    <a:pt x="31250" y="900"/>
                  </a:cubicBezTo>
                  <a:close/>
                  <a:moveTo>
                    <a:pt x="31250" y="0"/>
                  </a:moveTo>
                  <a:cubicBezTo>
                    <a:pt x="14005" y="0"/>
                    <a:pt x="0" y="13957"/>
                    <a:pt x="0" y="31202"/>
                  </a:cubicBezTo>
                  <a:cubicBezTo>
                    <a:pt x="0" y="48459"/>
                    <a:pt x="14005" y="62404"/>
                    <a:pt x="31250" y="62404"/>
                  </a:cubicBezTo>
                  <a:cubicBezTo>
                    <a:pt x="48459" y="62404"/>
                    <a:pt x="62452" y="48459"/>
                    <a:pt x="62452" y="31202"/>
                  </a:cubicBezTo>
                  <a:cubicBezTo>
                    <a:pt x="62452" y="13957"/>
                    <a:pt x="48459" y="0"/>
                    <a:pt x="3125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 rot="-2488158">
              <a:off x="5476017" y="2986473"/>
              <a:ext cx="652000" cy="832790"/>
            </a:xfrm>
            <a:custGeom>
              <a:avLst/>
              <a:gdLst/>
              <a:ahLst/>
              <a:cxnLst/>
              <a:rect l="l" t="t" r="r" b="b"/>
              <a:pathLst>
                <a:path w="11810" h="15942" extrusionOk="0">
                  <a:moveTo>
                    <a:pt x="4062" y="0"/>
                  </a:moveTo>
                  <a:cubicBezTo>
                    <a:pt x="3608" y="0"/>
                    <a:pt x="3147" y="86"/>
                    <a:pt x="2701" y="269"/>
                  </a:cubicBezTo>
                  <a:cubicBezTo>
                    <a:pt x="853" y="1073"/>
                    <a:pt x="1" y="3173"/>
                    <a:pt x="757" y="5021"/>
                  </a:cubicBezTo>
                  <a:lnTo>
                    <a:pt x="4357" y="13722"/>
                  </a:lnTo>
                  <a:cubicBezTo>
                    <a:pt x="4917" y="15114"/>
                    <a:pt x="6275" y="15941"/>
                    <a:pt x="7706" y="15941"/>
                  </a:cubicBezTo>
                  <a:cubicBezTo>
                    <a:pt x="8174" y="15941"/>
                    <a:pt x="8650" y="15852"/>
                    <a:pt x="9109" y="15666"/>
                  </a:cubicBezTo>
                  <a:cubicBezTo>
                    <a:pt x="10909" y="14922"/>
                    <a:pt x="11809" y="12822"/>
                    <a:pt x="11053" y="10974"/>
                  </a:cubicBezTo>
                  <a:lnTo>
                    <a:pt x="7405" y="2213"/>
                  </a:lnTo>
                  <a:cubicBezTo>
                    <a:pt x="6832" y="848"/>
                    <a:pt x="5485" y="0"/>
                    <a:pt x="4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5242025" y="4485265"/>
              <a:ext cx="38481" cy="61007"/>
            </a:xfrm>
            <a:custGeom>
              <a:avLst/>
              <a:gdLst/>
              <a:ahLst/>
              <a:cxnLst/>
              <a:rect l="l" t="t" r="r" b="b"/>
              <a:pathLst>
                <a:path w="697" h="1105" extrusionOk="0">
                  <a:moveTo>
                    <a:pt x="349" y="1"/>
                  </a:moveTo>
                  <a:lnTo>
                    <a:pt x="1" y="157"/>
                  </a:lnTo>
                  <a:lnTo>
                    <a:pt x="349" y="1105"/>
                  </a:lnTo>
                  <a:lnTo>
                    <a:pt x="697" y="949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EFC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5940384" y="1843615"/>
              <a:ext cx="57694" cy="52394"/>
            </a:xfrm>
            <a:custGeom>
              <a:avLst/>
              <a:gdLst/>
              <a:ahLst/>
              <a:cxnLst/>
              <a:rect l="l" t="t" r="r" b="b"/>
              <a:pathLst>
                <a:path w="1045" h="949" extrusionOk="0">
                  <a:moveTo>
                    <a:pt x="805" y="1"/>
                  </a:moveTo>
                  <a:lnTo>
                    <a:pt x="1" y="697"/>
                  </a:lnTo>
                  <a:lnTo>
                    <a:pt x="253" y="949"/>
                  </a:lnTo>
                  <a:lnTo>
                    <a:pt x="1045" y="30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EFC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5736325" y="1636245"/>
              <a:ext cx="52394" cy="55707"/>
            </a:xfrm>
            <a:custGeom>
              <a:avLst/>
              <a:gdLst/>
              <a:ahLst/>
              <a:cxnLst/>
              <a:rect l="l" t="t" r="r" b="b"/>
              <a:pathLst>
                <a:path w="949" h="1009" extrusionOk="0">
                  <a:moveTo>
                    <a:pt x="696" y="1"/>
                  </a:moveTo>
                  <a:lnTo>
                    <a:pt x="0" y="805"/>
                  </a:lnTo>
                  <a:lnTo>
                    <a:pt x="300" y="1009"/>
                  </a:lnTo>
                  <a:lnTo>
                    <a:pt x="948" y="253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EFC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920418" y="2934240"/>
              <a:ext cx="123946" cy="21918"/>
            </a:xfrm>
            <a:custGeom>
              <a:avLst/>
              <a:gdLst/>
              <a:ahLst/>
              <a:cxnLst/>
              <a:rect l="l" t="t" r="r" b="b"/>
              <a:pathLst>
                <a:path w="2245" h="397" extrusionOk="0">
                  <a:moveTo>
                    <a:pt x="0" y="0"/>
                  </a:moveTo>
                  <a:lnTo>
                    <a:pt x="0" y="396"/>
                  </a:lnTo>
                  <a:lnTo>
                    <a:pt x="2244" y="396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EFC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4689477" y="1451401"/>
              <a:ext cx="1494083" cy="1493476"/>
            </a:xfrm>
            <a:custGeom>
              <a:avLst/>
              <a:gdLst/>
              <a:ahLst/>
              <a:cxnLst/>
              <a:rect l="l" t="t" r="r" b="b"/>
              <a:pathLst>
                <a:path w="27062" h="27051" extrusionOk="0">
                  <a:moveTo>
                    <a:pt x="0" y="1"/>
                  </a:moveTo>
                  <a:lnTo>
                    <a:pt x="0" y="13501"/>
                  </a:lnTo>
                  <a:cubicBezTo>
                    <a:pt x="7453" y="13501"/>
                    <a:pt x="13501" y="19598"/>
                    <a:pt x="13501" y="27050"/>
                  </a:cubicBezTo>
                  <a:lnTo>
                    <a:pt x="27062" y="27050"/>
                  </a:lnTo>
                  <a:cubicBezTo>
                    <a:pt x="27062" y="12097"/>
                    <a:pt x="14905" y="1"/>
                    <a:pt x="0" y="1"/>
                  </a:cubicBezTo>
                  <a:close/>
                </a:path>
              </a:pathLst>
            </a:custGeom>
            <a:solidFill>
              <a:srgbClr val="F7D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5391149" y="1503906"/>
              <a:ext cx="755986" cy="717946"/>
            </a:xfrm>
            <a:custGeom>
              <a:avLst/>
              <a:gdLst/>
              <a:ahLst/>
              <a:cxnLst/>
              <a:rect l="l" t="t" r="r" b="b"/>
              <a:pathLst>
                <a:path w="13693" h="13004" extrusionOk="0">
                  <a:moveTo>
                    <a:pt x="9746" y="1"/>
                  </a:moveTo>
                  <a:cubicBezTo>
                    <a:pt x="8821" y="1"/>
                    <a:pt x="7897" y="352"/>
                    <a:pt x="7200" y="1054"/>
                  </a:cubicBezTo>
                  <a:lnTo>
                    <a:pt x="1452" y="6850"/>
                  </a:lnTo>
                  <a:cubicBezTo>
                    <a:pt x="0" y="8254"/>
                    <a:pt x="0" y="10546"/>
                    <a:pt x="1452" y="11950"/>
                  </a:cubicBezTo>
                  <a:cubicBezTo>
                    <a:pt x="2148" y="12652"/>
                    <a:pt x="3060" y="13003"/>
                    <a:pt x="3980" y="13003"/>
                  </a:cubicBezTo>
                  <a:cubicBezTo>
                    <a:pt x="4899" y="13003"/>
                    <a:pt x="5826" y="12652"/>
                    <a:pt x="6552" y="11950"/>
                  </a:cubicBezTo>
                  <a:lnTo>
                    <a:pt x="12301" y="6154"/>
                  </a:lnTo>
                  <a:cubicBezTo>
                    <a:pt x="13693" y="4750"/>
                    <a:pt x="13693" y="2446"/>
                    <a:pt x="12301" y="1054"/>
                  </a:cubicBezTo>
                  <a:cubicBezTo>
                    <a:pt x="11599" y="352"/>
                    <a:pt x="10672" y="1"/>
                    <a:pt x="9746" y="1"/>
                  </a:cubicBezTo>
                  <a:close/>
                </a:path>
              </a:pathLst>
            </a:custGeom>
            <a:solidFill>
              <a:srgbClr val="F7D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5749026" y="1532975"/>
              <a:ext cx="349650" cy="350372"/>
            </a:xfrm>
            <a:custGeom>
              <a:avLst/>
              <a:gdLst/>
              <a:ahLst/>
              <a:cxnLst/>
              <a:rect l="l" t="t" r="r" b="b"/>
              <a:pathLst>
                <a:path w="5497" h="5509" extrusionOk="0">
                  <a:moveTo>
                    <a:pt x="2749" y="1"/>
                  </a:moveTo>
                  <a:cubicBezTo>
                    <a:pt x="1249" y="1"/>
                    <a:pt x="0" y="1261"/>
                    <a:pt x="0" y="2761"/>
                  </a:cubicBezTo>
                  <a:cubicBezTo>
                    <a:pt x="0" y="4309"/>
                    <a:pt x="1249" y="5509"/>
                    <a:pt x="2749" y="5509"/>
                  </a:cubicBezTo>
                  <a:cubicBezTo>
                    <a:pt x="4249" y="5509"/>
                    <a:pt x="5497" y="4309"/>
                    <a:pt x="5497" y="2761"/>
                  </a:cubicBezTo>
                  <a:cubicBezTo>
                    <a:pt x="5497" y="1261"/>
                    <a:pt x="4249" y="1"/>
                    <a:pt x="2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4935275" y="3885404"/>
              <a:ext cx="652026" cy="880152"/>
            </a:xfrm>
            <a:custGeom>
              <a:avLst/>
              <a:gdLst/>
              <a:ahLst/>
              <a:cxnLst/>
              <a:rect l="l" t="t" r="r" b="b"/>
              <a:pathLst>
                <a:path w="11810" h="15942" extrusionOk="0">
                  <a:moveTo>
                    <a:pt x="4062" y="0"/>
                  </a:moveTo>
                  <a:cubicBezTo>
                    <a:pt x="3608" y="0"/>
                    <a:pt x="3147" y="86"/>
                    <a:pt x="2701" y="269"/>
                  </a:cubicBezTo>
                  <a:cubicBezTo>
                    <a:pt x="853" y="1073"/>
                    <a:pt x="1" y="3173"/>
                    <a:pt x="757" y="5021"/>
                  </a:cubicBezTo>
                  <a:lnTo>
                    <a:pt x="4357" y="13722"/>
                  </a:lnTo>
                  <a:cubicBezTo>
                    <a:pt x="4917" y="15114"/>
                    <a:pt x="6275" y="15941"/>
                    <a:pt x="7706" y="15941"/>
                  </a:cubicBezTo>
                  <a:cubicBezTo>
                    <a:pt x="8174" y="15941"/>
                    <a:pt x="8650" y="15852"/>
                    <a:pt x="9109" y="15666"/>
                  </a:cubicBezTo>
                  <a:cubicBezTo>
                    <a:pt x="10909" y="14922"/>
                    <a:pt x="11809" y="12822"/>
                    <a:pt x="11053" y="10974"/>
                  </a:cubicBezTo>
                  <a:lnTo>
                    <a:pt x="7405" y="2213"/>
                  </a:lnTo>
                  <a:cubicBezTo>
                    <a:pt x="6832" y="848"/>
                    <a:pt x="5485" y="0"/>
                    <a:pt x="4062" y="0"/>
                  </a:cubicBezTo>
                  <a:close/>
                </a:path>
              </a:pathLst>
            </a:custGeom>
            <a:solidFill>
              <a:srgbClr val="F45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5189776" y="4391924"/>
              <a:ext cx="336505" cy="336444"/>
            </a:xfrm>
            <a:custGeom>
              <a:avLst/>
              <a:gdLst/>
              <a:ahLst/>
              <a:cxnLst/>
              <a:rect l="l" t="t" r="r" b="b"/>
              <a:pathLst>
                <a:path w="5498" h="5497" extrusionOk="0">
                  <a:moveTo>
                    <a:pt x="2749" y="1"/>
                  </a:moveTo>
                  <a:cubicBezTo>
                    <a:pt x="1249" y="1"/>
                    <a:pt x="1" y="1249"/>
                    <a:pt x="1" y="2749"/>
                  </a:cubicBezTo>
                  <a:cubicBezTo>
                    <a:pt x="1" y="4297"/>
                    <a:pt x="1249" y="5497"/>
                    <a:pt x="2749" y="5497"/>
                  </a:cubicBezTo>
                  <a:cubicBezTo>
                    <a:pt x="4249" y="5497"/>
                    <a:pt x="5497" y="4297"/>
                    <a:pt x="5497" y="2749"/>
                  </a:cubicBezTo>
                  <a:cubicBezTo>
                    <a:pt x="5497" y="1249"/>
                    <a:pt x="4249" y="1"/>
                    <a:pt x="2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4689477" y="3472210"/>
              <a:ext cx="966721" cy="842168"/>
            </a:xfrm>
            <a:custGeom>
              <a:avLst/>
              <a:gdLst/>
              <a:ahLst/>
              <a:cxnLst/>
              <a:rect l="l" t="t" r="r" b="b"/>
              <a:pathLst>
                <a:path w="17510" h="15254" extrusionOk="0">
                  <a:moveTo>
                    <a:pt x="9553" y="1"/>
                  </a:moveTo>
                  <a:cubicBezTo>
                    <a:pt x="7105" y="2449"/>
                    <a:pt x="3708" y="3997"/>
                    <a:pt x="0" y="3997"/>
                  </a:cubicBezTo>
                  <a:lnTo>
                    <a:pt x="0" y="15254"/>
                  </a:lnTo>
                  <a:cubicBezTo>
                    <a:pt x="6853" y="15254"/>
                    <a:pt x="13057" y="12505"/>
                    <a:pt x="17509" y="8005"/>
                  </a:cubicBezTo>
                  <a:lnTo>
                    <a:pt x="9553" y="1"/>
                  </a:lnTo>
                  <a:close/>
                </a:path>
              </a:pathLst>
            </a:custGeom>
            <a:solidFill>
              <a:srgbClr val="F45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5834675" y="3326025"/>
              <a:ext cx="339302" cy="339302"/>
            </a:xfrm>
            <a:custGeom>
              <a:avLst/>
              <a:gdLst/>
              <a:ahLst/>
              <a:cxnLst/>
              <a:rect l="l" t="t" r="r" b="b"/>
              <a:pathLst>
                <a:path w="5497" h="5497" extrusionOk="0">
                  <a:moveTo>
                    <a:pt x="2749" y="0"/>
                  </a:moveTo>
                  <a:cubicBezTo>
                    <a:pt x="1249" y="0"/>
                    <a:pt x="1" y="1249"/>
                    <a:pt x="1" y="2749"/>
                  </a:cubicBezTo>
                  <a:cubicBezTo>
                    <a:pt x="1" y="4297"/>
                    <a:pt x="1249" y="5497"/>
                    <a:pt x="2749" y="5497"/>
                  </a:cubicBezTo>
                  <a:cubicBezTo>
                    <a:pt x="4297" y="5497"/>
                    <a:pt x="5497" y="4297"/>
                    <a:pt x="5497" y="2749"/>
                  </a:cubicBezTo>
                  <a:cubicBezTo>
                    <a:pt x="5497" y="1249"/>
                    <a:pt x="4297" y="0"/>
                    <a:pt x="2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5216849" y="2944841"/>
              <a:ext cx="718277" cy="880539"/>
            </a:xfrm>
            <a:custGeom>
              <a:avLst/>
              <a:gdLst/>
              <a:ahLst/>
              <a:cxnLst/>
              <a:rect l="l" t="t" r="r" b="b"/>
              <a:pathLst>
                <a:path w="13010" h="15949" extrusionOk="0">
                  <a:moveTo>
                    <a:pt x="3949" y="0"/>
                  </a:moveTo>
                  <a:cubicBezTo>
                    <a:pt x="3949" y="3756"/>
                    <a:pt x="2449" y="7104"/>
                    <a:pt x="1" y="9553"/>
                  </a:cubicBezTo>
                  <a:lnTo>
                    <a:pt x="6349" y="15949"/>
                  </a:lnTo>
                  <a:cubicBezTo>
                    <a:pt x="10453" y="11857"/>
                    <a:pt x="13010" y="6252"/>
                    <a:pt x="13010" y="0"/>
                  </a:cubicBezTo>
                  <a:close/>
                </a:path>
              </a:pathLst>
            </a:custGeom>
            <a:solidFill>
              <a:srgbClr val="FB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692981" y="1953649"/>
              <a:ext cx="1990363" cy="1991025"/>
            </a:xfrm>
            <a:custGeom>
              <a:avLst/>
              <a:gdLst/>
              <a:ahLst/>
              <a:cxnLst/>
              <a:rect l="l" t="t" r="r" b="b"/>
              <a:pathLst>
                <a:path w="36051" h="36063" extrusionOk="0">
                  <a:moveTo>
                    <a:pt x="18049" y="4500"/>
                  </a:moveTo>
                  <a:cubicBezTo>
                    <a:pt x="25502" y="4500"/>
                    <a:pt x="31550" y="10561"/>
                    <a:pt x="31550" y="18001"/>
                  </a:cubicBezTo>
                  <a:cubicBezTo>
                    <a:pt x="31550" y="25502"/>
                    <a:pt x="25502" y="31562"/>
                    <a:pt x="18049" y="31562"/>
                  </a:cubicBezTo>
                  <a:cubicBezTo>
                    <a:pt x="10549" y="31562"/>
                    <a:pt x="4500" y="25502"/>
                    <a:pt x="4500" y="18001"/>
                  </a:cubicBezTo>
                  <a:cubicBezTo>
                    <a:pt x="4500" y="10561"/>
                    <a:pt x="10549" y="4500"/>
                    <a:pt x="18049" y="4500"/>
                  </a:cubicBezTo>
                  <a:close/>
                  <a:moveTo>
                    <a:pt x="18049" y="0"/>
                  </a:moveTo>
                  <a:cubicBezTo>
                    <a:pt x="8053" y="0"/>
                    <a:pt x="0" y="8053"/>
                    <a:pt x="0" y="18001"/>
                  </a:cubicBezTo>
                  <a:cubicBezTo>
                    <a:pt x="0" y="28010"/>
                    <a:pt x="8053" y="36062"/>
                    <a:pt x="18049" y="36062"/>
                  </a:cubicBezTo>
                  <a:cubicBezTo>
                    <a:pt x="28010" y="36062"/>
                    <a:pt x="36050" y="28010"/>
                    <a:pt x="36050" y="18001"/>
                  </a:cubicBezTo>
                  <a:cubicBezTo>
                    <a:pt x="36050" y="8053"/>
                    <a:pt x="28010" y="0"/>
                    <a:pt x="18049" y="0"/>
                  </a:cubicBezTo>
                  <a:close/>
                </a:path>
              </a:pathLst>
            </a:custGeom>
            <a:solidFill>
              <a:srgbClr val="EFC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2732261" y="2746028"/>
              <a:ext cx="996534" cy="397620"/>
            </a:xfrm>
            <a:custGeom>
              <a:avLst/>
              <a:gdLst/>
              <a:ahLst/>
              <a:cxnLst/>
              <a:rect l="l" t="t" r="r" b="b"/>
              <a:pathLst>
                <a:path w="18050" h="7202" extrusionOk="0">
                  <a:moveTo>
                    <a:pt x="3648" y="1"/>
                  </a:moveTo>
                  <a:cubicBezTo>
                    <a:pt x="1656" y="1"/>
                    <a:pt x="0" y="1609"/>
                    <a:pt x="0" y="3601"/>
                  </a:cubicBezTo>
                  <a:cubicBezTo>
                    <a:pt x="0" y="5605"/>
                    <a:pt x="1656" y="7201"/>
                    <a:pt x="3648" y="7201"/>
                  </a:cubicBezTo>
                  <a:lnTo>
                    <a:pt x="14449" y="7201"/>
                  </a:lnTo>
                  <a:cubicBezTo>
                    <a:pt x="16453" y="7201"/>
                    <a:pt x="18049" y="5605"/>
                    <a:pt x="18049" y="3601"/>
                  </a:cubicBezTo>
                  <a:cubicBezTo>
                    <a:pt x="18049" y="1609"/>
                    <a:pt x="16453" y="1"/>
                    <a:pt x="14449" y="1"/>
                  </a:cubicBezTo>
                  <a:close/>
                </a:path>
              </a:pathLst>
            </a:custGeom>
            <a:solidFill>
              <a:srgbClr val="EAD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2770476" y="2770327"/>
              <a:ext cx="348977" cy="349054"/>
            </a:xfrm>
            <a:custGeom>
              <a:avLst/>
              <a:gdLst/>
              <a:ahLst/>
              <a:cxnLst/>
              <a:rect l="l" t="t" r="r" b="b"/>
              <a:pathLst>
                <a:path w="5497" h="5498" extrusionOk="0">
                  <a:moveTo>
                    <a:pt x="2748" y="1"/>
                  </a:moveTo>
                  <a:cubicBezTo>
                    <a:pt x="1248" y="1"/>
                    <a:pt x="0" y="1249"/>
                    <a:pt x="0" y="2749"/>
                  </a:cubicBezTo>
                  <a:cubicBezTo>
                    <a:pt x="0" y="4249"/>
                    <a:pt x="1248" y="5497"/>
                    <a:pt x="2748" y="5497"/>
                  </a:cubicBezTo>
                  <a:cubicBezTo>
                    <a:pt x="4248" y="5497"/>
                    <a:pt x="5496" y="4249"/>
                    <a:pt x="5496" y="2749"/>
                  </a:cubicBezTo>
                  <a:cubicBezTo>
                    <a:pt x="5496" y="1249"/>
                    <a:pt x="4248" y="1"/>
                    <a:pt x="2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3193380" y="1451401"/>
              <a:ext cx="1496126" cy="2986842"/>
            </a:xfrm>
            <a:custGeom>
              <a:avLst/>
              <a:gdLst/>
              <a:ahLst/>
              <a:cxnLst/>
              <a:rect l="l" t="t" r="r" b="b"/>
              <a:pathLst>
                <a:path w="27099" h="54100" extrusionOk="0">
                  <a:moveTo>
                    <a:pt x="27098" y="1"/>
                  </a:moveTo>
                  <a:cubicBezTo>
                    <a:pt x="12157" y="1"/>
                    <a:pt x="1" y="12097"/>
                    <a:pt x="1" y="27050"/>
                  </a:cubicBezTo>
                  <a:cubicBezTo>
                    <a:pt x="1" y="42003"/>
                    <a:pt x="12157" y="54100"/>
                    <a:pt x="27098" y="54100"/>
                  </a:cubicBezTo>
                  <a:lnTo>
                    <a:pt x="27098" y="40599"/>
                  </a:lnTo>
                  <a:cubicBezTo>
                    <a:pt x="19598" y="40599"/>
                    <a:pt x="13549" y="34503"/>
                    <a:pt x="13549" y="27050"/>
                  </a:cubicBezTo>
                  <a:cubicBezTo>
                    <a:pt x="13549" y="19598"/>
                    <a:pt x="19598" y="13501"/>
                    <a:pt x="27098" y="13501"/>
                  </a:cubicBezTo>
                  <a:lnTo>
                    <a:pt x="27098" y="1"/>
                  </a:lnTo>
                  <a:close/>
                </a:path>
              </a:pathLst>
            </a:custGeom>
            <a:solidFill>
              <a:srgbClr val="EAD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4090497" y="2345864"/>
              <a:ext cx="1195289" cy="1195289"/>
            </a:xfrm>
            <a:custGeom>
              <a:avLst/>
              <a:gdLst/>
              <a:ahLst/>
              <a:cxnLst/>
              <a:rect l="l" t="t" r="r" b="b"/>
              <a:pathLst>
                <a:path w="21650" h="21650" extrusionOk="0">
                  <a:moveTo>
                    <a:pt x="10849" y="0"/>
                  </a:moveTo>
                  <a:cubicBezTo>
                    <a:pt x="4849" y="0"/>
                    <a:pt x="1" y="4849"/>
                    <a:pt x="1" y="10849"/>
                  </a:cubicBezTo>
                  <a:cubicBezTo>
                    <a:pt x="1" y="16849"/>
                    <a:pt x="4849" y="21650"/>
                    <a:pt x="10849" y="21650"/>
                  </a:cubicBezTo>
                  <a:cubicBezTo>
                    <a:pt x="16802" y="21650"/>
                    <a:pt x="21650" y="16849"/>
                    <a:pt x="21650" y="10849"/>
                  </a:cubicBezTo>
                  <a:cubicBezTo>
                    <a:pt x="21650" y="4849"/>
                    <a:pt x="16802" y="0"/>
                    <a:pt x="10849" y="0"/>
                  </a:cubicBezTo>
                  <a:close/>
                </a:path>
              </a:pathLst>
            </a:custGeom>
            <a:solidFill>
              <a:srgbClr val="E06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$ 700 million</a:t>
              </a:r>
              <a:endParaRPr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743" name="Google Shape;1743;p44"/>
          <p:cNvSpPr/>
          <p:nvPr/>
        </p:nvSpPr>
        <p:spPr>
          <a:xfrm>
            <a:off x="607525" y="20622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Sales &amp; marketing management held 50 % revenue share in Q1 2023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44"/>
          <p:cNvSpPr/>
          <p:nvPr/>
        </p:nvSpPr>
        <p:spPr>
          <a:xfrm>
            <a:off x="607487" y="3819808"/>
            <a:ext cx="1920900" cy="35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Other domains like Oil, Government, Manufacturing, etc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44"/>
          <p:cNvSpPr/>
          <p:nvPr/>
        </p:nvSpPr>
        <p:spPr>
          <a:xfrm>
            <a:off x="6615588" y="2052636"/>
            <a:ext cx="1920900" cy="34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Fraud Detection held 45 % revenue share in Q1 2023</a:t>
            </a:r>
          </a:p>
        </p:txBody>
      </p:sp>
      <p:sp>
        <p:nvSpPr>
          <p:cNvPr id="1746" name="Google Shape;1746;p44"/>
          <p:cNvSpPr/>
          <p:nvPr/>
        </p:nvSpPr>
        <p:spPr>
          <a:xfrm>
            <a:off x="6622395" y="380638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Mediacal domain held 25 % revenue share in Q1 2023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44"/>
          <p:cNvSpPr txBox="1"/>
          <p:nvPr/>
        </p:nvSpPr>
        <p:spPr>
          <a:xfrm>
            <a:off x="6615600" y="163268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1700" baseline="300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nd</a:t>
            </a:r>
            <a:r>
              <a:rPr lang="en"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Rank</a:t>
            </a:r>
            <a:endParaRPr sz="1700"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8" name="Google Shape;1748;p44"/>
          <p:cNvSpPr txBox="1"/>
          <p:nvPr/>
        </p:nvSpPr>
        <p:spPr>
          <a:xfrm>
            <a:off x="607525" y="163268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" sz="1700" baseline="30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</a:t>
            </a:r>
            <a:r>
              <a:rPr lang="en"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Rank</a:t>
            </a: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9" name="Google Shape;1749;p44"/>
          <p:cNvSpPr txBox="1"/>
          <p:nvPr/>
        </p:nvSpPr>
        <p:spPr>
          <a:xfrm>
            <a:off x="6615588" y="34722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" sz="1700" baseline="30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rd</a:t>
            </a:r>
            <a:r>
              <a:rPr lang="e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Rank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0" name="Google Shape;1750;p44"/>
          <p:cNvSpPr txBox="1"/>
          <p:nvPr/>
        </p:nvSpPr>
        <p:spPr>
          <a:xfrm>
            <a:off x="607513" y="33902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r>
              <a:rPr lang="en" sz="1700" baseline="30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</a:t>
            </a: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Rank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1" name="Google Shape;1751;p44"/>
          <p:cNvSpPr txBox="1"/>
          <p:nvPr/>
        </p:nvSpPr>
        <p:spPr>
          <a:xfrm>
            <a:off x="6615607" y="304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0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2" name="Google Shape;1752;p44"/>
          <p:cNvSpPr txBox="1"/>
          <p:nvPr/>
        </p:nvSpPr>
        <p:spPr>
          <a:xfrm>
            <a:off x="6615607" y="13034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20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3" name="Google Shape;1753;p44"/>
          <p:cNvSpPr txBox="1"/>
          <p:nvPr/>
        </p:nvSpPr>
        <p:spPr>
          <a:xfrm>
            <a:off x="607907" y="130892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4" name="Google Shape;1754;p44"/>
          <p:cNvSpPr txBox="1"/>
          <p:nvPr/>
        </p:nvSpPr>
        <p:spPr>
          <a:xfrm>
            <a:off x="607532" y="304584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10%</a:t>
            </a:r>
            <a:endParaRPr sz="20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612;p24">
            <a:extLst>
              <a:ext uri="{FF2B5EF4-FFF2-40B4-BE49-F238E27FC236}">
                <a16:creationId xmlns:a16="http://schemas.microsoft.com/office/drawing/2014/main" id="{67F760F5-34B5-C28F-A0F4-E44B0EB54696}"/>
              </a:ext>
            </a:extLst>
          </p:cNvPr>
          <p:cNvSpPr/>
          <p:nvPr/>
        </p:nvSpPr>
        <p:spPr>
          <a:xfrm>
            <a:off x="495796" y="244538"/>
            <a:ext cx="222450" cy="239473"/>
          </a:xfrm>
          <a:custGeom>
            <a:avLst/>
            <a:gdLst/>
            <a:ahLst/>
            <a:cxnLst/>
            <a:rect l="l" t="t" r="r" b="b"/>
            <a:pathLst>
              <a:path w="1150" h="1238" extrusionOk="0">
                <a:moveTo>
                  <a:pt x="588" y="0"/>
                </a:moveTo>
                <a:lnTo>
                  <a:pt x="0" y="791"/>
                </a:lnTo>
                <a:lnTo>
                  <a:pt x="0" y="987"/>
                </a:lnTo>
                <a:lnTo>
                  <a:pt x="676" y="987"/>
                </a:lnTo>
                <a:lnTo>
                  <a:pt x="676" y="1237"/>
                </a:lnTo>
                <a:lnTo>
                  <a:pt x="953" y="1237"/>
                </a:lnTo>
                <a:lnTo>
                  <a:pt x="953" y="987"/>
                </a:lnTo>
                <a:lnTo>
                  <a:pt x="1149" y="987"/>
                </a:lnTo>
                <a:lnTo>
                  <a:pt x="1149" y="764"/>
                </a:lnTo>
                <a:lnTo>
                  <a:pt x="953" y="764"/>
                </a:lnTo>
                <a:lnTo>
                  <a:pt x="953" y="507"/>
                </a:lnTo>
                <a:lnTo>
                  <a:pt x="676" y="507"/>
                </a:lnTo>
                <a:lnTo>
                  <a:pt x="676" y="764"/>
                </a:lnTo>
                <a:lnTo>
                  <a:pt x="338" y="764"/>
                </a:lnTo>
                <a:lnTo>
                  <a:pt x="87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5;p24">
            <a:extLst>
              <a:ext uri="{FF2B5EF4-FFF2-40B4-BE49-F238E27FC236}">
                <a16:creationId xmlns:a16="http://schemas.microsoft.com/office/drawing/2014/main" id="{72AA06F0-DF3E-549F-3D09-5B0AC293EE2A}"/>
              </a:ext>
            </a:extLst>
          </p:cNvPr>
          <p:cNvSpPr/>
          <p:nvPr/>
        </p:nvSpPr>
        <p:spPr>
          <a:xfrm>
            <a:off x="76234" y="75862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1"/>
                </a:moveTo>
                <a:lnTo>
                  <a:pt x="0" y="3380"/>
                </a:lnTo>
                <a:lnTo>
                  <a:pt x="16361" y="3380"/>
                </a:lnTo>
                <a:cubicBezTo>
                  <a:pt x="17287" y="3380"/>
                  <a:pt x="18050" y="2616"/>
                  <a:pt x="18050" y="1690"/>
                </a:cubicBezTo>
                <a:cubicBezTo>
                  <a:pt x="18050" y="758"/>
                  <a:pt x="17287" y="1"/>
                  <a:pt x="16361" y="1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26;p24">
            <a:extLst>
              <a:ext uri="{FF2B5EF4-FFF2-40B4-BE49-F238E27FC236}">
                <a16:creationId xmlns:a16="http://schemas.microsoft.com/office/drawing/2014/main" id="{9D6EA991-4235-5C17-590A-BB0F2B8BAE3F}"/>
              </a:ext>
            </a:extLst>
          </p:cNvPr>
          <p:cNvSpPr/>
          <p:nvPr/>
        </p:nvSpPr>
        <p:spPr>
          <a:xfrm>
            <a:off x="43543" y="43172"/>
            <a:ext cx="3491695" cy="648588"/>
          </a:xfrm>
          <a:custGeom>
            <a:avLst/>
            <a:gdLst/>
            <a:ahLst/>
            <a:cxnLst/>
            <a:rect l="l" t="t" r="r" b="b"/>
            <a:pathLst>
              <a:path w="18051" h="3353" extrusionOk="0">
                <a:moveTo>
                  <a:pt x="0" y="1"/>
                </a:moveTo>
                <a:lnTo>
                  <a:pt x="0" y="3353"/>
                </a:lnTo>
                <a:lnTo>
                  <a:pt x="16361" y="3353"/>
                </a:lnTo>
                <a:cubicBezTo>
                  <a:pt x="17287" y="3353"/>
                  <a:pt x="18050" y="2589"/>
                  <a:pt x="18050" y="1663"/>
                </a:cubicBezTo>
                <a:cubicBezTo>
                  <a:pt x="18050" y="731"/>
                  <a:pt x="17287" y="1"/>
                  <a:pt x="1636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27;p24">
            <a:extLst>
              <a:ext uri="{FF2B5EF4-FFF2-40B4-BE49-F238E27FC236}">
                <a16:creationId xmlns:a16="http://schemas.microsoft.com/office/drawing/2014/main" id="{FEFE3CBB-3F17-A0E4-3091-FE7B852698A2}"/>
              </a:ext>
            </a:extLst>
          </p:cNvPr>
          <p:cNvSpPr/>
          <p:nvPr/>
        </p:nvSpPr>
        <p:spPr>
          <a:xfrm>
            <a:off x="795041" y="43172"/>
            <a:ext cx="304854" cy="648588"/>
          </a:xfrm>
          <a:custGeom>
            <a:avLst/>
            <a:gdLst/>
            <a:ahLst/>
            <a:cxnLst/>
            <a:rect l="l" t="t" r="r" b="b"/>
            <a:pathLst>
              <a:path w="1576" h="3353" extrusionOk="0">
                <a:moveTo>
                  <a:pt x="1" y="1"/>
                </a:moveTo>
                <a:lnTo>
                  <a:pt x="873" y="1663"/>
                </a:lnTo>
                <a:lnTo>
                  <a:pt x="1" y="3353"/>
                </a:lnTo>
                <a:lnTo>
                  <a:pt x="704" y="3353"/>
                </a:lnTo>
                <a:lnTo>
                  <a:pt x="1575" y="1663"/>
                </a:lnTo>
                <a:lnTo>
                  <a:pt x="704" y="1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28;p24">
            <a:extLst>
              <a:ext uri="{FF2B5EF4-FFF2-40B4-BE49-F238E27FC236}">
                <a16:creationId xmlns:a16="http://schemas.microsoft.com/office/drawing/2014/main" id="{6B3CBD49-69AD-4945-C325-15B5523535AE}"/>
              </a:ext>
            </a:extLst>
          </p:cNvPr>
          <p:cNvSpPr/>
          <p:nvPr/>
        </p:nvSpPr>
        <p:spPr>
          <a:xfrm>
            <a:off x="43543" y="43172"/>
            <a:ext cx="920364" cy="648588"/>
          </a:xfrm>
          <a:custGeom>
            <a:avLst/>
            <a:gdLst/>
            <a:ahLst/>
            <a:cxnLst/>
            <a:rect l="l" t="t" r="r" b="b"/>
            <a:pathLst>
              <a:path w="4758" h="3353" extrusionOk="0">
                <a:moveTo>
                  <a:pt x="0" y="1"/>
                </a:moveTo>
                <a:lnTo>
                  <a:pt x="0" y="3353"/>
                </a:lnTo>
                <a:lnTo>
                  <a:pt x="3886" y="3353"/>
                </a:lnTo>
                <a:lnTo>
                  <a:pt x="4758" y="1663"/>
                </a:lnTo>
                <a:lnTo>
                  <a:pt x="3886" y="1"/>
                </a:lnTo>
                <a:close/>
              </a:path>
            </a:pathLst>
          </a:custGeom>
          <a:solidFill>
            <a:srgbClr val="80A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29;p24">
            <a:extLst>
              <a:ext uri="{FF2B5EF4-FFF2-40B4-BE49-F238E27FC236}">
                <a16:creationId xmlns:a16="http://schemas.microsoft.com/office/drawing/2014/main" id="{71B0427A-75EC-D012-1EAA-DAFC7EEF54AA}"/>
              </a:ext>
            </a:extLst>
          </p:cNvPr>
          <p:cNvSpPr txBox="1"/>
          <p:nvPr/>
        </p:nvSpPr>
        <p:spPr>
          <a:xfrm>
            <a:off x="1129856" y="74282"/>
            <a:ext cx="1989597" cy="57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Domain based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" name="Google Shape;650;p24">
            <a:extLst>
              <a:ext uri="{FF2B5EF4-FFF2-40B4-BE49-F238E27FC236}">
                <a16:creationId xmlns:a16="http://schemas.microsoft.com/office/drawing/2014/main" id="{9D00482D-552F-89FC-26C8-80CCFDBE033A}"/>
              </a:ext>
            </a:extLst>
          </p:cNvPr>
          <p:cNvGrpSpPr/>
          <p:nvPr/>
        </p:nvGrpSpPr>
        <p:grpSpPr>
          <a:xfrm>
            <a:off x="289608" y="197836"/>
            <a:ext cx="332881" cy="332881"/>
            <a:chOff x="6866612" y="2126986"/>
            <a:chExt cx="472775" cy="472775"/>
          </a:xfrm>
        </p:grpSpPr>
        <p:sp>
          <p:nvSpPr>
            <p:cNvPr id="23" name="Google Shape;651;p24">
              <a:extLst>
                <a:ext uri="{FF2B5EF4-FFF2-40B4-BE49-F238E27FC236}">
                  <a16:creationId xmlns:a16="http://schemas.microsoft.com/office/drawing/2014/main" id="{108583F2-44DC-7449-E538-FCDA65B1FCD6}"/>
                </a:ext>
              </a:extLst>
            </p:cNvPr>
            <p:cNvSpPr/>
            <p:nvPr/>
          </p:nvSpPr>
          <p:spPr>
            <a:xfrm>
              <a:off x="6866612" y="2126986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" name="Google Shape;652;p24">
              <a:extLst>
                <a:ext uri="{FF2B5EF4-FFF2-40B4-BE49-F238E27FC236}">
                  <a16:creationId xmlns:a16="http://schemas.microsoft.com/office/drawing/2014/main" id="{77337C44-59F3-B0FC-7B59-EC784E80EA80}"/>
                </a:ext>
              </a:extLst>
            </p:cNvPr>
            <p:cNvSpPr/>
            <p:nvPr/>
          </p:nvSpPr>
          <p:spPr>
            <a:xfrm>
              <a:off x="6956487" y="2216861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" grpId="0" animBg="1"/>
      <p:bldP spid="1718" grpId="0" animBg="1"/>
      <p:bldP spid="1719" grpId="0" animBg="1"/>
      <p:bldP spid="1720" grpId="0" animBg="1"/>
      <p:bldP spid="1743" grpId="0"/>
      <p:bldP spid="1744" grpId="0"/>
      <p:bldP spid="1745" grpId="0"/>
      <p:bldP spid="1746" grpId="0"/>
      <p:bldP spid="1747" grpId="0"/>
      <p:bldP spid="1748" grpId="0"/>
      <p:bldP spid="1749" grpId="0"/>
      <p:bldP spid="1750" grpId="0"/>
      <p:bldP spid="1751" grpId="0"/>
      <p:bldP spid="1752" grpId="0"/>
      <p:bldP spid="1753" grpId="0"/>
      <p:bldP spid="17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3"/>
          <p:cNvSpPr/>
          <p:nvPr/>
        </p:nvSpPr>
        <p:spPr>
          <a:xfrm flipH="1">
            <a:off x="3696900" y="1122900"/>
            <a:ext cx="1750200" cy="10584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43"/>
          <p:cNvSpPr/>
          <p:nvPr/>
        </p:nvSpPr>
        <p:spPr>
          <a:xfrm rot="5400000" flipH="1">
            <a:off x="6905350" y="3175400"/>
            <a:ext cx="1190100" cy="1750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3">
              <a:alpha val="44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3"/>
          <p:cNvSpPr/>
          <p:nvPr/>
        </p:nvSpPr>
        <p:spPr>
          <a:xfrm rot="5400000" flipH="1">
            <a:off x="6905350" y="1724050"/>
            <a:ext cx="1190100" cy="1750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4" name="Google Shape;1484;p43"/>
          <p:cNvSpPr/>
          <p:nvPr/>
        </p:nvSpPr>
        <p:spPr>
          <a:xfrm rot="-5400000">
            <a:off x="1048550" y="3175400"/>
            <a:ext cx="1190100" cy="1750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3"/>
          <p:cNvSpPr/>
          <p:nvPr/>
        </p:nvSpPr>
        <p:spPr>
          <a:xfrm rot="-5400000">
            <a:off x="1048550" y="1724050"/>
            <a:ext cx="1190100" cy="1750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7" name="Google Shape;1487;p43"/>
          <p:cNvGrpSpPr/>
          <p:nvPr/>
        </p:nvGrpSpPr>
        <p:grpSpPr>
          <a:xfrm>
            <a:off x="2818447" y="2329471"/>
            <a:ext cx="3540978" cy="2344576"/>
            <a:chOff x="2818447" y="2481871"/>
            <a:chExt cx="3540978" cy="2344576"/>
          </a:xfrm>
        </p:grpSpPr>
        <p:sp>
          <p:nvSpPr>
            <p:cNvPr id="1488" name="Google Shape;1488;p43"/>
            <p:cNvSpPr/>
            <p:nvPr/>
          </p:nvSpPr>
          <p:spPr>
            <a:xfrm>
              <a:off x="4806666" y="2655559"/>
              <a:ext cx="1351583" cy="1345558"/>
            </a:xfrm>
            <a:custGeom>
              <a:avLst/>
              <a:gdLst/>
              <a:ahLst/>
              <a:cxnLst/>
              <a:rect l="l" t="t" r="r" b="b"/>
              <a:pathLst>
                <a:path w="6490" h="6461" extrusionOk="0">
                  <a:moveTo>
                    <a:pt x="2534" y="0"/>
                  </a:moveTo>
                  <a:cubicBezTo>
                    <a:pt x="2500" y="0"/>
                    <a:pt x="2466" y="7"/>
                    <a:pt x="2440" y="20"/>
                  </a:cubicBezTo>
                  <a:cubicBezTo>
                    <a:pt x="2363" y="52"/>
                    <a:pt x="2331" y="103"/>
                    <a:pt x="2305" y="155"/>
                  </a:cubicBezTo>
                  <a:lnTo>
                    <a:pt x="26" y="5575"/>
                  </a:lnTo>
                  <a:cubicBezTo>
                    <a:pt x="0" y="5685"/>
                    <a:pt x="26" y="5814"/>
                    <a:pt x="136" y="5872"/>
                  </a:cubicBezTo>
                  <a:cubicBezTo>
                    <a:pt x="322" y="6007"/>
                    <a:pt x="483" y="6168"/>
                    <a:pt x="618" y="6354"/>
                  </a:cubicBezTo>
                  <a:cubicBezTo>
                    <a:pt x="653" y="6423"/>
                    <a:pt x="724" y="6460"/>
                    <a:pt x="801" y="6460"/>
                  </a:cubicBezTo>
                  <a:cubicBezTo>
                    <a:pt x="839" y="6460"/>
                    <a:pt x="878" y="6451"/>
                    <a:pt x="915" y="6432"/>
                  </a:cubicBezTo>
                  <a:lnTo>
                    <a:pt x="6329" y="4204"/>
                  </a:lnTo>
                  <a:cubicBezTo>
                    <a:pt x="6387" y="4178"/>
                    <a:pt x="6438" y="4127"/>
                    <a:pt x="6464" y="4075"/>
                  </a:cubicBezTo>
                  <a:cubicBezTo>
                    <a:pt x="6490" y="3992"/>
                    <a:pt x="6490" y="3940"/>
                    <a:pt x="6464" y="3856"/>
                  </a:cubicBezTo>
                  <a:cubicBezTo>
                    <a:pt x="5633" y="2196"/>
                    <a:pt x="4320" y="856"/>
                    <a:pt x="2627" y="20"/>
                  </a:cubicBezTo>
                  <a:cubicBezTo>
                    <a:pt x="2601" y="7"/>
                    <a:pt x="2567" y="0"/>
                    <a:pt x="2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2818447" y="3622088"/>
              <a:ext cx="1356998" cy="1198944"/>
            </a:xfrm>
            <a:custGeom>
              <a:avLst/>
              <a:gdLst/>
              <a:ahLst/>
              <a:cxnLst/>
              <a:rect l="l" t="t" r="r" b="b"/>
              <a:pathLst>
                <a:path w="6516" h="5757" extrusionOk="0">
                  <a:moveTo>
                    <a:pt x="833" y="1"/>
                  </a:moveTo>
                  <a:cubicBezTo>
                    <a:pt x="803" y="1"/>
                    <a:pt x="776" y="7"/>
                    <a:pt x="747" y="20"/>
                  </a:cubicBezTo>
                  <a:lnTo>
                    <a:pt x="721" y="20"/>
                  </a:lnTo>
                  <a:cubicBezTo>
                    <a:pt x="670" y="46"/>
                    <a:pt x="612" y="104"/>
                    <a:pt x="586" y="155"/>
                  </a:cubicBezTo>
                  <a:cubicBezTo>
                    <a:pt x="0" y="1926"/>
                    <a:pt x="0" y="3806"/>
                    <a:pt x="586" y="5576"/>
                  </a:cubicBezTo>
                  <a:cubicBezTo>
                    <a:pt x="612" y="5653"/>
                    <a:pt x="670" y="5711"/>
                    <a:pt x="721" y="5737"/>
                  </a:cubicBezTo>
                  <a:cubicBezTo>
                    <a:pt x="747" y="5750"/>
                    <a:pt x="781" y="5756"/>
                    <a:pt x="815" y="5756"/>
                  </a:cubicBezTo>
                  <a:cubicBezTo>
                    <a:pt x="848" y="5756"/>
                    <a:pt x="882" y="5750"/>
                    <a:pt x="908" y="5737"/>
                  </a:cubicBezTo>
                  <a:lnTo>
                    <a:pt x="6354" y="3484"/>
                  </a:lnTo>
                  <a:cubicBezTo>
                    <a:pt x="6464" y="3458"/>
                    <a:pt x="6515" y="3349"/>
                    <a:pt x="6489" y="3213"/>
                  </a:cubicBezTo>
                  <a:cubicBezTo>
                    <a:pt x="6464" y="3001"/>
                    <a:pt x="6464" y="2756"/>
                    <a:pt x="6489" y="2544"/>
                  </a:cubicBezTo>
                  <a:cubicBezTo>
                    <a:pt x="6515" y="2434"/>
                    <a:pt x="6464" y="2299"/>
                    <a:pt x="6354" y="2273"/>
                  </a:cubicBezTo>
                  <a:lnTo>
                    <a:pt x="934" y="20"/>
                  </a:lnTo>
                  <a:cubicBezTo>
                    <a:pt x="895" y="7"/>
                    <a:pt x="863" y="1"/>
                    <a:pt x="83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3019414" y="2655559"/>
              <a:ext cx="1351791" cy="1343475"/>
            </a:xfrm>
            <a:custGeom>
              <a:avLst/>
              <a:gdLst/>
              <a:ahLst/>
              <a:cxnLst/>
              <a:rect l="l" t="t" r="r" b="b"/>
              <a:pathLst>
                <a:path w="6491" h="6451" extrusionOk="0">
                  <a:moveTo>
                    <a:pt x="3983" y="0"/>
                  </a:moveTo>
                  <a:cubicBezTo>
                    <a:pt x="3949" y="0"/>
                    <a:pt x="3915" y="7"/>
                    <a:pt x="3889" y="20"/>
                  </a:cubicBezTo>
                  <a:lnTo>
                    <a:pt x="3863" y="20"/>
                  </a:lnTo>
                  <a:cubicBezTo>
                    <a:pt x="2196" y="824"/>
                    <a:pt x="857" y="2170"/>
                    <a:pt x="27" y="3831"/>
                  </a:cubicBezTo>
                  <a:cubicBezTo>
                    <a:pt x="1" y="3914"/>
                    <a:pt x="1" y="3966"/>
                    <a:pt x="27" y="4043"/>
                  </a:cubicBezTo>
                  <a:cubicBezTo>
                    <a:pt x="52" y="4101"/>
                    <a:pt x="104" y="4153"/>
                    <a:pt x="162" y="4178"/>
                  </a:cubicBezTo>
                  <a:lnTo>
                    <a:pt x="5576" y="6432"/>
                  </a:lnTo>
                  <a:cubicBezTo>
                    <a:pt x="5605" y="6444"/>
                    <a:pt x="5639" y="6451"/>
                    <a:pt x="5672" y="6451"/>
                  </a:cubicBezTo>
                  <a:cubicBezTo>
                    <a:pt x="5705" y="6451"/>
                    <a:pt x="5737" y="6444"/>
                    <a:pt x="5763" y="6432"/>
                  </a:cubicBezTo>
                  <a:cubicBezTo>
                    <a:pt x="5821" y="6406"/>
                    <a:pt x="5846" y="6380"/>
                    <a:pt x="5872" y="6354"/>
                  </a:cubicBezTo>
                  <a:cubicBezTo>
                    <a:pt x="6007" y="6168"/>
                    <a:pt x="6168" y="6007"/>
                    <a:pt x="6355" y="5872"/>
                  </a:cubicBezTo>
                  <a:cubicBezTo>
                    <a:pt x="6464" y="5788"/>
                    <a:pt x="6490" y="5685"/>
                    <a:pt x="6439" y="5575"/>
                  </a:cubicBezTo>
                  <a:lnTo>
                    <a:pt x="4211" y="155"/>
                  </a:lnTo>
                  <a:cubicBezTo>
                    <a:pt x="4185" y="78"/>
                    <a:pt x="4127" y="20"/>
                    <a:pt x="4076" y="20"/>
                  </a:cubicBezTo>
                  <a:cubicBezTo>
                    <a:pt x="4050" y="7"/>
                    <a:pt x="4016" y="0"/>
                    <a:pt x="3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3991553" y="2481871"/>
              <a:ext cx="1200181" cy="1325357"/>
            </a:xfrm>
            <a:custGeom>
              <a:avLst/>
              <a:gdLst/>
              <a:ahLst/>
              <a:cxnLst/>
              <a:rect l="l" t="t" r="r" b="b"/>
              <a:pathLst>
                <a:path w="5763" h="6364" extrusionOk="0">
                  <a:moveTo>
                    <a:pt x="2839" y="1"/>
                  </a:moveTo>
                  <a:cubicBezTo>
                    <a:pt x="1938" y="1"/>
                    <a:pt x="1037" y="149"/>
                    <a:pt x="161" y="454"/>
                  </a:cubicBezTo>
                  <a:cubicBezTo>
                    <a:pt x="103" y="480"/>
                    <a:pt x="52" y="532"/>
                    <a:pt x="26" y="590"/>
                  </a:cubicBezTo>
                  <a:cubicBezTo>
                    <a:pt x="0" y="641"/>
                    <a:pt x="0" y="725"/>
                    <a:pt x="26" y="776"/>
                  </a:cubicBezTo>
                  <a:lnTo>
                    <a:pt x="2253" y="6223"/>
                  </a:lnTo>
                  <a:cubicBezTo>
                    <a:pt x="2297" y="6309"/>
                    <a:pt x="2381" y="6364"/>
                    <a:pt x="2468" y="6364"/>
                  </a:cubicBezTo>
                  <a:cubicBezTo>
                    <a:pt x="2484" y="6364"/>
                    <a:pt x="2501" y="6362"/>
                    <a:pt x="2517" y="6358"/>
                  </a:cubicBezTo>
                  <a:cubicBezTo>
                    <a:pt x="2640" y="6342"/>
                    <a:pt x="2754" y="6334"/>
                    <a:pt x="2868" y="6334"/>
                  </a:cubicBezTo>
                  <a:cubicBezTo>
                    <a:pt x="2983" y="6334"/>
                    <a:pt x="3097" y="6342"/>
                    <a:pt x="3219" y="6358"/>
                  </a:cubicBezTo>
                  <a:lnTo>
                    <a:pt x="3348" y="6358"/>
                  </a:lnTo>
                  <a:cubicBezTo>
                    <a:pt x="3406" y="6326"/>
                    <a:pt x="3457" y="6274"/>
                    <a:pt x="3483" y="6223"/>
                  </a:cubicBezTo>
                  <a:lnTo>
                    <a:pt x="5736" y="802"/>
                  </a:lnTo>
                  <a:cubicBezTo>
                    <a:pt x="5762" y="725"/>
                    <a:pt x="5762" y="667"/>
                    <a:pt x="5736" y="590"/>
                  </a:cubicBezTo>
                  <a:cubicBezTo>
                    <a:pt x="5711" y="532"/>
                    <a:pt x="5659" y="480"/>
                    <a:pt x="5575" y="454"/>
                  </a:cubicBezTo>
                  <a:cubicBezTo>
                    <a:pt x="4681" y="155"/>
                    <a:pt x="3760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5002427" y="3627503"/>
              <a:ext cx="1356998" cy="1198944"/>
            </a:xfrm>
            <a:custGeom>
              <a:avLst/>
              <a:gdLst/>
              <a:ahLst/>
              <a:cxnLst/>
              <a:rect l="l" t="t" r="r" b="b"/>
              <a:pathLst>
                <a:path w="6516" h="5757" extrusionOk="0">
                  <a:moveTo>
                    <a:pt x="5685" y="1"/>
                  </a:moveTo>
                  <a:cubicBezTo>
                    <a:pt x="5651" y="1"/>
                    <a:pt x="5617" y="7"/>
                    <a:pt x="5575" y="20"/>
                  </a:cubicBezTo>
                  <a:lnTo>
                    <a:pt x="161" y="2247"/>
                  </a:lnTo>
                  <a:cubicBezTo>
                    <a:pt x="52" y="2305"/>
                    <a:pt x="0" y="2408"/>
                    <a:pt x="0" y="2518"/>
                  </a:cubicBezTo>
                  <a:cubicBezTo>
                    <a:pt x="52" y="2756"/>
                    <a:pt x="52" y="2975"/>
                    <a:pt x="0" y="3213"/>
                  </a:cubicBezTo>
                  <a:cubicBezTo>
                    <a:pt x="0" y="3239"/>
                    <a:pt x="0" y="3297"/>
                    <a:pt x="26" y="3348"/>
                  </a:cubicBezTo>
                  <a:cubicBezTo>
                    <a:pt x="52" y="3400"/>
                    <a:pt x="103" y="3458"/>
                    <a:pt x="161" y="3484"/>
                  </a:cubicBezTo>
                  <a:lnTo>
                    <a:pt x="5575" y="5737"/>
                  </a:lnTo>
                  <a:cubicBezTo>
                    <a:pt x="5604" y="5750"/>
                    <a:pt x="5638" y="5756"/>
                    <a:pt x="5672" y="5756"/>
                  </a:cubicBezTo>
                  <a:cubicBezTo>
                    <a:pt x="5706" y="5756"/>
                    <a:pt x="5740" y="5750"/>
                    <a:pt x="5769" y="5737"/>
                  </a:cubicBezTo>
                  <a:cubicBezTo>
                    <a:pt x="5820" y="5711"/>
                    <a:pt x="5872" y="5653"/>
                    <a:pt x="5897" y="5576"/>
                  </a:cubicBezTo>
                  <a:cubicBezTo>
                    <a:pt x="6515" y="3805"/>
                    <a:pt x="6515" y="1926"/>
                    <a:pt x="5930" y="155"/>
                  </a:cubicBezTo>
                  <a:lnTo>
                    <a:pt x="5897" y="155"/>
                  </a:lnTo>
                  <a:cubicBezTo>
                    <a:pt x="5872" y="104"/>
                    <a:pt x="5846" y="52"/>
                    <a:pt x="5794" y="20"/>
                  </a:cubicBezTo>
                  <a:cubicBezTo>
                    <a:pt x="5752" y="7"/>
                    <a:pt x="5719" y="1"/>
                    <a:pt x="5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4275822" y="3911776"/>
              <a:ext cx="620812" cy="619569"/>
            </a:xfrm>
            <a:custGeom>
              <a:avLst/>
              <a:gdLst/>
              <a:ahLst/>
              <a:cxnLst/>
              <a:rect l="l" t="t" r="r" b="b"/>
              <a:pathLst>
                <a:path w="2981" h="2975" extrusionOk="0">
                  <a:moveTo>
                    <a:pt x="1500" y="0"/>
                  </a:moveTo>
                  <a:cubicBezTo>
                    <a:pt x="670" y="0"/>
                    <a:pt x="0" y="670"/>
                    <a:pt x="0" y="1500"/>
                  </a:cubicBezTo>
                  <a:cubicBezTo>
                    <a:pt x="0" y="2305"/>
                    <a:pt x="670" y="2975"/>
                    <a:pt x="1500" y="2975"/>
                  </a:cubicBezTo>
                  <a:cubicBezTo>
                    <a:pt x="2305" y="2975"/>
                    <a:pt x="2981" y="2305"/>
                    <a:pt x="2981" y="1500"/>
                  </a:cubicBezTo>
                  <a:cubicBezTo>
                    <a:pt x="2981" y="670"/>
                    <a:pt x="2305" y="0"/>
                    <a:pt x="1500" y="0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4" name="Google Shape;1494;p43"/>
            <p:cNvGrpSpPr/>
            <p:nvPr/>
          </p:nvGrpSpPr>
          <p:grpSpPr>
            <a:xfrm>
              <a:off x="3301933" y="3051503"/>
              <a:ext cx="390019" cy="341768"/>
              <a:chOff x="899850" y="871450"/>
              <a:chExt cx="483175" cy="423400"/>
            </a:xfrm>
          </p:grpSpPr>
          <p:sp>
            <p:nvSpPr>
              <p:cNvPr id="1495" name="Google Shape;1495;p43"/>
              <p:cNvSpPr/>
              <p:nvPr/>
            </p:nvSpPr>
            <p:spPr>
              <a:xfrm>
                <a:off x="1325175" y="1040825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1"/>
                      <a:pt x="1" y="564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4"/>
                    </a:cubicBezTo>
                    <a:cubicBezTo>
                      <a:pt x="2256" y="251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323750" y="956100"/>
                <a:ext cx="59275" cy="5652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261" extrusionOk="0">
                    <a:moveTo>
                      <a:pt x="1750" y="0"/>
                    </a:moveTo>
                    <a:cubicBezTo>
                      <a:pt x="1605" y="0"/>
                      <a:pt x="1461" y="55"/>
                      <a:pt x="1350" y="165"/>
                    </a:cubicBezTo>
                    <a:lnTo>
                      <a:pt x="220" y="1294"/>
                    </a:lnTo>
                    <a:cubicBezTo>
                      <a:pt x="0" y="1517"/>
                      <a:pt x="0" y="1872"/>
                      <a:pt x="220" y="2095"/>
                    </a:cubicBezTo>
                    <a:cubicBezTo>
                      <a:pt x="332" y="2205"/>
                      <a:pt x="476" y="2260"/>
                      <a:pt x="621" y="2260"/>
                    </a:cubicBezTo>
                    <a:cubicBezTo>
                      <a:pt x="765" y="2260"/>
                      <a:pt x="910" y="2205"/>
                      <a:pt x="1021" y="2095"/>
                    </a:cubicBezTo>
                    <a:lnTo>
                      <a:pt x="2151" y="966"/>
                    </a:lnTo>
                    <a:cubicBezTo>
                      <a:pt x="2370" y="743"/>
                      <a:pt x="2370" y="388"/>
                      <a:pt x="2151" y="165"/>
                    </a:cubicBezTo>
                    <a:cubicBezTo>
                      <a:pt x="2039" y="55"/>
                      <a:pt x="1895" y="0"/>
                      <a:pt x="1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323750" y="1097250"/>
                <a:ext cx="59275" cy="5652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261" extrusionOk="0">
                    <a:moveTo>
                      <a:pt x="621" y="0"/>
                    </a:moveTo>
                    <a:cubicBezTo>
                      <a:pt x="476" y="0"/>
                      <a:pt x="332" y="55"/>
                      <a:pt x="220" y="165"/>
                    </a:cubicBezTo>
                    <a:cubicBezTo>
                      <a:pt x="0" y="388"/>
                      <a:pt x="0" y="743"/>
                      <a:pt x="220" y="966"/>
                    </a:cubicBezTo>
                    <a:lnTo>
                      <a:pt x="1350" y="2095"/>
                    </a:lnTo>
                    <a:cubicBezTo>
                      <a:pt x="1461" y="2205"/>
                      <a:pt x="1605" y="2260"/>
                      <a:pt x="1750" y="2260"/>
                    </a:cubicBezTo>
                    <a:cubicBezTo>
                      <a:pt x="1895" y="2260"/>
                      <a:pt x="2039" y="2205"/>
                      <a:pt x="2151" y="2095"/>
                    </a:cubicBezTo>
                    <a:cubicBezTo>
                      <a:pt x="2370" y="1872"/>
                      <a:pt x="2370" y="1517"/>
                      <a:pt x="2151" y="1294"/>
                    </a:cubicBezTo>
                    <a:lnTo>
                      <a:pt x="1021" y="165"/>
                    </a:lnTo>
                    <a:cubicBezTo>
                      <a:pt x="910" y="55"/>
                      <a:pt x="765" y="0"/>
                      <a:pt x="6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899850" y="871450"/>
                <a:ext cx="396150" cy="4234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16936" extrusionOk="0">
                    <a:moveTo>
                      <a:pt x="6812" y="4518"/>
                    </a:moveTo>
                    <a:lnTo>
                      <a:pt x="6812" y="10164"/>
                    </a:lnTo>
                    <a:lnTo>
                      <a:pt x="5682" y="10164"/>
                    </a:lnTo>
                    <a:lnTo>
                      <a:pt x="5682" y="4518"/>
                    </a:lnTo>
                    <a:close/>
                    <a:moveTo>
                      <a:pt x="14153" y="1130"/>
                    </a:moveTo>
                    <a:cubicBezTo>
                      <a:pt x="14463" y="1130"/>
                      <a:pt x="14716" y="1380"/>
                      <a:pt x="14716" y="1693"/>
                    </a:cubicBezTo>
                    <a:lnTo>
                      <a:pt x="14716" y="12985"/>
                    </a:lnTo>
                    <a:cubicBezTo>
                      <a:pt x="14716" y="13298"/>
                      <a:pt x="14463" y="13551"/>
                      <a:pt x="14153" y="13551"/>
                    </a:cubicBezTo>
                    <a:lnTo>
                      <a:pt x="13587" y="13551"/>
                    </a:lnTo>
                    <a:lnTo>
                      <a:pt x="13587" y="1130"/>
                    </a:lnTo>
                    <a:close/>
                    <a:moveTo>
                      <a:pt x="13018" y="1"/>
                    </a:moveTo>
                    <a:cubicBezTo>
                      <a:pt x="13012" y="1"/>
                      <a:pt x="13006" y="4"/>
                      <a:pt x="13000" y="4"/>
                    </a:cubicBezTo>
                    <a:cubicBezTo>
                      <a:pt x="12992" y="4"/>
                      <a:pt x="12985" y="4"/>
                      <a:pt x="12978" y="4"/>
                    </a:cubicBezTo>
                    <a:cubicBezTo>
                      <a:pt x="12972" y="4"/>
                      <a:pt x="12967" y="4"/>
                      <a:pt x="12961" y="4"/>
                    </a:cubicBezTo>
                    <a:cubicBezTo>
                      <a:pt x="12797" y="4"/>
                      <a:pt x="12768" y="58"/>
                      <a:pt x="7221" y="3385"/>
                    </a:cubicBezTo>
                    <a:lnTo>
                      <a:pt x="3990" y="3385"/>
                    </a:lnTo>
                    <a:cubicBezTo>
                      <a:pt x="1810" y="3388"/>
                      <a:pt x="0" y="5159"/>
                      <a:pt x="0" y="7339"/>
                    </a:cubicBezTo>
                    <a:cubicBezTo>
                      <a:pt x="0" y="9323"/>
                      <a:pt x="1515" y="10959"/>
                      <a:pt x="3424" y="11236"/>
                    </a:cubicBezTo>
                    <a:lnTo>
                      <a:pt x="3424" y="15244"/>
                    </a:lnTo>
                    <a:cubicBezTo>
                      <a:pt x="3424" y="16180"/>
                      <a:pt x="4183" y="16936"/>
                      <a:pt x="5119" y="16936"/>
                    </a:cubicBezTo>
                    <a:cubicBezTo>
                      <a:pt x="6053" y="16936"/>
                      <a:pt x="6812" y="16180"/>
                      <a:pt x="6812" y="15244"/>
                    </a:cubicBezTo>
                    <a:lnTo>
                      <a:pt x="6812" y="11293"/>
                    </a:lnTo>
                    <a:lnTo>
                      <a:pt x="7221" y="11293"/>
                    </a:lnTo>
                    <a:cubicBezTo>
                      <a:pt x="12690" y="14573"/>
                      <a:pt x="12811" y="14681"/>
                      <a:pt x="12984" y="14681"/>
                    </a:cubicBezTo>
                    <a:cubicBezTo>
                      <a:pt x="12997" y="14681"/>
                      <a:pt x="13009" y="14681"/>
                      <a:pt x="13024" y="14681"/>
                    </a:cubicBezTo>
                    <a:lnTo>
                      <a:pt x="14153" y="14681"/>
                    </a:lnTo>
                    <a:cubicBezTo>
                      <a:pt x="15087" y="14678"/>
                      <a:pt x="15845" y="13922"/>
                      <a:pt x="15845" y="12985"/>
                    </a:cubicBezTo>
                    <a:lnTo>
                      <a:pt x="15845" y="1693"/>
                    </a:lnTo>
                    <a:cubicBezTo>
                      <a:pt x="15845" y="756"/>
                      <a:pt x="15087" y="1"/>
                      <a:pt x="14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499" name="Google Shape;1499;p43"/>
            <p:cNvGrpSpPr/>
            <p:nvPr/>
          </p:nvGrpSpPr>
          <p:grpSpPr>
            <a:xfrm>
              <a:off x="4393039" y="2649790"/>
              <a:ext cx="388990" cy="388929"/>
              <a:chOff x="2685825" y="840375"/>
              <a:chExt cx="481900" cy="481825"/>
            </a:xfrm>
          </p:grpSpPr>
          <p:sp>
            <p:nvSpPr>
              <p:cNvPr id="1500" name="Google Shape;1500;p43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502" name="Google Shape;1502;p43"/>
            <p:cNvSpPr/>
            <p:nvPr/>
          </p:nvSpPr>
          <p:spPr>
            <a:xfrm>
              <a:off x="5447111" y="3040070"/>
              <a:ext cx="388929" cy="364632"/>
            </a:xfrm>
            <a:custGeom>
              <a:avLst/>
              <a:gdLst/>
              <a:ahLst/>
              <a:cxnLst/>
              <a:rect l="l" t="t" r="r" b="b"/>
              <a:pathLst>
                <a:path w="19273" h="18069" extrusionOk="0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grpSp>
          <p:nvGrpSpPr>
            <p:cNvPr id="1503" name="Google Shape;1503;p43"/>
            <p:cNvGrpSpPr/>
            <p:nvPr/>
          </p:nvGrpSpPr>
          <p:grpSpPr>
            <a:xfrm>
              <a:off x="5836062" y="4038112"/>
              <a:ext cx="354048" cy="366891"/>
              <a:chOff x="3357325" y="2093500"/>
              <a:chExt cx="311525" cy="322825"/>
            </a:xfrm>
          </p:grpSpPr>
          <p:sp>
            <p:nvSpPr>
              <p:cNvPr id="1504" name="Google Shape;1504;p43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07" name="Google Shape;1507;p43"/>
            <p:cNvGrpSpPr/>
            <p:nvPr/>
          </p:nvGrpSpPr>
          <p:grpSpPr>
            <a:xfrm>
              <a:off x="2984305" y="4046033"/>
              <a:ext cx="388931" cy="351055"/>
              <a:chOff x="1492675" y="2027925"/>
              <a:chExt cx="481827" cy="434905"/>
            </a:xfrm>
          </p:grpSpPr>
          <p:sp>
            <p:nvSpPr>
              <p:cNvPr id="1508" name="Google Shape;1508;p43"/>
              <p:cNvSpPr/>
              <p:nvPr/>
            </p:nvSpPr>
            <p:spPr>
              <a:xfrm>
                <a:off x="1719425" y="21700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9" name="Google Shape;1509;p43"/>
              <p:cNvSpPr/>
              <p:nvPr/>
            </p:nvSpPr>
            <p:spPr>
              <a:xfrm>
                <a:off x="1832350" y="22547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0"/>
                    </a:moveTo>
                    <a:cubicBezTo>
                      <a:pt x="253" y="0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0"/>
                      <a:pt x="877" y="0"/>
                      <a:pt x="5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1606500" y="22547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0"/>
                    </a:moveTo>
                    <a:cubicBezTo>
                      <a:pt x="254" y="0"/>
                      <a:pt x="1" y="250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0"/>
                      <a:pt x="877" y="0"/>
                      <a:pt x="5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1492675" y="2027925"/>
                <a:ext cx="481825" cy="36800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4720" extrusionOk="0">
                    <a:moveTo>
                      <a:pt x="5120" y="2259"/>
                    </a:moveTo>
                    <a:cubicBezTo>
                      <a:pt x="5430" y="2259"/>
                      <a:pt x="5683" y="2512"/>
                      <a:pt x="5683" y="2825"/>
                    </a:cubicBezTo>
                    <a:lnTo>
                      <a:pt x="5683" y="8047"/>
                    </a:lnTo>
                    <a:cubicBezTo>
                      <a:pt x="6360" y="8281"/>
                      <a:pt x="6812" y="8920"/>
                      <a:pt x="6812" y="9637"/>
                    </a:cubicBezTo>
                    <a:cubicBezTo>
                      <a:pt x="6812" y="10353"/>
                      <a:pt x="6360" y="10992"/>
                      <a:pt x="5683" y="11226"/>
                    </a:cubicBezTo>
                    <a:lnTo>
                      <a:pt x="5683" y="13024"/>
                    </a:lnTo>
                    <a:cubicBezTo>
                      <a:pt x="5683" y="13337"/>
                      <a:pt x="5430" y="13587"/>
                      <a:pt x="5120" y="13587"/>
                    </a:cubicBezTo>
                    <a:cubicBezTo>
                      <a:pt x="4807" y="13587"/>
                      <a:pt x="4554" y="13337"/>
                      <a:pt x="4554" y="13024"/>
                    </a:cubicBezTo>
                    <a:lnTo>
                      <a:pt x="4554" y="11226"/>
                    </a:lnTo>
                    <a:cubicBezTo>
                      <a:pt x="3876" y="10992"/>
                      <a:pt x="3425" y="10353"/>
                      <a:pt x="3425" y="9637"/>
                    </a:cubicBezTo>
                    <a:cubicBezTo>
                      <a:pt x="3425" y="8920"/>
                      <a:pt x="3876" y="8281"/>
                      <a:pt x="4554" y="8047"/>
                    </a:cubicBezTo>
                    <a:lnTo>
                      <a:pt x="4554" y="2825"/>
                    </a:lnTo>
                    <a:cubicBezTo>
                      <a:pt x="4554" y="2512"/>
                      <a:pt x="4807" y="2259"/>
                      <a:pt x="5120" y="2259"/>
                    </a:cubicBezTo>
                    <a:close/>
                    <a:moveTo>
                      <a:pt x="9637" y="2259"/>
                    </a:moveTo>
                    <a:cubicBezTo>
                      <a:pt x="9947" y="2259"/>
                      <a:pt x="10200" y="2512"/>
                      <a:pt x="10200" y="2825"/>
                    </a:cubicBezTo>
                    <a:lnTo>
                      <a:pt x="10200" y="4659"/>
                    </a:lnTo>
                    <a:cubicBezTo>
                      <a:pt x="10877" y="4894"/>
                      <a:pt x="11329" y="5532"/>
                      <a:pt x="11329" y="6249"/>
                    </a:cubicBezTo>
                    <a:cubicBezTo>
                      <a:pt x="11329" y="6966"/>
                      <a:pt x="10877" y="7604"/>
                      <a:pt x="10200" y="7839"/>
                    </a:cubicBezTo>
                    <a:lnTo>
                      <a:pt x="10200" y="13024"/>
                    </a:lnTo>
                    <a:cubicBezTo>
                      <a:pt x="10200" y="13337"/>
                      <a:pt x="9947" y="13587"/>
                      <a:pt x="9637" y="13587"/>
                    </a:cubicBezTo>
                    <a:cubicBezTo>
                      <a:pt x="9324" y="13587"/>
                      <a:pt x="9071" y="13337"/>
                      <a:pt x="9071" y="13024"/>
                    </a:cubicBezTo>
                    <a:lnTo>
                      <a:pt x="9071" y="7839"/>
                    </a:lnTo>
                    <a:cubicBezTo>
                      <a:pt x="8393" y="7604"/>
                      <a:pt x="7941" y="6966"/>
                      <a:pt x="7941" y="6249"/>
                    </a:cubicBezTo>
                    <a:cubicBezTo>
                      <a:pt x="7941" y="5532"/>
                      <a:pt x="8393" y="4894"/>
                      <a:pt x="9071" y="4659"/>
                    </a:cubicBezTo>
                    <a:lnTo>
                      <a:pt x="9071" y="2825"/>
                    </a:lnTo>
                    <a:cubicBezTo>
                      <a:pt x="9071" y="2512"/>
                      <a:pt x="9324" y="2259"/>
                      <a:pt x="9637" y="2259"/>
                    </a:cubicBezTo>
                    <a:close/>
                    <a:moveTo>
                      <a:pt x="14154" y="2259"/>
                    </a:moveTo>
                    <a:cubicBezTo>
                      <a:pt x="14464" y="2259"/>
                      <a:pt x="14717" y="2512"/>
                      <a:pt x="14717" y="2825"/>
                    </a:cubicBezTo>
                    <a:lnTo>
                      <a:pt x="14717" y="8047"/>
                    </a:lnTo>
                    <a:cubicBezTo>
                      <a:pt x="15394" y="8281"/>
                      <a:pt x="15846" y="8920"/>
                      <a:pt x="15846" y="9637"/>
                    </a:cubicBezTo>
                    <a:cubicBezTo>
                      <a:pt x="15846" y="10353"/>
                      <a:pt x="15394" y="10992"/>
                      <a:pt x="14717" y="11226"/>
                    </a:cubicBezTo>
                    <a:lnTo>
                      <a:pt x="14717" y="13024"/>
                    </a:lnTo>
                    <a:cubicBezTo>
                      <a:pt x="14717" y="13337"/>
                      <a:pt x="14464" y="13587"/>
                      <a:pt x="14154" y="13587"/>
                    </a:cubicBezTo>
                    <a:cubicBezTo>
                      <a:pt x="13840" y="13587"/>
                      <a:pt x="13587" y="13337"/>
                      <a:pt x="13587" y="13024"/>
                    </a:cubicBezTo>
                    <a:lnTo>
                      <a:pt x="13587" y="11226"/>
                    </a:lnTo>
                    <a:cubicBezTo>
                      <a:pt x="12910" y="10992"/>
                      <a:pt x="12458" y="10353"/>
                      <a:pt x="12458" y="9637"/>
                    </a:cubicBezTo>
                    <a:cubicBezTo>
                      <a:pt x="12458" y="8920"/>
                      <a:pt x="12910" y="8281"/>
                      <a:pt x="13587" y="8047"/>
                    </a:cubicBezTo>
                    <a:lnTo>
                      <a:pt x="13587" y="2825"/>
                    </a:lnTo>
                    <a:cubicBezTo>
                      <a:pt x="13587" y="2512"/>
                      <a:pt x="13840" y="2259"/>
                      <a:pt x="14154" y="2259"/>
                    </a:cubicBezTo>
                    <a:close/>
                    <a:moveTo>
                      <a:pt x="1693" y="1"/>
                    </a:moveTo>
                    <a:cubicBezTo>
                      <a:pt x="757" y="1"/>
                      <a:pt x="1" y="759"/>
                      <a:pt x="1" y="1696"/>
                    </a:cubicBezTo>
                    <a:lnTo>
                      <a:pt x="1" y="14720"/>
                    </a:lnTo>
                    <a:lnTo>
                      <a:pt x="19273" y="14720"/>
                    </a:lnTo>
                    <a:lnTo>
                      <a:pt x="19273" y="1696"/>
                    </a:lnTo>
                    <a:cubicBezTo>
                      <a:pt x="19270" y="759"/>
                      <a:pt x="18514" y="1"/>
                      <a:pt x="175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1492677" y="2425017"/>
                <a:ext cx="481825" cy="37813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3389" extrusionOk="0">
                    <a:moveTo>
                      <a:pt x="1" y="1"/>
                    </a:moveTo>
                    <a:lnTo>
                      <a:pt x="1" y="1696"/>
                    </a:lnTo>
                    <a:cubicBezTo>
                      <a:pt x="1" y="2630"/>
                      <a:pt x="757" y="3389"/>
                      <a:pt x="1693" y="3389"/>
                    </a:cubicBezTo>
                    <a:lnTo>
                      <a:pt x="17577" y="3389"/>
                    </a:lnTo>
                    <a:cubicBezTo>
                      <a:pt x="18514" y="3389"/>
                      <a:pt x="19270" y="2630"/>
                      <a:pt x="19273" y="1696"/>
                    </a:cubicBezTo>
                    <a:lnTo>
                      <a:pt x="19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513" name="Google Shape;1513;p43"/>
          <p:cNvSpPr txBox="1"/>
          <p:nvPr/>
        </p:nvSpPr>
        <p:spPr>
          <a:xfrm>
            <a:off x="6790125" y="206445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MAE</a:t>
            </a:r>
            <a:endParaRPr sz="1700" b="1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4" name="Google Shape;1514;p43"/>
          <p:cNvSpPr txBox="1"/>
          <p:nvPr/>
        </p:nvSpPr>
        <p:spPr>
          <a:xfrm>
            <a:off x="6790125" y="2500607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Emerging sector by region</a:t>
            </a:r>
          </a:p>
        </p:txBody>
      </p:sp>
      <p:sp>
        <p:nvSpPr>
          <p:cNvPr id="1515" name="Google Shape;1515;p43"/>
          <p:cNvSpPr txBox="1"/>
          <p:nvPr/>
        </p:nvSpPr>
        <p:spPr>
          <a:xfrm>
            <a:off x="795131" y="3529892"/>
            <a:ext cx="168965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North America</a:t>
            </a:r>
            <a:endParaRPr sz="1700" b="1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6" name="Google Shape;1516;p43"/>
          <p:cNvSpPr txBox="1"/>
          <p:nvPr/>
        </p:nvSpPr>
        <p:spPr>
          <a:xfrm>
            <a:off x="899450" y="3966044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Largest market by region (2023)</a:t>
            </a:r>
          </a:p>
        </p:txBody>
      </p:sp>
      <p:sp>
        <p:nvSpPr>
          <p:cNvPr id="1517" name="Google Shape;1517;p43"/>
          <p:cNvSpPr txBox="1"/>
          <p:nvPr/>
        </p:nvSpPr>
        <p:spPr>
          <a:xfrm>
            <a:off x="3827850" y="112290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Europe</a:t>
            </a:r>
            <a:endParaRPr sz="1700" b="1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8" name="Google Shape;1518;p43"/>
          <p:cNvSpPr txBox="1"/>
          <p:nvPr/>
        </p:nvSpPr>
        <p:spPr>
          <a:xfrm>
            <a:off x="3827850" y="1559057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Leading market in terms of finance industry</a:t>
            </a:r>
          </a:p>
        </p:txBody>
      </p:sp>
      <p:sp>
        <p:nvSpPr>
          <p:cNvPr id="1519" name="Google Shape;1519;p43"/>
          <p:cNvSpPr txBox="1"/>
          <p:nvPr/>
        </p:nvSpPr>
        <p:spPr>
          <a:xfrm>
            <a:off x="899438" y="2500607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Fastest growing market by region (2020-2030)</a:t>
            </a:r>
          </a:p>
        </p:txBody>
      </p:sp>
      <p:sp>
        <p:nvSpPr>
          <p:cNvPr id="1520" name="Google Shape;1520;p43"/>
          <p:cNvSpPr txBox="1"/>
          <p:nvPr/>
        </p:nvSpPr>
        <p:spPr>
          <a:xfrm>
            <a:off x="899438" y="2064455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APAC</a:t>
            </a:r>
            <a:endParaRPr sz="1700" b="1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1" name="Google Shape;1521;p43"/>
          <p:cNvSpPr txBox="1"/>
          <p:nvPr/>
        </p:nvSpPr>
        <p:spPr>
          <a:xfrm>
            <a:off x="6790113" y="35298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LATAM</a:t>
            </a:r>
            <a:endParaRPr sz="1700" b="1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2" name="Google Shape;1522;p43"/>
          <p:cNvSpPr txBox="1"/>
          <p:nvPr/>
        </p:nvSpPr>
        <p:spPr>
          <a:xfrm>
            <a:off x="6790113" y="3966044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Least growing by region</a:t>
            </a:r>
          </a:p>
        </p:txBody>
      </p:sp>
      <p:sp>
        <p:nvSpPr>
          <p:cNvPr id="2" name="Google Shape;612;p24">
            <a:extLst>
              <a:ext uri="{FF2B5EF4-FFF2-40B4-BE49-F238E27FC236}">
                <a16:creationId xmlns:a16="http://schemas.microsoft.com/office/drawing/2014/main" id="{02AA3124-E8BD-BF5F-EFEB-DB2A63CCBFF8}"/>
              </a:ext>
            </a:extLst>
          </p:cNvPr>
          <p:cNvSpPr/>
          <p:nvPr/>
        </p:nvSpPr>
        <p:spPr>
          <a:xfrm>
            <a:off x="493939" y="233376"/>
            <a:ext cx="222450" cy="239473"/>
          </a:xfrm>
          <a:custGeom>
            <a:avLst/>
            <a:gdLst/>
            <a:ahLst/>
            <a:cxnLst/>
            <a:rect l="l" t="t" r="r" b="b"/>
            <a:pathLst>
              <a:path w="1150" h="1238" extrusionOk="0">
                <a:moveTo>
                  <a:pt x="588" y="0"/>
                </a:moveTo>
                <a:lnTo>
                  <a:pt x="0" y="791"/>
                </a:lnTo>
                <a:lnTo>
                  <a:pt x="0" y="987"/>
                </a:lnTo>
                <a:lnTo>
                  <a:pt x="676" y="987"/>
                </a:lnTo>
                <a:lnTo>
                  <a:pt x="676" y="1237"/>
                </a:lnTo>
                <a:lnTo>
                  <a:pt x="953" y="1237"/>
                </a:lnTo>
                <a:lnTo>
                  <a:pt x="953" y="987"/>
                </a:lnTo>
                <a:lnTo>
                  <a:pt x="1149" y="987"/>
                </a:lnTo>
                <a:lnTo>
                  <a:pt x="1149" y="764"/>
                </a:lnTo>
                <a:lnTo>
                  <a:pt x="953" y="764"/>
                </a:lnTo>
                <a:lnTo>
                  <a:pt x="953" y="507"/>
                </a:lnTo>
                <a:lnTo>
                  <a:pt x="676" y="507"/>
                </a:lnTo>
                <a:lnTo>
                  <a:pt x="676" y="764"/>
                </a:lnTo>
                <a:lnTo>
                  <a:pt x="338" y="764"/>
                </a:lnTo>
                <a:lnTo>
                  <a:pt x="87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25;p24">
            <a:extLst>
              <a:ext uri="{FF2B5EF4-FFF2-40B4-BE49-F238E27FC236}">
                <a16:creationId xmlns:a16="http://schemas.microsoft.com/office/drawing/2014/main" id="{90CC38A0-DCEB-5215-ECEE-6F93AD439D23}"/>
              </a:ext>
            </a:extLst>
          </p:cNvPr>
          <p:cNvSpPr/>
          <p:nvPr/>
        </p:nvSpPr>
        <p:spPr>
          <a:xfrm>
            <a:off x="74377" y="64700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1"/>
                </a:moveTo>
                <a:lnTo>
                  <a:pt x="0" y="3380"/>
                </a:lnTo>
                <a:lnTo>
                  <a:pt x="16361" y="3380"/>
                </a:lnTo>
                <a:cubicBezTo>
                  <a:pt x="17287" y="3380"/>
                  <a:pt x="18050" y="2616"/>
                  <a:pt x="18050" y="1690"/>
                </a:cubicBezTo>
                <a:cubicBezTo>
                  <a:pt x="18050" y="758"/>
                  <a:pt x="17287" y="1"/>
                  <a:pt x="16361" y="1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26;p24">
            <a:extLst>
              <a:ext uri="{FF2B5EF4-FFF2-40B4-BE49-F238E27FC236}">
                <a16:creationId xmlns:a16="http://schemas.microsoft.com/office/drawing/2014/main" id="{6591354B-FD71-A65F-6BA6-FCB85338A396}"/>
              </a:ext>
            </a:extLst>
          </p:cNvPr>
          <p:cNvSpPr/>
          <p:nvPr/>
        </p:nvSpPr>
        <p:spPr>
          <a:xfrm>
            <a:off x="41686" y="32010"/>
            <a:ext cx="3491695" cy="648588"/>
          </a:xfrm>
          <a:custGeom>
            <a:avLst/>
            <a:gdLst/>
            <a:ahLst/>
            <a:cxnLst/>
            <a:rect l="l" t="t" r="r" b="b"/>
            <a:pathLst>
              <a:path w="18051" h="3353" extrusionOk="0">
                <a:moveTo>
                  <a:pt x="0" y="1"/>
                </a:moveTo>
                <a:lnTo>
                  <a:pt x="0" y="3353"/>
                </a:lnTo>
                <a:lnTo>
                  <a:pt x="16361" y="3353"/>
                </a:lnTo>
                <a:cubicBezTo>
                  <a:pt x="17287" y="3353"/>
                  <a:pt x="18050" y="2589"/>
                  <a:pt x="18050" y="1663"/>
                </a:cubicBezTo>
                <a:cubicBezTo>
                  <a:pt x="18050" y="731"/>
                  <a:pt x="17287" y="1"/>
                  <a:pt x="1636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27;p24">
            <a:extLst>
              <a:ext uri="{FF2B5EF4-FFF2-40B4-BE49-F238E27FC236}">
                <a16:creationId xmlns:a16="http://schemas.microsoft.com/office/drawing/2014/main" id="{38BE2BA6-6907-A88C-CD0D-E00322F5117E}"/>
              </a:ext>
            </a:extLst>
          </p:cNvPr>
          <p:cNvSpPr/>
          <p:nvPr/>
        </p:nvSpPr>
        <p:spPr>
          <a:xfrm>
            <a:off x="793184" y="32010"/>
            <a:ext cx="304854" cy="648588"/>
          </a:xfrm>
          <a:custGeom>
            <a:avLst/>
            <a:gdLst/>
            <a:ahLst/>
            <a:cxnLst/>
            <a:rect l="l" t="t" r="r" b="b"/>
            <a:pathLst>
              <a:path w="1576" h="3353" extrusionOk="0">
                <a:moveTo>
                  <a:pt x="1" y="1"/>
                </a:moveTo>
                <a:lnTo>
                  <a:pt x="873" y="1663"/>
                </a:lnTo>
                <a:lnTo>
                  <a:pt x="1" y="3353"/>
                </a:lnTo>
                <a:lnTo>
                  <a:pt x="704" y="3353"/>
                </a:lnTo>
                <a:lnTo>
                  <a:pt x="1575" y="1663"/>
                </a:lnTo>
                <a:lnTo>
                  <a:pt x="704" y="1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28;p24">
            <a:extLst>
              <a:ext uri="{FF2B5EF4-FFF2-40B4-BE49-F238E27FC236}">
                <a16:creationId xmlns:a16="http://schemas.microsoft.com/office/drawing/2014/main" id="{BCDAD8FD-0261-EB8F-3C1B-201C9439D936}"/>
              </a:ext>
            </a:extLst>
          </p:cNvPr>
          <p:cNvSpPr/>
          <p:nvPr/>
        </p:nvSpPr>
        <p:spPr>
          <a:xfrm>
            <a:off x="41686" y="32010"/>
            <a:ext cx="920364" cy="648588"/>
          </a:xfrm>
          <a:custGeom>
            <a:avLst/>
            <a:gdLst/>
            <a:ahLst/>
            <a:cxnLst/>
            <a:rect l="l" t="t" r="r" b="b"/>
            <a:pathLst>
              <a:path w="4758" h="3353" extrusionOk="0">
                <a:moveTo>
                  <a:pt x="0" y="1"/>
                </a:moveTo>
                <a:lnTo>
                  <a:pt x="0" y="3353"/>
                </a:lnTo>
                <a:lnTo>
                  <a:pt x="3886" y="3353"/>
                </a:lnTo>
                <a:lnTo>
                  <a:pt x="4758" y="1663"/>
                </a:lnTo>
                <a:lnTo>
                  <a:pt x="3886" y="1"/>
                </a:lnTo>
                <a:close/>
              </a:path>
            </a:pathLst>
          </a:custGeom>
          <a:solidFill>
            <a:srgbClr val="80A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29;p24">
            <a:extLst>
              <a:ext uri="{FF2B5EF4-FFF2-40B4-BE49-F238E27FC236}">
                <a16:creationId xmlns:a16="http://schemas.microsoft.com/office/drawing/2014/main" id="{3336A8B4-06B0-625B-D7AC-3656F37853DF}"/>
              </a:ext>
            </a:extLst>
          </p:cNvPr>
          <p:cNvSpPr txBox="1"/>
          <p:nvPr/>
        </p:nvSpPr>
        <p:spPr>
          <a:xfrm>
            <a:off x="1130730" y="171549"/>
            <a:ext cx="2242504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Future Projection</a:t>
            </a:r>
          </a:p>
        </p:txBody>
      </p:sp>
      <p:grpSp>
        <p:nvGrpSpPr>
          <p:cNvPr id="8" name="Google Shape;650;p24">
            <a:extLst>
              <a:ext uri="{FF2B5EF4-FFF2-40B4-BE49-F238E27FC236}">
                <a16:creationId xmlns:a16="http://schemas.microsoft.com/office/drawing/2014/main" id="{E5526036-128C-F8BD-5167-53C64A5103FF}"/>
              </a:ext>
            </a:extLst>
          </p:cNvPr>
          <p:cNvGrpSpPr/>
          <p:nvPr/>
        </p:nvGrpSpPr>
        <p:grpSpPr>
          <a:xfrm>
            <a:off x="287751" y="186674"/>
            <a:ext cx="332881" cy="332881"/>
            <a:chOff x="6866612" y="2126986"/>
            <a:chExt cx="472775" cy="472775"/>
          </a:xfrm>
        </p:grpSpPr>
        <p:sp>
          <p:nvSpPr>
            <p:cNvPr id="9" name="Google Shape;651;p24">
              <a:extLst>
                <a:ext uri="{FF2B5EF4-FFF2-40B4-BE49-F238E27FC236}">
                  <a16:creationId xmlns:a16="http://schemas.microsoft.com/office/drawing/2014/main" id="{82497B7C-0252-108A-DC40-B9E660FAF0F5}"/>
                </a:ext>
              </a:extLst>
            </p:cNvPr>
            <p:cNvSpPr/>
            <p:nvPr/>
          </p:nvSpPr>
          <p:spPr>
            <a:xfrm>
              <a:off x="6866612" y="2126986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" name="Google Shape;652;p24">
              <a:extLst>
                <a:ext uri="{FF2B5EF4-FFF2-40B4-BE49-F238E27FC236}">
                  <a16:creationId xmlns:a16="http://schemas.microsoft.com/office/drawing/2014/main" id="{A082488E-A762-E97B-C502-25AA1A38F6FB}"/>
                </a:ext>
              </a:extLst>
            </p:cNvPr>
            <p:cNvSpPr/>
            <p:nvPr/>
          </p:nvSpPr>
          <p:spPr>
            <a:xfrm>
              <a:off x="6956487" y="2216861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" grpId="0" animBg="1"/>
      <p:bldP spid="1482" grpId="0" animBg="1"/>
      <p:bldP spid="1483" grpId="0" animBg="1"/>
      <p:bldP spid="1484" grpId="0" animBg="1"/>
      <p:bldP spid="1485" grpId="0" animBg="1"/>
      <p:bldP spid="1513" grpId="0"/>
      <p:bldP spid="1514" grpId="0"/>
      <p:bldP spid="1515" grpId="0"/>
      <p:bldP spid="1516" grpId="0"/>
      <p:bldP spid="1517" grpId="0"/>
      <p:bldP spid="1518" grpId="0"/>
      <p:bldP spid="1519" grpId="0"/>
      <p:bldP spid="1520" grpId="0"/>
      <p:bldP spid="1521" grpId="0"/>
      <p:bldP spid="15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644;p41"/>
          <p:cNvGrpSpPr/>
          <p:nvPr/>
        </p:nvGrpSpPr>
        <p:grpSpPr>
          <a:xfrm>
            <a:off x="3424497" y="1634313"/>
            <a:ext cx="2294700" cy="2295300"/>
            <a:chOff x="3424516" y="1577163"/>
            <a:chExt cx="2294700" cy="2295300"/>
          </a:xfrm>
        </p:grpSpPr>
        <p:sp>
          <p:nvSpPr>
            <p:cNvPr id="1645" name="Google Shape;1645;p41"/>
            <p:cNvSpPr/>
            <p:nvPr/>
          </p:nvSpPr>
          <p:spPr>
            <a:xfrm rot="-3600386">
              <a:off x="3731703" y="1884909"/>
              <a:ext cx="1680327" cy="16798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4228885" y="2381826"/>
              <a:ext cx="685963" cy="685973"/>
            </a:xfrm>
            <a:custGeom>
              <a:avLst/>
              <a:gdLst/>
              <a:ahLst/>
              <a:cxnLst/>
              <a:rect l="l" t="t" r="r" b="b"/>
              <a:pathLst>
                <a:path w="11973" h="11957" extrusionOk="0">
                  <a:moveTo>
                    <a:pt x="5986" y="748"/>
                  </a:moveTo>
                  <a:lnTo>
                    <a:pt x="8003" y="1756"/>
                  </a:lnTo>
                  <a:lnTo>
                    <a:pt x="5986" y="2796"/>
                  </a:lnTo>
                  <a:lnTo>
                    <a:pt x="4002" y="1756"/>
                  </a:lnTo>
                  <a:lnTo>
                    <a:pt x="5986" y="748"/>
                  </a:lnTo>
                  <a:close/>
                  <a:moveTo>
                    <a:pt x="3561" y="2324"/>
                  </a:moveTo>
                  <a:lnTo>
                    <a:pt x="5671" y="3395"/>
                  </a:lnTo>
                  <a:lnTo>
                    <a:pt x="5671" y="6136"/>
                  </a:lnTo>
                  <a:lnTo>
                    <a:pt x="3561" y="5064"/>
                  </a:lnTo>
                  <a:lnTo>
                    <a:pt x="3561" y="2324"/>
                  </a:lnTo>
                  <a:close/>
                  <a:moveTo>
                    <a:pt x="8475" y="2324"/>
                  </a:moveTo>
                  <a:lnTo>
                    <a:pt x="8475" y="5064"/>
                  </a:lnTo>
                  <a:lnTo>
                    <a:pt x="6364" y="6136"/>
                  </a:lnTo>
                  <a:lnTo>
                    <a:pt x="6364" y="3395"/>
                  </a:lnTo>
                  <a:lnTo>
                    <a:pt x="8475" y="2324"/>
                  </a:lnTo>
                  <a:close/>
                  <a:moveTo>
                    <a:pt x="3214" y="5663"/>
                  </a:moveTo>
                  <a:lnTo>
                    <a:pt x="5230" y="6703"/>
                  </a:lnTo>
                  <a:lnTo>
                    <a:pt x="3214" y="7711"/>
                  </a:lnTo>
                  <a:lnTo>
                    <a:pt x="1166" y="6703"/>
                  </a:lnTo>
                  <a:lnTo>
                    <a:pt x="3214" y="5663"/>
                  </a:lnTo>
                  <a:close/>
                  <a:moveTo>
                    <a:pt x="8822" y="5663"/>
                  </a:moveTo>
                  <a:lnTo>
                    <a:pt x="10870" y="6703"/>
                  </a:lnTo>
                  <a:lnTo>
                    <a:pt x="8822" y="7711"/>
                  </a:lnTo>
                  <a:lnTo>
                    <a:pt x="6837" y="6703"/>
                  </a:lnTo>
                  <a:lnTo>
                    <a:pt x="8822" y="5663"/>
                  </a:lnTo>
                  <a:close/>
                  <a:moveTo>
                    <a:pt x="5671" y="7238"/>
                  </a:moveTo>
                  <a:lnTo>
                    <a:pt x="5671" y="9948"/>
                  </a:lnTo>
                  <a:lnTo>
                    <a:pt x="3561" y="11019"/>
                  </a:lnTo>
                  <a:lnTo>
                    <a:pt x="3561" y="8309"/>
                  </a:lnTo>
                  <a:lnTo>
                    <a:pt x="5671" y="7238"/>
                  </a:lnTo>
                  <a:close/>
                  <a:moveTo>
                    <a:pt x="11311" y="7238"/>
                  </a:moveTo>
                  <a:lnTo>
                    <a:pt x="11311" y="10011"/>
                  </a:lnTo>
                  <a:lnTo>
                    <a:pt x="9200" y="11050"/>
                  </a:lnTo>
                  <a:lnTo>
                    <a:pt x="9200" y="8309"/>
                  </a:lnTo>
                  <a:lnTo>
                    <a:pt x="11311" y="7238"/>
                  </a:lnTo>
                  <a:close/>
                  <a:moveTo>
                    <a:pt x="725" y="7270"/>
                  </a:moveTo>
                  <a:lnTo>
                    <a:pt x="2836" y="8341"/>
                  </a:lnTo>
                  <a:lnTo>
                    <a:pt x="2836" y="11082"/>
                  </a:lnTo>
                  <a:lnTo>
                    <a:pt x="725" y="10042"/>
                  </a:lnTo>
                  <a:lnTo>
                    <a:pt x="725" y="7270"/>
                  </a:lnTo>
                  <a:close/>
                  <a:moveTo>
                    <a:pt x="6364" y="7270"/>
                  </a:moveTo>
                  <a:lnTo>
                    <a:pt x="8475" y="8341"/>
                  </a:lnTo>
                  <a:lnTo>
                    <a:pt x="8475" y="11082"/>
                  </a:lnTo>
                  <a:lnTo>
                    <a:pt x="6364" y="10042"/>
                  </a:lnTo>
                  <a:lnTo>
                    <a:pt x="6364" y="7270"/>
                  </a:lnTo>
                  <a:close/>
                  <a:moveTo>
                    <a:pt x="5998" y="0"/>
                  </a:moveTo>
                  <a:cubicBezTo>
                    <a:pt x="5947" y="0"/>
                    <a:pt x="5892" y="8"/>
                    <a:pt x="5829" y="24"/>
                  </a:cubicBezTo>
                  <a:lnTo>
                    <a:pt x="3056" y="1441"/>
                  </a:lnTo>
                  <a:cubicBezTo>
                    <a:pt x="2930" y="1536"/>
                    <a:pt x="2836" y="1662"/>
                    <a:pt x="2836" y="1756"/>
                  </a:cubicBezTo>
                  <a:lnTo>
                    <a:pt x="2836" y="5064"/>
                  </a:lnTo>
                  <a:lnTo>
                    <a:pt x="221" y="6388"/>
                  </a:lnTo>
                  <a:cubicBezTo>
                    <a:pt x="95" y="6451"/>
                    <a:pt x="0" y="6577"/>
                    <a:pt x="0" y="6703"/>
                  </a:cubicBezTo>
                  <a:lnTo>
                    <a:pt x="0" y="10200"/>
                  </a:lnTo>
                  <a:cubicBezTo>
                    <a:pt x="0" y="10326"/>
                    <a:pt x="95" y="10420"/>
                    <a:pt x="221" y="10515"/>
                  </a:cubicBezTo>
                  <a:lnTo>
                    <a:pt x="3056" y="11933"/>
                  </a:lnTo>
                  <a:cubicBezTo>
                    <a:pt x="3088" y="11948"/>
                    <a:pt x="3135" y="11956"/>
                    <a:pt x="3190" y="11956"/>
                  </a:cubicBezTo>
                  <a:cubicBezTo>
                    <a:pt x="3245" y="11956"/>
                    <a:pt x="3308" y="11948"/>
                    <a:pt x="3371" y="11933"/>
                  </a:cubicBezTo>
                  <a:lnTo>
                    <a:pt x="5986" y="10578"/>
                  </a:lnTo>
                  <a:lnTo>
                    <a:pt x="8633" y="11933"/>
                  </a:lnTo>
                  <a:cubicBezTo>
                    <a:pt x="8680" y="11948"/>
                    <a:pt x="8727" y="11956"/>
                    <a:pt x="8779" y="11956"/>
                  </a:cubicBezTo>
                  <a:cubicBezTo>
                    <a:pt x="8830" y="11956"/>
                    <a:pt x="8885" y="11948"/>
                    <a:pt x="8948" y="11933"/>
                  </a:cubicBezTo>
                  <a:lnTo>
                    <a:pt x="11783" y="10515"/>
                  </a:lnTo>
                  <a:cubicBezTo>
                    <a:pt x="11909" y="10420"/>
                    <a:pt x="11972" y="10326"/>
                    <a:pt x="11972" y="10200"/>
                  </a:cubicBezTo>
                  <a:lnTo>
                    <a:pt x="11972" y="6703"/>
                  </a:lnTo>
                  <a:cubicBezTo>
                    <a:pt x="11972" y="6577"/>
                    <a:pt x="11941" y="6451"/>
                    <a:pt x="11783" y="6388"/>
                  </a:cubicBezTo>
                  <a:lnTo>
                    <a:pt x="9137" y="5064"/>
                  </a:lnTo>
                  <a:lnTo>
                    <a:pt x="9137" y="1756"/>
                  </a:lnTo>
                  <a:cubicBezTo>
                    <a:pt x="9137" y="1662"/>
                    <a:pt x="9074" y="1536"/>
                    <a:pt x="8948" y="1441"/>
                  </a:cubicBezTo>
                  <a:lnTo>
                    <a:pt x="6144" y="24"/>
                  </a:lnTo>
                  <a:cubicBezTo>
                    <a:pt x="6097" y="8"/>
                    <a:pt x="6049" y="0"/>
                    <a:pt x="599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41"/>
          <p:cNvGrpSpPr/>
          <p:nvPr/>
        </p:nvGrpSpPr>
        <p:grpSpPr>
          <a:xfrm>
            <a:off x="710244" y="1418800"/>
            <a:ext cx="4701663" cy="2203358"/>
            <a:chOff x="710263" y="1361650"/>
            <a:chExt cx="4701663" cy="2203358"/>
          </a:xfrm>
        </p:grpSpPr>
        <p:grpSp>
          <p:nvGrpSpPr>
            <p:cNvPr id="1649" name="Google Shape;1649;p41"/>
            <p:cNvGrpSpPr/>
            <p:nvPr/>
          </p:nvGrpSpPr>
          <p:grpSpPr>
            <a:xfrm>
              <a:off x="710263" y="1361650"/>
              <a:ext cx="1884600" cy="1036850"/>
              <a:chOff x="710263" y="1361650"/>
              <a:chExt cx="1884600" cy="1036850"/>
            </a:xfrm>
          </p:grpSpPr>
          <p:sp>
            <p:nvSpPr>
              <p:cNvPr id="1650" name="Google Shape;1650;p41"/>
              <p:cNvSpPr txBox="1"/>
              <p:nvPr/>
            </p:nvSpPr>
            <p:spPr>
              <a:xfrm>
                <a:off x="710263" y="163350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Automl is an emerging concept and has potential of solving ML tasks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1" name="Google Shape;1651;p41"/>
              <p:cNvSpPr txBox="1"/>
              <p:nvPr/>
            </p:nvSpPr>
            <p:spPr>
              <a:xfrm>
                <a:off x="710263" y="1361650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Overview</a:t>
                </a:r>
                <a:endParaRPr sz="1700" b="1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652" name="Google Shape;1652;p41"/>
            <p:cNvGrpSpPr/>
            <p:nvPr/>
          </p:nvGrpSpPr>
          <p:grpSpPr>
            <a:xfrm>
              <a:off x="2594863" y="1538950"/>
              <a:ext cx="2817063" cy="2026058"/>
              <a:chOff x="2594863" y="1538950"/>
              <a:chExt cx="2817063" cy="2026058"/>
            </a:xfrm>
          </p:grpSpPr>
          <p:sp>
            <p:nvSpPr>
              <p:cNvPr id="1653" name="Google Shape;1653;p41"/>
              <p:cNvSpPr/>
              <p:nvPr/>
            </p:nvSpPr>
            <p:spPr>
              <a:xfrm rot="-2903670">
                <a:off x="3731862" y="1884944"/>
                <a:ext cx="1680276" cy="1679852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54" name="Google Shape;1654;p41"/>
              <p:cNvCxnSpPr>
                <a:stCxn id="1651" idx="3"/>
              </p:cNvCxnSpPr>
              <p:nvPr/>
            </p:nvCxnSpPr>
            <p:spPr>
              <a:xfrm>
                <a:off x="2594863" y="1538950"/>
                <a:ext cx="1909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</p:grpSp>
      <p:grpSp>
        <p:nvGrpSpPr>
          <p:cNvPr id="1655" name="Google Shape;1655;p41"/>
          <p:cNvGrpSpPr/>
          <p:nvPr/>
        </p:nvGrpSpPr>
        <p:grpSpPr>
          <a:xfrm>
            <a:off x="3393820" y="1418800"/>
            <a:ext cx="5039936" cy="2531182"/>
            <a:chOff x="3393839" y="1361650"/>
            <a:chExt cx="5039936" cy="2531182"/>
          </a:xfrm>
        </p:grpSpPr>
        <p:grpSp>
          <p:nvGrpSpPr>
            <p:cNvPr id="1656" name="Google Shape;1656;p41"/>
            <p:cNvGrpSpPr/>
            <p:nvPr/>
          </p:nvGrpSpPr>
          <p:grpSpPr>
            <a:xfrm>
              <a:off x="6308054" y="1361650"/>
              <a:ext cx="2125721" cy="1036850"/>
              <a:chOff x="6308054" y="1495000"/>
              <a:chExt cx="2125721" cy="1036850"/>
            </a:xfrm>
          </p:grpSpPr>
          <p:sp>
            <p:nvSpPr>
              <p:cNvPr id="1657" name="Google Shape;1657;p41"/>
              <p:cNvSpPr txBox="1"/>
              <p:nvPr/>
            </p:nvSpPr>
            <p:spPr>
              <a:xfrm>
                <a:off x="6549175" y="1495000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Experience</a:t>
                </a:r>
                <a:endParaRPr sz="1700" b="1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58" name="Google Shape;1658;p41"/>
              <p:cNvSpPr txBox="1"/>
              <p:nvPr/>
            </p:nvSpPr>
            <p:spPr>
              <a:xfrm>
                <a:off x="6308054" y="1766850"/>
                <a:ext cx="2125721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Able to understand StreamLit and developing new things into the existing modules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59" name="Google Shape;1659;p41"/>
            <p:cNvGrpSpPr/>
            <p:nvPr/>
          </p:nvGrpSpPr>
          <p:grpSpPr>
            <a:xfrm>
              <a:off x="3393839" y="1538950"/>
              <a:ext cx="3155336" cy="2353882"/>
              <a:chOff x="3393839" y="1538950"/>
              <a:chExt cx="3155336" cy="2353882"/>
            </a:xfrm>
          </p:grpSpPr>
          <p:sp>
            <p:nvSpPr>
              <p:cNvPr id="1660" name="Google Shape;1660;p41"/>
              <p:cNvSpPr/>
              <p:nvPr/>
            </p:nvSpPr>
            <p:spPr>
              <a:xfrm rot="-2199916">
                <a:off x="3729234" y="1877697"/>
                <a:ext cx="1680011" cy="1679770"/>
              </a:xfrm>
              <a:prstGeom prst="rect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61" name="Google Shape;1661;p41"/>
              <p:cNvCxnSpPr>
                <a:stCxn id="1657" idx="1"/>
              </p:cNvCxnSpPr>
              <p:nvPr/>
            </p:nvCxnSpPr>
            <p:spPr>
              <a:xfrm rot="10800000">
                <a:off x="4742275" y="1538950"/>
                <a:ext cx="180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</p:grpSp>
      <p:grpSp>
        <p:nvGrpSpPr>
          <p:cNvPr id="1662" name="Google Shape;1662;p41"/>
          <p:cNvGrpSpPr/>
          <p:nvPr/>
        </p:nvGrpSpPr>
        <p:grpSpPr>
          <a:xfrm>
            <a:off x="710244" y="1727991"/>
            <a:ext cx="4907621" cy="2499908"/>
            <a:chOff x="710263" y="1670841"/>
            <a:chExt cx="4907621" cy="2499908"/>
          </a:xfrm>
        </p:grpSpPr>
        <p:grpSp>
          <p:nvGrpSpPr>
            <p:cNvPr id="1663" name="Google Shape;1663;p41"/>
            <p:cNvGrpSpPr/>
            <p:nvPr/>
          </p:nvGrpSpPr>
          <p:grpSpPr>
            <a:xfrm>
              <a:off x="710263" y="3133901"/>
              <a:ext cx="1884600" cy="1036848"/>
              <a:chOff x="710263" y="3133901"/>
              <a:chExt cx="1884600" cy="1036848"/>
            </a:xfrm>
          </p:grpSpPr>
          <p:sp>
            <p:nvSpPr>
              <p:cNvPr id="1664" name="Google Shape;1664;p41"/>
              <p:cNvSpPr txBox="1"/>
              <p:nvPr/>
            </p:nvSpPr>
            <p:spPr>
              <a:xfrm>
                <a:off x="710263" y="3133901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Skills</a:t>
                </a:r>
                <a:endParaRPr sz="1700" b="1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65" name="Google Shape;1665;p41"/>
              <p:cNvSpPr txBox="1"/>
              <p:nvPr/>
            </p:nvSpPr>
            <p:spPr>
              <a:xfrm>
                <a:off x="710263" y="3405749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The use of industry oriented libraries gave me the exposure of entire ML pipeline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66" name="Google Shape;1666;p41"/>
            <p:cNvGrpSpPr/>
            <p:nvPr/>
          </p:nvGrpSpPr>
          <p:grpSpPr>
            <a:xfrm>
              <a:off x="2594863" y="1670841"/>
              <a:ext cx="3023021" cy="2092200"/>
              <a:chOff x="2594863" y="1670841"/>
              <a:chExt cx="3023021" cy="2092200"/>
            </a:xfrm>
          </p:grpSpPr>
          <p:sp>
            <p:nvSpPr>
              <p:cNvPr id="1667" name="Google Shape;1667;p41"/>
              <p:cNvSpPr/>
              <p:nvPr/>
            </p:nvSpPr>
            <p:spPr>
              <a:xfrm rot="-1002425">
                <a:off x="3731872" y="1876923"/>
                <a:ext cx="1680123" cy="1680037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68" name="Google Shape;1668;p41"/>
              <p:cNvCxnSpPr>
                <a:stCxn id="1664" idx="3"/>
              </p:cNvCxnSpPr>
              <p:nvPr/>
            </p:nvCxnSpPr>
            <p:spPr>
              <a:xfrm>
                <a:off x="2594863" y="3311201"/>
                <a:ext cx="1415400" cy="451800"/>
              </a:xfrm>
              <a:prstGeom prst="bentConnector3">
                <a:avLst>
                  <a:gd name="adj1" fmla="val -130"/>
                </a:avLst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</p:grpSp>
      <p:grpSp>
        <p:nvGrpSpPr>
          <p:cNvPr id="1669" name="Google Shape;1669;p41"/>
          <p:cNvGrpSpPr/>
          <p:nvPr/>
        </p:nvGrpSpPr>
        <p:grpSpPr>
          <a:xfrm>
            <a:off x="3433338" y="1643654"/>
            <a:ext cx="5000419" cy="2584246"/>
            <a:chOff x="3433356" y="1586504"/>
            <a:chExt cx="5000419" cy="2584246"/>
          </a:xfrm>
        </p:grpSpPr>
        <p:grpSp>
          <p:nvGrpSpPr>
            <p:cNvPr id="1670" name="Google Shape;1670;p41"/>
            <p:cNvGrpSpPr/>
            <p:nvPr/>
          </p:nvGrpSpPr>
          <p:grpSpPr>
            <a:xfrm>
              <a:off x="6549175" y="3133901"/>
              <a:ext cx="1884600" cy="1036848"/>
              <a:chOff x="6549175" y="3133901"/>
              <a:chExt cx="1884600" cy="1036848"/>
            </a:xfrm>
          </p:grpSpPr>
          <p:sp>
            <p:nvSpPr>
              <p:cNvPr id="1671" name="Google Shape;1671;p41"/>
              <p:cNvSpPr txBox="1"/>
              <p:nvPr/>
            </p:nvSpPr>
            <p:spPr>
              <a:xfrm>
                <a:off x="6549175" y="3133901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 dirty="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Future Work</a:t>
                </a:r>
                <a:endParaRPr sz="1700" b="1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72" name="Google Shape;1672;p41"/>
              <p:cNvSpPr txBox="1"/>
              <p:nvPr/>
            </p:nvSpPr>
            <p:spPr>
              <a:xfrm>
                <a:off x="6549175" y="3405749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To implement Deep Learning and create an ETL for Business Intelligence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73" name="Google Shape;1673;p41"/>
            <p:cNvGrpSpPr/>
            <p:nvPr/>
          </p:nvGrpSpPr>
          <p:grpSpPr>
            <a:xfrm>
              <a:off x="3433356" y="1586504"/>
              <a:ext cx="3115819" cy="2277000"/>
              <a:chOff x="3433356" y="1586504"/>
              <a:chExt cx="3115819" cy="2277000"/>
            </a:xfrm>
          </p:grpSpPr>
          <p:sp>
            <p:nvSpPr>
              <p:cNvPr id="1674" name="Google Shape;1674;p41"/>
              <p:cNvSpPr/>
              <p:nvPr/>
            </p:nvSpPr>
            <p:spPr>
              <a:xfrm rot="-1705114">
                <a:off x="3731885" y="1885032"/>
                <a:ext cx="1679942" cy="1679942"/>
              </a:xfrm>
              <a:prstGeom prst="rect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75" name="Google Shape;1675;p41"/>
              <p:cNvCxnSpPr>
                <a:endCxn id="1671" idx="1"/>
              </p:cNvCxnSpPr>
              <p:nvPr/>
            </p:nvCxnSpPr>
            <p:spPr>
              <a:xfrm>
                <a:off x="5705575" y="3067601"/>
                <a:ext cx="843600" cy="243600"/>
              </a:xfrm>
              <a:prstGeom prst="bentConnector3">
                <a:avLst>
                  <a:gd name="adj1" fmla="val 99997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</p:grpSp>
      </p:grpSp>
      <p:sp>
        <p:nvSpPr>
          <p:cNvPr id="10" name="Google Shape;618;p24">
            <a:extLst>
              <a:ext uri="{FF2B5EF4-FFF2-40B4-BE49-F238E27FC236}">
                <a16:creationId xmlns:a16="http://schemas.microsoft.com/office/drawing/2014/main" id="{4FAAA6FC-F80A-1BAD-3F6C-5D2732A75AEB}"/>
              </a:ext>
            </a:extLst>
          </p:cNvPr>
          <p:cNvSpPr/>
          <p:nvPr/>
        </p:nvSpPr>
        <p:spPr>
          <a:xfrm>
            <a:off x="40428" y="39312"/>
            <a:ext cx="3491695" cy="648588"/>
          </a:xfrm>
          <a:custGeom>
            <a:avLst/>
            <a:gdLst/>
            <a:ahLst/>
            <a:cxnLst/>
            <a:rect l="l" t="t" r="r" b="b"/>
            <a:pathLst>
              <a:path w="18051" h="3353" extrusionOk="0">
                <a:moveTo>
                  <a:pt x="0" y="0"/>
                </a:moveTo>
                <a:lnTo>
                  <a:pt x="0" y="3352"/>
                </a:lnTo>
                <a:lnTo>
                  <a:pt x="16361" y="3352"/>
                </a:lnTo>
                <a:cubicBezTo>
                  <a:pt x="17287" y="3352"/>
                  <a:pt x="18050" y="2616"/>
                  <a:pt x="18050" y="1690"/>
                </a:cubicBezTo>
                <a:cubicBezTo>
                  <a:pt x="18050" y="757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19;p24">
            <a:extLst>
              <a:ext uri="{FF2B5EF4-FFF2-40B4-BE49-F238E27FC236}">
                <a16:creationId xmlns:a16="http://schemas.microsoft.com/office/drawing/2014/main" id="{2884DA7F-3BF6-9321-BAFE-A615C854CEA7}"/>
              </a:ext>
            </a:extLst>
          </p:cNvPr>
          <p:cNvSpPr/>
          <p:nvPr/>
        </p:nvSpPr>
        <p:spPr>
          <a:xfrm>
            <a:off x="40428" y="39312"/>
            <a:ext cx="920364" cy="648588"/>
          </a:xfrm>
          <a:custGeom>
            <a:avLst/>
            <a:gdLst/>
            <a:ahLst/>
            <a:cxnLst/>
            <a:rect l="l" t="t" r="r" b="b"/>
            <a:pathLst>
              <a:path w="4758" h="3353" extrusionOk="0">
                <a:moveTo>
                  <a:pt x="0" y="0"/>
                </a:moveTo>
                <a:lnTo>
                  <a:pt x="0" y="3352"/>
                </a:lnTo>
                <a:lnTo>
                  <a:pt x="3886" y="3352"/>
                </a:lnTo>
                <a:lnTo>
                  <a:pt x="4758" y="1690"/>
                </a:lnTo>
                <a:lnTo>
                  <a:pt x="3886" y="0"/>
                </a:lnTo>
                <a:close/>
              </a:path>
            </a:pathLst>
          </a:custGeom>
          <a:solidFill>
            <a:srgbClr val="FF74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20;p24">
            <a:extLst>
              <a:ext uri="{FF2B5EF4-FFF2-40B4-BE49-F238E27FC236}">
                <a16:creationId xmlns:a16="http://schemas.microsoft.com/office/drawing/2014/main" id="{9961B1B1-7C2B-C5AC-6D9B-2090C8884DEF}"/>
              </a:ext>
            </a:extLst>
          </p:cNvPr>
          <p:cNvSpPr/>
          <p:nvPr/>
        </p:nvSpPr>
        <p:spPr>
          <a:xfrm>
            <a:off x="791926" y="39312"/>
            <a:ext cx="304854" cy="648588"/>
          </a:xfrm>
          <a:custGeom>
            <a:avLst/>
            <a:gdLst/>
            <a:ahLst/>
            <a:cxnLst/>
            <a:rect l="l" t="t" r="r" b="b"/>
            <a:pathLst>
              <a:path w="1576" h="3353" extrusionOk="0">
                <a:moveTo>
                  <a:pt x="1" y="0"/>
                </a:moveTo>
                <a:lnTo>
                  <a:pt x="873" y="1690"/>
                </a:lnTo>
                <a:lnTo>
                  <a:pt x="1" y="3352"/>
                </a:lnTo>
                <a:lnTo>
                  <a:pt x="704" y="3352"/>
                </a:lnTo>
                <a:lnTo>
                  <a:pt x="1575" y="1690"/>
                </a:lnTo>
                <a:lnTo>
                  <a:pt x="704" y="0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1;p24">
            <a:extLst>
              <a:ext uri="{FF2B5EF4-FFF2-40B4-BE49-F238E27FC236}">
                <a16:creationId xmlns:a16="http://schemas.microsoft.com/office/drawing/2014/main" id="{9E48C8C1-3A23-55BA-DEBD-44740926CDC0}"/>
              </a:ext>
            </a:extLst>
          </p:cNvPr>
          <p:cNvSpPr txBox="1"/>
          <p:nvPr/>
        </p:nvSpPr>
        <p:spPr>
          <a:xfrm>
            <a:off x="1154556" y="174296"/>
            <a:ext cx="1896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oogle Shape;633;p24">
            <a:extLst>
              <a:ext uri="{FF2B5EF4-FFF2-40B4-BE49-F238E27FC236}">
                <a16:creationId xmlns:a16="http://schemas.microsoft.com/office/drawing/2014/main" id="{572CA370-F3F8-BD1B-F1DE-DFA916069738}"/>
              </a:ext>
            </a:extLst>
          </p:cNvPr>
          <p:cNvGrpSpPr/>
          <p:nvPr/>
        </p:nvGrpSpPr>
        <p:grpSpPr>
          <a:xfrm>
            <a:off x="258909" y="190599"/>
            <a:ext cx="339253" cy="339253"/>
            <a:chOff x="1222589" y="2110409"/>
            <a:chExt cx="481825" cy="481825"/>
          </a:xfrm>
        </p:grpSpPr>
        <p:sp>
          <p:nvSpPr>
            <p:cNvPr id="15" name="Google Shape;634;p24">
              <a:extLst>
                <a:ext uri="{FF2B5EF4-FFF2-40B4-BE49-F238E27FC236}">
                  <a16:creationId xmlns:a16="http://schemas.microsoft.com/office/drawing/2014/main" id="{BF33C3A7-B5DC-50E0-8DAF-C5D49C200A25}"/>
                </a:ext>
              </a:extLst>
            </p:cNvPr>
            <p:cNvSpPr/>
            <p:nvPr/>
          </p:nvSpPr>
          <p:spPr>
            <a:xfrm>
              <a:off x="1222589" y="2308984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" name="Google Shape;635;p24">
              <a:extLst>
                <a:ext uri="{FF2B5EF4-FFF2-40B4-BE49-F238E27FC236}">
                  <a16:creationId xmlns:a16="http://schemas.microsoft.com/office/drawing/2014/main" id="{B0323D7B-1A77-59B6-BED3-996E7517A40C}"/>
                </a:ext>
              </a:extLst>
            </p:cNvPr>
            <p:cNvSpPr/>
            <p:nvPr/>
          </p:nvSpPr>
          <p:spPr>
            <a:xfrm>
              <a:off x="1222589" y="2110409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35"/>
          <p:cNvSpPr/>
          <p:nvPr/>
        </p:nvSpPr>
        <p:spPr>
          <a:xfrm>
            <a:off x="3352801" y="4731753"/>
            <a:ext cx="5194708" cy="47"/>
          </a:xfrm>
          <a:custGeom>
            <a:avLst/>
            <a:gdLst/>
            <a:ahLst/>
            <a:cxnLst/>
            <a:rect l="l" t="t" r="r" b="b"/>
            <a:pathLst>
              <a:path w="109593" h="1" fill="none" extrusionOk="0">
                <a:moveTo>
                  <a:pt x="109593" y="0"/>
                </a:moveTo>
                <a:lnTo>
                  <a:pt x="0" y="0"/>
                </a:lnTo>
              </a:path>
            </a:pathLst>
          </a:custGeom>
          <a:noFill/>
          <a:ln w="62725" cap="flat" cmpd="sng">
            <a:solidFill>
              <a:srgbClr val="FFFFFF"/>
            </a:solidFill>
            <a:prstDash val="solid"/>
            <a:miter lim="363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35"/>
          <p:cNvGrpSpPr/>
          <p:nvPr/>
        </p:nvGrpSpPr>
        <p:grpSpPr>
          <a:xfrm>
            <a:off x="569633" y="1304795"/>
            <a:ext cx="4278791" cy="3427079"/>
            <a:chOff x="569633" y="1304795"/>
            <a:chExt cx="4278791" cy="3427079"/>
          </a:xfrm>
        </p:grpSpPr>
        <p:grpSp>
          <p:nvGrpSpPr>
            <p:cNvPr id="1180" name="Google Shape;1180;p35"/>
            <p:cNvGrpSpPr/>
            <p:nvPr/>
          </p:nvGrpSpPr>
          <p:grpSpPr>
            <a:xfrm>
              <a:off x="569633" y="1304795"/>
              <a:ext cx="2182200" cy="731075"/>
              <a:chOff x="6284633" y="1152395"/>
              <a:chExt cx="2182200" cy="731075"/>
            </a:xfrm>
          </p:grpSpPr>
          <p:sp>
            <p:nvSpPr>
              <p:cNvPr id="1181" name="Google Shape;1181;p35"/>
              <p:cNvSpPr txBox="1"/>
              <p:nvPr/>
            </p:nvSpPr>
            <p:spPr>
              <a:xfrm flipH="1">
                <a:off x="6284633" y="1511170"/>
                <a:ext cx="2182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Shibu Mohapatra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 b="1" dirty="0">
                    <a:latin typeface="Roboto"/>
                    <a:ea typeface="Roboto"/>
                    <a:cs typeface="Roboto"/>
                    <a:sym typeface="Roboto"/>
                  </a:rPr>
                  <a:t>MSC AI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Roll no: </a:t>
                </a:r>
                <a:r>
                  <a:rPr lang="en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02</a:t>
                </a:r>
                <a:endParaRPr sz="12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2" name="Google Shape;1182;p35"/>
              <p:cNvSpPr txBox="1"/>
              <p:nvPr/>
            </p:nvSpPr>
            <p:spPr>
              <a:xfrm flipH="1">
                <a:off x="6284633" y="1152395"/>
                <a:ext cx="1919100" cy="2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Presented by</a:t>
                </a:r>
                <a:endParaRPr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83" name="Google Shape;1183;p35"/>
            <p:cNvGrpSpPr/>
            <p:nvPr/>
          </p:nvGrpSpPr>
          <p:grpSpPr>
            <a:xfrm>
              <a:off x="3650531" y="3132361"/>
              <a:ext cx="1197893" cy="1599513"/>
              <a:chOff x="3650531" y="3132361"/>
              <a:chExt cx="1197893" cy="1599513"/>
            </a:xfrm>
          </p:grpSpPr>
          <p:sp>
            <p:nvSpPr>
              <p:cNvPr id="1184" name="Google Shape;1184;p35"/>
              <p:cNvSpPr/>
              <p:nvPr/>
            </p:nvSpPr>
            <p:spPr>
              <a:xfrm>
                <a:off x="3650531" y="3132361"/>
                <a:ext cx="1197893" cy="1599513"/>
              </a:xfrm>
              <a:custGeom>
                <a:avLst/>
                <a:gdLst/>
                <a:ahLst/>
                <a:cxnLst/>
                <a:rect l="l" t="t" r="r" b="b"/>
                <a:pathLst>
                  <a:path w="25272" h="33745" extrusionOk="0">
                    <a:moveTo>
                      <a:pt x="10437" y="1"/>
                    </a:moveTo>
                    <a:lnTo>
                      <a:pt x="1" y="33744"/>
                    </a:lnTo>
                    <a:lnTo>
                      <a:pt x="25272" y="33744"/>
                    </a:lnTo>
                    <a:lnTo>
                      <a:pt x="104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4145177" y="3132361"/>
                <a:ext cx="703226" cy="1599513"/>
              </a:xfrm>
              <a:custGeom>
                <a:avLst/>
                <a:gdLst/>
                <a:ahLst/>
                <a:cxnLst/>
                <a:rect l="l" t="t" r="r" b="b"/>
                <a:pathLst>
                  <a:path w="14836" h="33745" extrusionOk="0">
                    <a:moveTo>
                      <a:pt x="1" y="1"/>
                    </a:moveTo>
                    <a:lnTo>
                      <a:pt x="2364" y="33744"/>
                    </a:lnTo>
                    <a:lnTo>
                      <a:pt x="14836" y="337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8" name="Google Shape;1188;p35"/>
          <p:cNvGrpSpPr/>
          <p:nvPr/>
        </p:nvGrpSpPr>
        <p:grpSpPr>
          <a:xfrm>
            <a:off x="569002" y="2387605"/>
            <a:ext cx="5949888" cy="2344257"/>
            <a:chOff x="569002" y="2387605"/>
            <a:chExt cx="5949888" cy="2344257"/>
          </a:xfrm>
        </p:grpSpPr>
        <p:grpSp>
          <p:nvGrpSpPr>
            <p:cNvPr id="1189" name="Google Shape;1189;p35"/>
            <p:cNvGrpSpPr/>
            <p:nvPr/>
          </p:nvGrpSpPr>
          <p:grpSpPr>
            <a:xfrm>
              <a:off x="569002" y="2387605"/>
              <a:ext cx="2182831" cy="511950"/>
              <a:chOff x="6284002" y="2235205"/>
              <a:chExt cx="2182831" cy="511950"/>
            </a:xfrm>
          </p:grpSpPr>
          <p:sp>
            <p:nvSpPr>
              <p:cNvPr id="1190" name="Google Shape;1190;p35"/>
              <p:cNvSpPr txBox="1"/>
              <p:nvPr/>
            </p:nvSpPr>
            <p:spPr>
              <a:xfrm flipH="1">
                <a:off x="6284633" y="2374855"/>
                <a:ext cx="2182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Prof. Asmita Marathe</a:t>
                </a:r>
                <a:endParaRPr sz="12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1" name="Google Shape;1191;p35"/>
              <p:cNvSpPr txBox="1"/>
              <p:nvPr/>
            </p:nvSpPr>
            <p:spPr>
              <a:xfrm flipH="1">
                <a:off x="6284002" y="2235205"/>
                <a:ext cx="1919100" cy="2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E9D52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Guide </a:t>
                </a:r>
                <a:endParaRPr sz="1700" dirty="0">
                  <a:solidFill>
                    <a:srgbClr val="E9D52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92" name="Google Shape;1192;p35"/>
            <p:cNvGrpSpPr/>
            <p:nvPr/>
          </p:nvGrpSpPr>
          <p:grpSpPr>
            <a:xfrm>
              <a:off x="4373092" y="3383996"/>
              <a:ext cx="2145798" cy="1347866"/>
              <a:chOff x="4373092" y="3383996"/>
              <a:chExt cx="2145798" cy="1347866"/>
            </a:xfrm>
          </p:grpSpPr>
          <p:sp>
            <p:nvSpPr>
              <p:cNvPr id="1193" name="Google Shape;1193;p35"/>
              <p:cNvSpPr/>
              <p:nvPr/>
            </p:nvSpPr>
            <p:spPr>
              <a:xfrm>
                <a:off x="4373092" y="3383996"/>
                <a:ext cx="2145798" cy="1347866"/>
              </a:xfrm>
              <a:custGeom>
                <a:avLst/>
                <a:gdLst/>
                <a:ahLst/>
                <a:cxnLst/>
                <a:rect l="l" t="t" r="r" b="b"/>
                <a:pathLst>
                  <a:path w="45270" h="28436" extrusionOk="0">
                    <a:moveTo>
                      <a:pt x="19708" y="1"/>
                    </a:moveTo>
                    <a:lnTo>
                      <a:pt x="0" y="28435"/>
                    </a:lnTo>
                    <a:lnTo>
                      <a:pt x="45270" y="28435"/>
                    </a:lnTo>
                    <a:lnTo>
                      <a:pt x="19708" y="1"/>
                    </a:lnTo>
                    <a:close/>
                  </a:path>
                </a:pathLst>
              </a:custGeom>
              <a:solidFill>
                <a:srgbClr val="E9D5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5307166" y="3383996"/>
                <a:ext cx="1211686" cy="1347866"/>
              </a:xfrm>
              <a:custGeom>
                <a:avLst/>
                <a:gdLst/>
                <a:ahLst/>
                <a:cxnLst/>
                <a:rect l="l" t="t" r="r" b="b"/>
                <a:pathLst>
                  <a:path w="25563" h="28436" extrusionOk="0">
                    <a:moveTo>
                      <a:pt x="1" y="1"/>
                    </a:moveTo>
                    <a:lnTo>
                      <a:pt x="3855" y="28435"/>
                    </a:lnTo>
                    <a:lnTo>
                      <a:pt x="25563" y="284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AB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7" name="Google Shape;1197;p35"/>
          <p:cNvGrpSpPr/>
          <p:nvPr/>
        </p:nvGrpSpPr>
        <p:grpSpPr>
          <a:xfrm>
            <a:off x="563374" y="2365464"/>
            <a:ext cx="6940932" cy="2366445"/>
            <a:chOff x="563374" y="2365464"/>
            <a:chExt cx="6940932" cy="2366445"/>
          </a:xfrm>
        </p:grpSpPr>
        <p:grpSp>
          <p:nvGrpSpPr>
            <p:cNvPr id="1198" name="Google Shape;1198;p35"/>
            <p:cNvGrpSpPr/>
            <p:nvPr/>
          </p:nvGrpSpPr>
          <p:grpSpPr>
            <a:xfrm>
              <a:off x="563374" y="3098058"/>
              <a:ext cx="2182200" cy="631035"/>
              <a:chOff x="6278374" y="2945658"/>
              <a:chExt cx="2182200" cy="631035"/>
            </a:xfrm>
          </p:grpSpPr>
          <p:sp>
            <p:nvSpPr>
              <p:cNvPr id="1199" name="Google Shape;1199;p35"/>
              <p:cNvSpPr txBox="1"/>
              <p:nvPr/>
            </p:nvSpPr>
            <p:spPr>
              <a:xfrm flipH="1">
                <a:off x="6278374" y="3204393"/>
                <a:ext cx="2182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Automl.ai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r>
                  <a:rPr lang="en-IN" sz="1200" b="1" dirty="0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r>
                  <a:rPr lang="en" sz="1200" b="1" dirty="0">
                    <a:latin typeface="Roboto"/>
                    <a:ea typeface="Roboto"/>
                    <a:cs typeface="Roboto"/>
                    <a:sym typeface="Roboto"/>
                  </a:rPr>
                  <a:t>chine Learning based</a:t>
                </a:r>
                <a:endParaRPr sz="12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0" name="Google Shape;1200;p35"/>
              <p:cNvSpPr txBox="1"/>
              <p:nvPr/>
            </p:nvSpPr>
            <p:spPr>
              <a:xfrm flipH="1">
                <a:off x="6279005" y="2945658"/>
                <a:ext cx="1919100" cy="2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Project Details</a:t>
                </a:r>
                <a:endParaRPr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01" name="Google Shape;1201;p35"/>
            <p:cNvGrpSpPr/>
            <p:nvPr/>
          </p:nvGrpSpPr>
          <p:grpSpPr>
            <a:xfrm>
              <a:off x="5687654" y="2365464"/>
              <a:ext cx="1816652" cy="2366445"/>
              <a:chOff x="5687654" y="2365464"/>
              <a:chExt cx="1816652" cy="2366445"/>
            </a:xfrm>
          </p:grpSpPr>
          <p:sp>
            <p:nvSpPr>
              <p:cNvPr id="1202" name="Google Shape;1202;p35"/>
              <p:cNvSpPr/>
              <p:nvPr/>
            </p:nvSpPr>
            <p:spPr>
              <a:xfrm>
                <a:off x="5687654" y="2365464"/>
                <a:ext cx="1816652" cy="2366445"/>
              </a:xfrm>
              <a:custGeom>
                <a:avLst/>
                <a:gdLst/>
                <a:ahLst/>
                <a:cxnLst/>
                <a:rect l="l" t="t" r="r" b="b"/>
                <a:pathLst>
                  <a:path w="38326" h="49925" extrusionOk="0">
                    <a:moveTo>
                      <a:pt x="18436" y="0"/>
                    </a:moveTo>
                    <a:lnTo>
                      <a:pt x="1" y="49924"/>
                    </a:lnTo>
                    <a:lnTo>
                      <a:pt x="38325" y="49924"/>
                    </a:lnTo>
                    <a:lnTo>
                      <a:pt x="184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6560842" y="2365464"/>
                <a:ext cx="942833" cy="2366445"/>
              </a:xfrm>
              <a:custGeom>
                <a:avLst/>
                <a:gdLst/>
                <a:ahLst/>
                <a:cxnLst/>
                <a:rect l="l" t="t" r="r" b="b"/>
                <a:pathLst>
                  <a:path w="19891" h="49925" extrusionOk="0">
                    <a:moveTo>
                      <a:pt x="1" y="0"/>
                    </a:moveTo>
                    <a:lnTo>
                      <a:pt x="3746" y="49924"/>
                    </a:lnTo>
                    <a:lnTo>
                      <a:pt x="19890" y="499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D8E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6" name="Google Shape;1206;p35"/>
          <p:cNvGrpSpPr/>
          <p:nvPr/>
        </p:nvGrpSpPr>
        <p:grpSpPr>
          <a:xfrm>
            <a:off x="569629" y="3718340"/>
            <a:ext cx="7853656" cy="1013507"/>
            <a:chOff x="569629" y="3718340"/>
            <a:chExt cx="7853656" cy="1013507"/>
          </a:xfrm>
        </p:grpSpPr>
        <p:grpSp>
          <p:nvGrpSpPr>
            <p:cNvPr id="1207" name="Google Shape;1207;p35"/>
            <p:cNvGrpSpPr/>
            <p:nvPr/>
          </p:nvGrpSpPr>
          <p:grpSpPr>
            <a:xfrm>
              <a:off x="569629" y="4015456"/>
              <a:ext cx="2622159" cy="677362"/>
              <a:chOff x="6284629" y="3863056"/>
              <a:chExt cx="2622159" cy="677362"/>
            </a:xfrm>
          </p:grpSpPr>
          <p:sp>
            <p:nvSpPr>
              <p:cNvPr id="1208" name="Google Shape;1208;p35"/>
              <p:cNvSpPr txBox="1"/>
              <p:nvPr/>
            </p:nvSpPr>
            <p:spPr>
              <a:xfrm flipH="1">
                <a:off x="6284633" y="3863056"/>
                <a:ext cx="1919100" cy="2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Contact</a:t>
                </a:r>
                <a:endParaRPr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09" name="Google Shape;1209;p35"/>
              <p:cNvSpPr txBox="1"/>
              <p:nvPr/>
            </p:nvSpPr>
            <p:spPr>
              <a:xfrm flipH="1">
                <a:off x="6284629" y="4168118"/>
                <a:ext cx="2622159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Mobile: </a:t>
                </a:r>
                <a:r>
                  <a:rPr lang="en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+91 8208213211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Email: </a:t>
                </a:r>
                <a:r>
                  <a:rPr lang="en" sz="1200" b="1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mohapatrashibu@gmail.com</a:t>
                </a:r>
                <a:r>
                  <a:rPr lang="en" sz="1200" b="1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10" name="Google Shape;1210;p35"/>
            <p:cNvGrpSpPr/>
            <p:nvPr/>
          </p:nvGrpSpPr>
          <p:grpSpPr>
            <a:xfrm>
              <a:off x="6591133" y="3718340"/>
              <a:ext cx="1832152" cy="1013507"/>
              <a:chOff x="6591133" y="3718340"/>
              <a:chExt cx="1832152" cy="1013507"/>
            </a:xfrm>
          </p:grpSpPr>
          <p:sp>
            <p:nvSpPr>
              <p:cNvPr id="1211" name="Google Shape;1211;p35"/>
              <p:cNvSpPr/>
              <p:nvPr/>
            </p:nvSpPr>
            <p:spPr>
              <a:xfrm>
                <a:off x="6591133" y="3718340"/>
                <a:ext cx="1832152" cy="1013507"/>
              </a:xfrm>
              <a:custGeom>
                <a:avLst/>
                <a:gdLst/>
                <a:ahLst/>
                <a:cxnLst/>
                <a:rect l="l" t="t" r="r" b="b"/>
                <a:pathLst>
                  <a:path w="38653" h="21382" extrusionOk="0">
                    <a:moveTo>
                      <a:pt x="29526" y="1"/>
                    </a:moveTo>
                    <a:lnTo>
                      <a:pt x="1" y="21381"/>
                    </a:lnTo>
                    <a:lnTo>
                      <a:pt x="38653" y="21381"/>
                    </a:lnTo>
                    <a:lnTo>
                      <a:pt x="295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7489090" y="3718340"/>
                <a:ext cx="934159" cy="1013507"/>
              </a:xfrm>
              <a:custGeom>
                <a:avLst/>
                <a:gdLst/>
                <a:ahLst/>
                <a:cxnLst/>
                <a:rect l="l" t="t" r="r" b="b"/>
                <a:pathLst>
                  <a:path w="19708" h="21382" extrusionOk="0">
                    <a:moveTo>
                      <a:pt x="10581" y="1"/>
                    </a:moveTo>
                    <a:lnTo>
                      <a:pt x="0" y="21381"/>
                    </a:lnTo>
                    <a:lnTo>
                      <a:pt x="19708" y="21381"/>
                    </a:lnTo>
                    <a:lnTo>
                      <a:pt x="10581" y="1"/>
                    </a:lnTo>
                    <a:close/>
                  </a:path>
                </a:pathLst>
              </a:custGeom>
              <a:solidFill>
                <a:srgbClr val="B23C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618;p24">
            <a:extLst>
              <a:ext uri="{FF2B5EF4-FFF2-40B4-BE49-F238E27FC236}">
                <a16:creationId xmlns:a16="http://schemas.microsoft.com/office/drawing/2014/main" id="{665A3D84-BD74-A407-9D04-E393C37CD21A}"/>
              </a:ext>
            </a:extLst>
          </p:cNvPr>
          <p:cNvSpPr/>
          <p:nvPr/>
        </p:nvSpPr>
        <p:spPr>
          <a:xfrm>
            <a:off x="40428" y="39312"/>
            <a:ext cx="3491695" cy="648588"/>
          </a:xfrm>
          <a:custGeom>
            <a:avLst/>
            <a:gdLst/>
            <a:ahLst/>
            <a:cxnLst/>
            <a:rect l="l" t="t" r="r" b="b"/>
            <a:pathLst>
              <a:path w="18051" h="3353" extrusionOk="0">
                <a:moveTo>
                  <a:pt x="0" y="0"/>
                </a:moveTo>
                <a:lnTo>
                  <a:pt x="0" y="3352"/>
                </a:lnTo>
                <a:lnTo>
                  <a:pt x="16361" y="3352"/>
                </a:lnTo>
                <a:cubicBezTo>
                  <a:pt x="17287" y="3352"/>
                  <a:pt x="18050" y="2616"/>
                  <a:pt x="18050" y="1690"/>
                </a:cubicBezTo>
                <a:cubicBezTo>
                  <a:pt x="18050" y="757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19;p24">
            <a:extLst>
              <a:ext uri="{FF2B5EF4-FFF2-40B4-BE49-F238E27FC236}">
                <a16:creationId xmlns:a16="http://schemas.microsoft.com/office/drawing/2014/main" id="{E0CA7676-A7DB-A690-2690-70E0A4278F82}"/>
              </a:ext>
            </a:extLst>
          </p:cNvPr>
          <p:cNvSpPr/>
          <p:nvPr/>
        </p:nvSpPr>
        <p:spPr>
          <a:xfrm>
            <a:off x="40428" y="39312"/>
            <a:ext cx="920364" cy="648588"/>
          </a:xfrm>
          <a:custGeom>
            <a:avLst/>
            <a:gdLst/>
            <a:ahLst/>
            <a:cxnLst/>
            <a:rect l="l" t="t" r="r" b="b"/>
            <a:pathLst>
              <a:path w="4758" h="3353" extrusionOk="0">
                <a:moveTo>
                  <a:pt x="0" y="0"/>
                </a:moveTo>
                <a:lnTo>
                  <a:pt x="0" y="3352"/>
                </a:lnTo>
                <a:lnTo>
                  <a:pt x="3886" y="3352"/>
                </a:lnTo>
                <a:lnTo>
                  <a:pt x="4758" y="1690"/>
                </a:lnTo>
                <a:lnTo>
                  <a:pt x="3886" y="0"/>
                </a:lnTo>
                <a:close/>
              </a:path>
            </a:pathLst>
          </a:custGeom>
          <a:solidFill>
            <a:srgbClr val="FF74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620;p24">
            <a:extLst>
              <a:ext uri="{FF2B5EF4-FFF2-40B4-BE49-F238E27FC236}">
                <a16:creationId xmlns:a16="http://schemas.microsoft.com/office/drawing/2014/main" id="{B9AE3BF8-3D64-0D7C-3C3F-99EA8D66BA1D}"/>
              </a:ext>
            </a:extLst>
          </p:cNvPr>
          <p:cNvSpPr/>
          <p:nvPr/>
        </p:nvSpPr>
        <p:spPr>
          <a:xfrm>
            <a:off x="791926" y="39312"/>
            <a:ext cx="304854" cy="648588"/>
          </a:xfrm>
          <a:custGeom>
            <a:avLst/>
            <a:gdLst/>
            <a:ahLst/>
            <a:cxnLst/>
            <a:rect l="l" t="t" r="r" b="b"/>
            <a:pathLst>
              <a:path w="1576" h="3353" extrusionOk="0">
                <a:moveTo>
                  <a:pt x="1" y="0"/>
                </a:moveTo>
                <a:lnTo>
                  <a:pt x="873" y="1690"/>
                </a:lnTo>
                <a:lnTo>
                  <a:pt x="1" y="3352"/>
                </a:lnTo>
                <a:lnTo>
                  <a:pt x="704" y="3352"/>
                </a:lnTo>
                <a:lnTo>
                  <a:pt x="1575" y="1690"/>
                </a:lnTo>
                <a:lnTo>
                  <a:pt x="704" y="0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31;p24">
            <a:extLst>
              <a:ext uri="{FF2B5EF4-FFF2-40B4-BE49-F238E27FC236}">
                <a16:creationId xmlns:a16="http://schemas.microsoft.com/office/drawing/2014/main" id="{BF81E15E-3804-CD7A-CAFF-8396639F8FDC}"/>
              </a:ext>
            </a:extLst>
          </p:cNvPr>
          <p:cNvSpPr txBox="1"/>
          <p:nvPr/>
        </p:nvSpPr>
        <p:spPr>
          <a:xfrm>
            <a:off x="1154556" y="174296"/>
            <a:ext cx="1896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Thank you !!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" name="Google Shape;633;p24">
            <a:extLst>
              <a:ext uri="{FF2B5EF4-FFF2-40B4-BE49-F238E27FC236}">
                <a16:creationId xmlns:a16="http://schemas.microsoft.com/office/drawing/2014/main" id="{88E65F2D-47AA-5507-DB26-CB681D5A1C47}"/>
              </a:ext>
            </a:extLst>
          </p:cNvPr>
          <p:cNvGrpSpPr/>
          <p:nvPr/>
        </p:nvGrpSpPr>
        <p:grpSpPr>
          <a:xfrm>
            <a:off x="258909" y="190599"/>
            <a:ext cx="339253" cy="339253"/>
            <a:chOff x="1222589" y="2110409"/>
            <a:chExt cx="481825" cy="481825"/>
          </a:xfrm>
        </p:grpSpPr>
        <p:sp>
          <p:nvSpPr>
            <p:cNvPr id="38" name="Google Shape;634;p24">
              <a:extLst>
                <a:ext uri="{FF2B5EF4-FFF2-40B4-BE49-F238E27FC236}">
                  <a16:creationId xmlns:a16="http://schemas.microsoft.com/office/drawing/2014/main" id="{2B28958B-C29A-D652-495A-74D230F191EA}"/>
                </a:ext>
              </a:extLst>
            </p:cNvPr>
            <p:cNvSpPr/>
            <p:nvPr/>
          </p:nvSpPr>
          <p:spPr>
            <a:xfrm>
              <a:off x="1222589" y="2308984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" name="Google Shape;635;p24">
              <a:extLst>
                <a:ext uri="{FF2B5EF4-FFF2-40B4-BE49-F238E27FC236}">
                  <a16:creationId xmlns:a16="http://schemas.microsoft.com/office/drawing/2014/main" id="{615AF8A9-CF64-5385-C35F-B818C019712D}"/>
                </a:ext>
              </a:extLst>
            </p:cNvPr>
            <p:cNvSpPr/>
            <p:nvPr/>
          </p:nvSpPr>
          <p:spPr>
            <a:xfrm>
              <a:off x="1222589" y="2110409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786" name="Google Shape;786;p21"/>
          <p:cNvGrpSpPr/>
          <p:nvPr/>
        </p:nvGrpSpPr>
        <p:grpSpPr>
          <a:xfrm>
            <a:off x="3241138" y="1551188"/>
            <a:ext cx="5136329" cy="2677029"/>
            <a:chOff x="2046075" y="1424350"/>
            <a:chExt cx="5136329" cy="2677029"/>
          </a:xfrm>
        </p:grpSpPr>
        <p:sp>
          <p:nvSpPr>
            <p:cNvPr id="787" name="Google Shape;787;p21"/>
            <p:cNvSpPr/>
            <p:nvPr/>
          </p:nvSpPr>
          <p:spPr>
            <a:xfrm>
              <a:off x="2046075" y="1424350"/>
              <a:ext cx="5136329" cy="2677029"/>
            </a:xfrm>
            <a:custGeom>
              <a:avLst/>
              <a:gdLst/>
              <a:ahLst/>
              <a:cxnLst/>
              <a:rect l="l" t="t" r="r" b="b"/>
              <a:pathLst>
                <a:path w="51852" h="27025" extrusionOk="0">
                  <a:moveTo>
                    <a:pt x="51811" y="23285"/>
                  </a:moveTo>
                  <a:lnTo>
                    <a:pt x="51770" y="23285"/>
                  </a:lnTo>
                  <a:cubicBezTo>
                    <a:pt x="51770" y="23326"/>
                    <a:pt x="51729" y="23367"/>
                    <a:pt x="51729" y="23367"/>
                  </a:cubicBezTo>
                  <a:cubicBezTo>
                    <a:pt x="51678" y="23367"/>
                    <a:pt x="51637" y="23367"/>
                    <a:pt x="51596" y="23407"/>
                  </a:cubicBezTo>
                  <a:cubicBezTo>
                    <a:pt x="51596" y="23448"/>
                    <a:pt x="51637" y="23448"/>
                    <a:pt x="51637" y="23499"/>
                  </a:cubicBezTo>
                  <a:cubicBezTo>
                    <a:pt x="51555" y="23540"/>
                    <a:pt x="51423" y="23796"/>
                    <a:pt x="51341" y="23796"/>
                  </a:cubicBezTo>
                  <a:cubicBezTo>
                    <a:pt x="51218" y="23755"/>
                    <a:pt x="51382" y="23622"/>
                    <a:pt x="51341" y="23581"/>
                  </a:cubicBezTo>
                  <a:cubicBezTo>
                    <a:pt x="51300" y="23499"/>
                    <a:pt x="51126" y="23448"/>
                    <a:pt x="51126" y="23407"/>
                  </a:cubicBezTo>
                  <a:cubicBezTo>
                    <a:pt x="51167" y="23367"/>
                    <a:pt x="51218" y="23367"/>
                    <a:pt x="51259" y="23326"/>
                  </a:cubicBezTo>
                  <a:lnTo>
                    <a:pt x="51259" y="23193"/>
                  </a:lnTo>
                  <a:cubicBezTo>
                    <a:pt x="51300" y="23193"/>
                    <a:pt x="51300" y="23193"/>
                    <a:pt x="51300" y="23152"/>
                  </a:cubicBezTo>
                  <a:cubicBezTo>
                    <a:pt x="51300" y="23111"/>
                    <a:pt x="51300" y="23111"/>
                    <a:pt x="51259" y="23070"/>
                  </a:cubicBezTo>
                  <a:lnTo>
                    <a:pt x="51300" y="23029"/>
                  </a:lnTo>
                  <a:cubicBezTo>
                    <a:pt x="51259" y="22989"/>
                    <a:pt x="51218" y="22937"/>
                    <a:pt x="51218" y="22937"/>
                  </a:cubicBezTo>
                  <a:cubicBezTo>
                    <a:pt x="51167" y="22897"/>
                    <a:pt x="51218" y="22897"/>
                    <a:pt x="51167" y="22856"/>
                  </a:cubicBezTo>
                  <a:cubicBezTo>
                    <a:pt x="51167" y="22856"/>
                    <a:pt x="51126" y="22856"/>
                    <a:pt x="51126" y="22815"/>
                  </a:cubicBezTo>
                  <a:cubicBezTo>
                    <a:pt x="51126" y="22856"/>
                    <a:pt x="51167" y="22856"/>
                    <a:pt x="51167" y="22897"/>
                  </a:cubicBezTo>
                  <a:lnTo>
                    <a:pt x="51167" y="22897"/>
                  </a:lnTo>
                  <a:cubicBezTo>
                    <a:pt x="51126" y="22815"/>
                    <a:pt x="51085" y="22774"/>
                    <a:pt x="51045" y="22733"/>
                  </a:cubicBezTo>
                  <a:lnTo>
                    <a:pt x="51045" y="22641"/>
                  </a:lnTo>
                  <a:cubicBezTo>
                    <a:pt x="51004" y="22641"/>
                    <a:pt x="51004" y="22600"/>
                    <a:pt x="50963" y="22559"/>
                  </a:cubicBezTo>
                  <a:lnTo>
                    <a:pt x="50963" y="22559"/>
                  </a:lnTo>
                  <a:lnTo>
                    <a:pt x="51004" y="22559"/>
                  </a:lnTo>
                  <a:lnTo>
                    <a:pt x="51004" y="22559"/>
                  </a:lnTo>
                  <a:cubicBezTo>
                    <a:pt x="51045" y="22600"/>
                    <a:pt x="51045" y="22641"/>
                    <a:pt x="51045" y="22682"/>
                  </a:cubicBezTo>
                  <a:cubicBezTo>
                    <a:pt x="51085" y="22641"/>
                    <a:pt x="51126" y="22682"/>
                    <a:pt x="51167" y="22682"/>
                  </a:cubicBezTo>
                  <a:lnTo>
                    <a:pt x="51167" y="22733"/>
                  </a:lnTo>
                  <a:lnTo>
                    <a:pt x="51218" y="22733"/>
                  </a:lnTo>
                  <a:lnTo>
                    <a:pt x="51218" y="22733"/>
                  </a:lnTo>
                  <a:cubicBezTo>
                    <a:pt x="51218" y="22774"/>
                    <a:pt x="51259" y="22774"/>
                    <a:pt x="51259" y="22774"/>
                  </a:cubicBezTo>
                  <a:lnTo>
                    <a:pt x="51259" y="22815"/>
                  </a:lnTo>
                  <a:lnTo>
                    <a:pt x="51218" y="22815"/>
                  </a:lnTo>
                  <a:lnTo>
                    <a:pt x="51218" y="22815"/>
                  </a:lnTo>
                  <a:cubicBezTo>
                    <a:pt x="51259" y="22815"/>
                    <a:pt x="51300" y="22856"/>
                    <a:pt x="51300" y="22897"/>
                  </a:cubicBezTo>
                  <a:lnTo>
                    <a:pt x="51259" y="22897"/>
                  </a:lnTo>
                  <a:lnTo>
                    <a:pt x="51300" y="22937"/>
                  </a:lnTo>
                  <a:lnTo>
                    <a:pt x="51259" y="22937"/>
                  </a:lnTo>
                  <a:lnTo>
                    <a:pt x="51259" y="22989"/>
                  </a:lnTo>
                  <a:lnTo>
                    <a:pt x="51300" y="22989"/>
                  </a:lnTo>
                  <a:lnTo>
                    <a:pt x="51300" y="22989"/>
                  </a:lnTo>
                  <a:cubicBezTo>
                    <a:pt x="51341" y="22989"/>
                    <a:pt x="51341" y="22989"/>
                    <a:pt x="51341" y="23029"/>
                  </a:cubicBezTo>
                  <a:lnTo>
                    <a:pt x="51341" y="23029"/>
                  </a:lnTo>
                  <a:cubicBezTo>
                    <a:pt x="51382" y="23029"/>
                    <a:pt x="51382" y="23070"/>
                    <a:pt x="51423" y="23070"/>
                  </a:cubicBezTo>
                  <a:cubicBezTo>
                    <a:pt x="51382" y="23029"/>
                    <a:pt x="51382" y="23029"/>
                    <a:pt x="51382" y="22989"/>
                  </a:cubicBezTo>
                  <a:lnTo>
                    <a:pt x="51423" y="22989"/>
                  </a:lnTo>
                  <a:cubicBezTo>
                    <a:pt x="51474" y="23029"/>
                    <a:pt x="51474" y="23070"/>
                    <a:pt x="51474" y="23111"/>
                  </a:cubicBezTo>
                  <a:cubicBezTo>
                    <a:pt x="51555" y="23152"/>
                    <a:pt x="51596" y="23193"/>
                    <a:pt x="51678" y="23193"/>
                  </a:cubicBezTo>
                  <a:cubicBezTo>
                    <a:pt x="51729" y="23193"/>
                    <a:pt x="51729" y="23152"/>
                    <a:pt x="51811" y="23111"/>
                  </a:cubicBezTo>
                  <a:lnTo>
                    <a:pt x="51852" y="23152"/>
                  </a:lnTo>
                  <a:cubicBezTo>
                    <a:pt x="51852" y="23193"/>
                    <a:pt x="51811" y="23244"/>
                    <a:pt x="51811" y="23285"/>
                  </a:cubicBezTo>
                  <a:close/>
                  <a:moveTo>
                    <a:pt x="51045" y="23796"/>
                  </a:moveTo>
                  <a:lnTo>
                    <a:pt x="51126" y="23704"/>
                  </a:lnTo>
                  <a:lnTo>
                    <a:pt x="51167" y="23755"/>
                  </a:lnTo>
                  <a:lnTo>
                    <a:pt x="51167" y="23796"/>
                  </a:lnTo>
                  <a:lnTo>
                    <a:pt x="51167" y="23796"/>
                  </a:lnTo>
                  <a:cubicBezTo>
                    <a:pt x="51167" y="23837"/>
                    <a:pt x="51218" y="23837"/>
                    <a:pt x="51218" y="23877"/>
                  </a:cubicBezTo>
                  <a:cubicBezTo>
                    <a:pt x="51126" y="23918"/>
                    <a:pt x="51126" y="24010"/>
                    <a:pt x="51045" y="24051"/>
                  </a:cubicBezTo>
                  <a:cubicBezTo>
                    <a:pt x="51004" y="24051"/>
                    <a:pt x="50963" y="24092"/>
                    <a:pt x="50912" y="24133"/>
                  </a:cubicBezTo>
                  <a:cubicBezTo>
                    <a:pt x="50963" y="24174"/>
                    <a:pt x="51004" y="24174"/>
                    <a:pt x="51004" y="24174"/>
                  </a:cubicBezTo>
                  <a:lnTo>
                    <a:pt x="51004" y="24174"/>
                  </a:lnTo>
                  <a:cubicBezTo>
                    <a:pt x="51004" y="24174"/>
                    <a:pt x="51004" y="24215"/>
                    <a:pt x="50963" y="24215"/>
                  </a:cubicBezTo>
                  <a:lnTo>
                    <a:pt x="50912" y="24174"/>
                  </a:lnTo>
                  <a:cubicBezTo>
                    <a:pt x="50871" y="24215"/>
                    <a:pt x="50830" y="24266"/>
                    <a:pt x="50789" y="24266"/>
                  </a:cubicBezTo>
                  <a:lnTo>
                    <a:pt x="50707" y="24266"/>
                  </a:lnTo>
                  <a:lnTo>
                    <a:pt x="50748" y="24307"/>
                  </a:lnTo>
                  <a:lnTo>
                    <a:pt x="50748" y="24388"/>
                  </a:lnTo>
                  <a:lnTo>
                    <a:pt x="50656" y="24388"/>
                  </a:lnTo>
                  <a:lnTo>
                    <a:pt x="50656" y="24388"/>
                  </a:lnTo>
                  <a:cubicBezTo>
                    <a:pt x="50707" y="24388"/>
                    <a:pt x="50707" y="24388"/>
                    <a:pt x="50748" y="24429"/>
                  </a:cubicBezTo>
                  <a:cubicBezTo>
                    <a:pt x="50707" y="24470"/>
                    <a:pt x="50707" y="24521"/>
                    <a:pt x="50656" y="24562"/>
                  </a:cubicBezTo>
                  <a:cubicBezTo>
                    <a:pt x="50656" y="24603"/>
                    <a:pt x="50534" y="24685"/>
                    <a:pt x="50493" y="24725"/>
                  </a:cubicBezTo>
                  <a:cubicBezTo>
                    <a:pt x="50360" y="24725"/>
                    <a:pt x="50319" y="24685"/>
                    <a:pt x="50237" y="24644"/>
                  </a:cubicBezTo>
                  <a:lnTo>
                    <a:pt x="50197" y="24644"/>
                  </a:lnTo>
                  <a:lnTo>
                    <a:pt x="50145" y="24644"/>
                  </a:lnTo>
                  <a:cubicBezTo>
                    <a:pt x="50145" y="24644"/>
                    <a:pt x="50064" y="24644"/>
                    <a:pt x="50064" y="24603"/>
                  </a:cubicBezTo>
                  <a:lnTo>
                    <a:pt x="50064" y="24603"/>
                  </a:lnTo>
                  <a:lnTo>
                    <a:pt x="50064" y="24603"/>
                  </a:lnTo>
                  <a:lnTo>
                    <a:pt x="50064" y="24562"/>
                  </a:lnTo>
                  <a:lnTo>
                    <a:pt x="50105" y="24562"/>
                  </a:lnTo>
                  <a:lnTo>
                    <a:pt x="50105" y="24562"/>
                  </a:lnTo>
                  <a:lnTo>
                    <a:pt x="50064" y="24521"/>
                  </a:lnTo>
                  <a:lnTo>
                    <a:pt x="50064" y="24521"/>
                  </a:lnTo>
                  <a:lnTo>
                    <a:pt x="50105" y="24562"/>
                  </a:lnTo>
                  <a:lnTo>
                    <a:pt x="50105" y="24521"/>
                  </a:lnTo>
                  <a:lnTo>
                    <a:pt x="50105" y="24470"/>
                  </a:lnTo>
                  <a:cubicBezTo>
                    <a:pt x="50145" y="24470"/>
                    <a:pt x="50145" y="24521"/>
                    <a:pt x="50197" y="24470"/>
                  </a:cubicBezTo>
                  <a:cubicBezTo>
                    <a:pt x="50145" y="24470"/>
                    <a:pt x="50145" y="24470"/>
                    <a:pt x="50145" y="24429"/>
                  </a:cubicBezTo>
                  <a:lnTo>
                    <a:pt x="50145" y="24429"/>
                  </a:lnTo>
                  <a:cubicBezTo>
                    <a:pt x="50197" y="24388"/>
                    <a:pt x="50237" y="24347"/>
                    <a:pt x="50278" y="24347"/>
                  </a:cubicBezTo>
                  <a:lnTo>
                    <a:pt x="50278" y="24307"/>
                  </a:lnTo>
                  <a:cubicBezTo>
                    <a:pt x="50319" y="24266"/>
                    <a:pt x="50360" y="24266"/>
                    <a:pt x="50452" y="24215"/>
                  </a:cubicBezTo>
                  <a:cubicBezTo>
                    <a:pt x="50493" y="24215"/>
                    <a:pt x="50534" y="24174"/>
                    <a:pt x="50575" y="24133"/>
                  </a:cubicBezTo>
                  <a:lnTo>
                    <a:pt x="50575" y="24092"/>
                  </a:lnTo>
                  <a:cubicBezTo>
                    <a:pt x="50615" y="24092"/>
                    <a:pt x="50656" y="24051"/>
                    <a:pt x="50656" y="24051"/>
                  </a:cubicBezTo>
                  <a:cubicBezTo>
                    <a:pt x="50707" y="24051"/>
                    <a:pt x="50789" y="23959"/>
                    <a:pt x="50789" y="23959"/>
                  </a:cubicBezTo>
                  <a:lnTo>
                    <a:pt x="50789" y="23877"/>
                  </a:lnTo>
                  <a:cubicBezTo>
                    <a:pt x="50830" y="23877"/>
                    <a:pt x="50871" y="23837"/>
                    <a:pt x="50871" y="23796"/>
                  </a:cubicBezTo>
                  <a:cubicBezTo>
                    <a:pt x="50912" y="23796"/>
                    <a:pt x="50871" y="23755"/>
                    <a:pt x="50912" y="23704"/>
                  </a:cubicBezTo>
                  <a:lnTo>
                    <a:pt x="50912" y="23622"/>
                  </a:lnTo>
                  <a:cubicBezTo>
                    <a:pt x="51004" y="23663"/>
                    <a:pt x="51004" y="23704"/>
                    <a:pt x="51045" y="23796"/>
                  </a:cubicBezTo>
                  <a:close/>
                  <a:moveTo>
                    <a:pt x="25502" y="7060"/>
                  </a:moveTo>
                  <a:lnTo>
                    <a:pt x="25502" y="7060"/>
                  </a:lnTo>
                  <a:lnTo>
                    <a:pt x="25461" y="7101"/>
                  </a:lnTo>
                  <a:lnTo>
                    <a:pt x="25420" y="7060"/>
                  </a:lnTo>
                  <a:lnTo>
                    <a:pt x="25328" y="7060"/>
                  </a:lnTo>
                  <a:cubicBezTo>
                    <a:pt x="25287" y="6978"/>
                    <a:pt x="25328" y="6978"/>
                    <a:pt x="25369" y="6938"/>
                  </a:cubicBezTo>
                  <a:lnTo>
                    <a:pt x="25369" y="6938"/>
                  </a:lnTo>
                  <a:cubicBezTo>
                    <a:pt x="25420" y="6978"/>
                    <a:pt x="25420" y="6978"/>
                    <a:pt x="25461" y="6978"/>
                  </a:cubicBezTo>
                  <a:lnTo>
                    <a:pt x="25461" y="6897"/>
                  </a:lnTo>
                  <a:lnTo>
                    <a:pt x="25502" y="6897"/>
                  </a:lnTo>
                  <a:cubicBezTo>
                    <a:pt x="25543" y="6978"/>
                    <a:pt x="25502" y="7019"/>
                    <a:pt x="25461" y="7019"/>
                  </a:cubicBezTo>
                  <a:lnTo>
                    <a:pt x="25461" y="7019"/>
                  </a:lnTo>
                  <a:lnTo>
                    <a:pt x="25502" y="7060"/>
                  </a:lnTo>
                  <a:close/>
                  <a:moveTo>
                    <a:pt x="25206" y="6682"/>
                  </a:moveTo>
                  <a:lnTo>
                    <a:pt x="25073" y="6682"/>
                  </a:lnTo>
                  <a:lnTo>
                    <a:pt x="24991" y="6682"/>
                  </a:lnTo>
                  <a:cubicBezTo>
                    <a:pt x="24991" y="6723"/>
                    <a:pt x="24950" y="6764"/>
                    <a:pt x="24909" y="6764"/>
                  </a:cubicBezTo>
                  <a:lnTo>
                    <a:pt x="24858" y="6723"/>
                  </a:lnTo>
                  <a:cubicBezTo>
                    <a:pt x="24909" y="6723"/>
                    <a:pt x="24909" y="6682"/>
                    <a:pt x="24950" y="6682"/>
                  </a:cubicBezTo>
                  <a:cubicBezTo>
                    <a:pt x="24991" y="6682"/>
                    <a:pt x="25032" y="6641"/>
                    <a:pt x="25032" y="6641"/>
                  </a:cubicBezTo>
                  <a:cubicBezTo>
                    <a:pt x="25073" y="6641"/>
                    <a:pt x="25114" y="6590"/>
                    <a:pt x="25114" y="6549"/>
                  </a:cubicBezTo>
                  <a:lnTo>
                    <a:pt x="25206" y="6549"/>
                  </a:lnTo>
                  <a:lnTo>
                    <a:pt x="25206" y="6509"/>
                  </a:lnTo>
                  <a:lnTo>
                    <a:pt x="25247" y="6549"/>
                  </a:lnTo>
                  <a:cubicBezTo>
                    <a:pt x="25206" y="6590"/>
                    <a:pt x="25206" y="6590"/>
                    <a:pt x="25247" y="6641"/>
                  </a:cubicBezTo>
                  <a:cubicBezTo>
                    <a:pt x="25206" y="6641"/>
                    <a:pt x="25206" y="6682"/>
                    <a:pt x="25206" y="6682"/>
                  </a:cubicBezTo>
                  <a:close/>
                  <a:moveTo>
                    <a:pt x="50197" y="4935"/>
                  </a:moveTo>
                  <a:lnTo>
                    <a:pt x="50145" y="4976"/>
                  </a:lnTo>
                  <a:lnTo>
                    <a:pt x="49941" y="4976"/>
                  </a:lnTo>
                  <a:cubicBezTo>
                    <a:pt x="49941" y="4935"/>
                    <a:pt x="49941" y="4935"/>
                    <a:pt x="49890" y="4894"/>
                  </a:cubicBezTo>
                  <a:lnTo>
                    <a:pt x="49890" y="4894"/>
                  </a:lnTo>
                  <a:lnTo>
                    <a:pt x="49890" y="4894"/>
                  </a:lnTo>
                  <a:cubicBezTo>
                    <a:pt x="49849" y="4894"/>
                    <a:pt x="49808" y="4935"/>
                    <a:pt x="49767" y="4935"/>
                  </a:cubicBezTo>
                  <a:cubicBezTo>
                    <a:pt x="49767" y="4894"/>
                    <a:pt x="49727" y="4894"/>
                    <a:pt x="49727" y="4894"/>
                  </a:cubicBezTo>
                  <a:lnTo>
                    <a:pt x="49727" y="4935"/>
                  </a:lnTo>
                  <a:lnTo>
                    <a:pt x="49727" y="4976"/>
                  </a:lnTo>
                  <a:cubicBezTo>
                    <a:pt x="49727" y="4976"/>
                    <a:pt x="49767" y="4976"/>
                    <a:pt x="49808" y="5017"/>
                  </a:cubicBezTo>
                  <a:lnTo>
                    <a:pt x="49849" y="4976"/>
                  </a:lnTo>
                  <a:lnTo>
                    <a:pt x="49890" y="4976"/>
                  </a:lnTo>
                  <a:cubicBezTo>
                    <a:pt x="49890" y="5058"/>
                    <a:pt x="49890" y="5058"/>
                    <a:pt x="49941" y="5058"/>
                  </a:cubicBezTo>
                  <a:lnTo>
                    <a:pt x="50023" y="5058"/>
                  </a:lnTo>
                  <a:lnTo>
                    <a:pt x="49982" y="5109"/>
                  </a:lnTo>
                  <a:lnTo>
                    <a:pt x="50023" y="5058"/>
                  </a:lnTo>
                  <a:cubicBezTo>
                    <a:pt x="50064" y="5109"/>
                    <a:pt x="50064" y="5150"/>
                    <a:pt x="50064" y="5191"/>
                  </a:cubicBezTo>
                  <a:lnTo>
                    <a:pt x="50023" y="5231"/>
                  </a:lnTo>
                  <a:cubicBezTo>
                    <a:pt x="50105" y="5231"/>
                    <a:pt x="50105" y="5272"/>
                    <a:pt x="50145" y="5313"/>
                  </a:cubicBezTo>
                  <a:lnTo>
                    <a:pt x="50145" y="5405"/>
                  </a:lnTo>
                  <a:cubicBezTo>
                    <a:pt x="50197" y="5405"/>
                    <a:pt x="50197" y="5405"/>
                    <a:pt x="50197" y="5364"/>
                  </a:cubicBezTo>
                  <a:cubicBezTo>
                    <a:pt x="50197" y="5528"/>
                    <a:pt x="50105" y="5487"/>
                    <a:pt x="49982" y="5487"/>
                  </a:cubicBezTo>
                  <a:cubicBezTo>
                    <a:pt x="49941" y="5446"/>
                    <a:pt x="49890" y="5487"/>
                    <a:pt x="49890" y="5446"/>
                  </a:cubicBezTo>
                  <a:lnTo>
                    <a:pt x="49890" y="5405"/>
                  </a:lnTo>
                  <a:lnTo>
                    <a:pt x="49849" y="5405"/>
                  </a:lnTo>
                  <a:cubicBezTo>
                    <a:pt x="49808" y="5446"/>
                    <a:pt x="49808" y="5446"/>
                    <a:pt x="49808" y="5487"/>
                  </a:cubicBezTo>
                  <a:cubicBezTo>
                    <a:pt x="49727" y="5528"/>
                    <a:pt x="49686" y="5528"/>
                    <a:pt x="49594" y="5569"/>
                  </a:cubicBezTo>
                  <a:lnTo>
                    <a:pt x="49512" y="5569"/>
                  </a:lnTo>
                  <a:cubicBezTo>
                    <a:pt x="49471" y="5620"/>
                    <a:pt x="49471" y="5660"/>
                    <a:pt x="49430" y="5660"/>
                  </a:cubicBezTo>
                  <a:lnTo>
                    <a:pt x="49379" y="5660"/>
                  </a:lnTo>
                  <a:lnTo>
                    <a:pt x="49338" y="5660"/>
                  </a:lnTo>
                  <a:cubicBezTo>
                    <a:pt x="49297" y="5701"/>
                    <a:pt x="49297" y="5701"/>
                    <a:pt x="49257" y="5742"/>
                  </a:cubicBezTo>
                  <a:lnTo>
                    <a:pt x="49216" y="5742"/>
                  </a:lnTo>
                  <a:cubicBezTo>
                    <a:pt x="49175" y="5742"/>
                    <a:pt x="49175" y="5824"/>
                    <a:pt x="49124" y="5824"/>
                  </a:cubicBezTo>
                  <a:cubicBezTo>
                    <a:pt x="49083" y="5824"/>
                    <a:pt x="49042" y="5875"/>
                    <a:pt x="49001" y="5875"/>
                  </a:cubicBezTo>
                  <a:lnTo>
                    <a:pt x="49001" y="5916"/>
                  </a:lnTo>
                  <a:cubicBezTo>
                    <a:pt x="48960" y="5957"/>
                    <a:pt x="48919" y="5916"/>
                    <a:pt x="48868" y="5957"/>
                  </a:cubicBezTo>
                  <a:lnTo>
                    <a:pt x="48868" y="6039"/>
                  </a:lnTo>
                  <a:lnTo>
                    <a:pt x="48827" y="6039"/>
                  </a:lnTo>
                  <a:lnTo>
                    <a:pt x="48827" y="6039"/>
                  </a:lnTo>
                  <a:cubicBezTo>
                    <a:pt x="48746" y="5998"/>
                    <a:pt x="48746" y="5957"/>
                    <a:pt x="48705" y="5916"/>
                  </a:cubicBezTo>
                  <a:cubicBezTo>
                    <a:pt x="48664" y="5916"/>
                    <a:pt x="48449" y="5957"/>
                    <a:pt x="48409" y="5957"/>
                  </a:cubicBezTo>
                  <a:cubicBezTo>
                    <a:pt x="48357" y="5998"/>
                    <a:pt x="48317" y="6039"/>
                    <a:pt x="48235" y="6079"/>
                  </a:cubicBezTo>
                  <a:lnTo>
                    <a:pt x="48235" y="6079"/>
                  </a:lnTo>
                  <a:cubicBezTo>
                    <a:pt x="48235" y="6039"/>
                    <a:pt x="48276" y="5998"/>
                    <a:pt x="48276" y="5957"/>
                  </a:cubicBezTo>
                  <a:lnTo>
                    <a:pt x="48276" y="5957"/>
                  </a:lnTo>
                  <a:lnTo>
                    <a:pt x="48194" y="5957"/>
                  </a:lnTo>
                  <a:cubicBezTo>
                    <a:pt x="48194" y="5998"/>
                    <a:pt x="48153" y="5998"/>
                    <a:pt x="48061" y="6039"/>
                  </a:cubicBezTo>
                  <a:lnTo>
                    <a:pt x="48061" y="6079"/>
                  </a:lnTo>
                  <a:lnTo>
                    <a:pt x="48020" y="6079"/>
                  </a:lnTo>
                  <a:cubicBezTo>
                    <a:pt x="48020" y="6039"/>
                    <a:pt x="47979" y="6039"/>
                    <a:pt x="47979" y="5998"/>
                  </a:cubicBezTo>
                  <a:cubicBezTo>
                    <a:pt x="47939" y="6039"/>
                    <a:pt x="47939" y="6039"/>
                    <a:pt x="47898" y="6039"/>
                  </a:cubicBezTo>
                  <a:lnTo>
                    <a:pt x="47898" y="6039"/>
                  </a:lnTo>
                  <a:cubicBezTo>
                    <a:pt x="47847" y="6039"/>
                    <a:pt x="47847" y="6079"/>
                    <a:pt x="47806" y="6130"/>
                  </a:cubicBezTo>
                  <a:cubicBezTo>
                    <a:pt x="47806" y="6171"/>
                    <a:pt x="47847" y="6171"/>
                    <a:pt x="47806" y="6171"/>
                  </a:cubicBezTo>
                  <a:cubicBezTo>
                    <a:pt x="47806" y="6212"/>
                    <a:pt x="47765" y="6212"/>
                    <a:pt x="47765" y="6253"/>
                  </a:cubicBezTo>
                  <a:lnTo>
                    <a:pt x="47765" y="6253"/>
                  </a:lnTo>
                  <a:cubicBezTo>
                    <a:pt x="47724" y="6335"/>
                    <a:pt x="47642" y="6335"/>
                    <a:pt x="47642" y="6468"/>
                  </a:cubicBezTo>
                  <a:cubicBezTo>
                    <a:pt x="47683" y="6509"/>
                    <a:pt x="47724" y="6509"/>
                    <a:pt x="47806" y="6549"/>
                  </a:cubicBezTo>
                  <a:lnTo>
                    <a:pt x="47806" y="6549"/>
                  </a:lnTo>
                  <a:cubicBezTo>
                    <a:pt x="47806" y="6590"/>
                    <a:pt x="47724" y="6590"/>
                    <a:pt x="47724" y="6682"/>
                  </a:cubicBezTo>
                  <a:cubicBezTo>
                    <a:pt x="47724" y="6682"/>
                    <a:pt x="47765" y="6723"/>
                    <a:pt x="47765" y="6764"/>
                  </a:cubicBezTo>
                  <a:lnTo>
                    <a:pt x="47806" y="6764"/>
                  </a:lnTo>
                  <a:cubicBezTo>
                    <a:pt x="47806" y="6764"/>
                    <a:pt x="47847" y="6805"/>
                    <a:pt x="47806" y="6846"/>
                  </a:cubicBezTo>
                  <a:cubicBezTo>
                    <a:pt x="47806" y="6897"/>
                    <a:pt x="47765" y="6897"/>
                    <a:pt x="47765" y="6897"/>
                  </a:cubicBezTo>
                  <a:lnTo>
                    <a:pt x="47724" y="6897"/>
                  </a:lnTo>
                  <a:cubicBezTo>
                    <a:pt x="47724" y="6846"/>
                    <a:pt x="47724" y="6846"/>
                    <a:pt x="47765" y="6805"/>
                  </a:cubicBezTo>
                  <a:lnTo>
                    <a:pt x="47765" y="6805"/>
                  </a:lnTo>
                  <a:lnTo>
                    <a:pt x="47724" y="6805"/>
                  </a:lnTo>
                  <a:cubicBezTo>
                    <a:pt x="47683" y="6846"/>
                    <a:pt x="47550" y="6978"/>
                    <a:pt x="47591" y="7101"/>
                  </a:cubicBezTo>
                  <a:cubicBezTo>
                    <a:pt x="47591" y="7101"/>
                    <a:pt x="47642" y="7101"/>
                    <a:pt x="47642" y="7152"/>
                  </a:cubicBezTo>
                  <a:cubicBezTo>
                    <a:pt x="47591" y="7234"/>
                    <a:pt x="47591" y="7193"/>
                    <a:pt x="47550" y="7193"/>
                  </a:cubicBezTo>
                  <a:lnTo>
                    <a:pt x="47469" y="7193"/>
                  </a:lnTo>
                  <a:cubicBezTo>
                    <a:pt x="47387" y="7234"/>
                    <a:pt x="47295" y="7316"/>
                    <a:pt x="47295" y="7357"/>
                  </a:cubicBezTo>
                  <a:lnTo>
                    <a:pt x="47336" y="7408"/>
                  </a:lnTo>
                  <a:lnTo>
                    <a:pt x="47336" y="7448"/>
                  </a:lnTo>
                  <a:cubicBezTo>
                    <a:pt x="47254" y="7489"/>
                    <a:pt x="47213" y="7489"/>
                    <a:pt x="47131" y="7530"/>
                  </a:cubicBezTo>
                  <a:lnTo>
                    <a:pt x="47131" y="7663"/>
                  </a:lnTo>
                  <a:cubicBezTo>
                    <a:pt x="47080" y="7704"/>
                    <a:pt x="46917" y="7867"/>
                    <a:pt x="46876" y="7918"/>
                  </a:cubicBezTo>
                  <a:cubicBezTo>
                    <a:pt x="46825" y="7827"/>
                    <a:pt x="46825" y="7786"/>
                    <a:pt x="46825" y="7704"/>
                  </a:cubicBezTo>
                  <a:lnTo>
                    <a:pt x="46825" y="7612"/>
                  </a:lnTo>
                  <a:cubicBezTo>
                    <a:pt x="46784" y="7612"/>
                    <a:pt x="46784" y="7571"/>
                    <a:pt x="46743" y="7530"/>
                  </a:cubicBezTo>
                  <a:cubicBezTo>
                    <a:pt x="46743" y="7448"/>
                    <a:pt x="46743" y="7357"/>
                    <a:pt x="46702" y="7275"/>
                  </a:cubicBezTo>
                  <a:cubicBezTo>
                    <a:pt x="46702" y="7152"/>
                    <a:pt x="46661" y="7060"/>
                    <a:pt x="46702" y="6938"/>
                  </a:cubicBezTo>
                  <a:lnTo>
                    <a:pt x="46702" y="6805"/>
                  </a:lnTo>
                  <a:cubicBezTo>
                    <a:pt x="46743" y="6764"/>
                    <a:pt x="46825" y="6723"/>
                    <a:pt x="46825" y="6682"/>
                  </a:cubicBezTo>
                  <a:lnTo>
                    <a:pt x="46917" y="6590"/>
                  </a:lnTo>
                  <a:cubicBezTo>
                    <a:pt x="46876" y="6590"/>
                    <a:pt x="46876" y="6549"/>
                    <a:pt x="46876" y="6549"/>
                  </a:cubicBezTo>
                  <a:cubicBezTo>
                    <a:pt x="47039" y="6509"/>
                    <a:pt x="47172" y="6427"/>
                    <a:pt x="47254" y="6335"/>
                  </a:cubicBezTo>
                  <a:cubicBezTo>
                    <a:pt x="47295" y="6294"/>
                    <a:pt x="47295" y="6253"/>
                    <a:pt x="47295" y="6253"/>
                  </a:cubicBezTo>
                  <a:cubicBezTo>
                    <a:pt x="47387" y="6171"/>
                    <a:pt x="47509" y="6079"/>
                    <a:pt x="47591" y="6039"/>
                  </a:cubicBezTo>
                  <a:cubicBezTo>
                    <a:pt x="47591" y="5998"/>
                    <a:pt x="47591" y="5998"/>
                    <a:pt x="47642" y="5957"/>
                  </a:cubicBezTo>
                  <a:cubicBezTo>
                    <a:pt x="47683" y="5916"/>
                    <a:pt x="47765" y="5916"/>
                    <a:pt x="47847" y="5875"/>
                  </a:cubicBezTo>
                  <a:lnTo>
                    <a:pt x="47847" y="5875"/>
                  </a:lnTo>
                  <a:lnTo>
                    <a:pt x="47939" y="5742"/>
                  </a:lnTo>
                  <a:lnTo>
                    <a:pt x="47898" y="5742"/>
                  </a:lnTo>
                  <a:cubicBezTo>
                    <a:pt x="47898" y="5701"/>
                    <a:pt x="47939" y="5660"/>
                    <a:pt x="47939" y="5620"/>
                  </a:cubicBezTo>
                  <a:lnTo>
                    <a:pt x="47939" y="5528"/>
                  </a:lnTo>
                  <a:cubicBezTo>
                    <a:pt x="47979" y="5528"/>
                    <a:pt x="48061" y="5487"/>
                    <a:pt x="48153" y="5487"/>
                  </a:cubicBezTo>
                  <a:lnTo>
                    <a:pt x="48102" y="5487"/>
                  </a:lnTo>
                  <a:cubicBezTo>
                    <a:pt x="48061" y="5446"/>
                    <a:pt x="48020" y="5446"/>
                    <a:pt x="47979" y="5446"/>
                  </a:cubicBezTo>
                  <a:cubicBezTo>
                    <a:pt x="47898" y="5446"/>
                    <a:pt x="47847" y="5487"/>
                    <a:pt x="47806" y="5487"/>
                  </a:cubicBezTo>
                  <a:cubicBezTo>
                    <a:pt x="47806" y="5569"/>
                    <a:pt x="47765" y="5569"/>
                    <a:pt x="47765" y="5660"/>
                  </a:cubicBezTo>
                  <a:lnTo>
                    <a:pt x="47765" y="5660"/>
                  </a:lnTo>
                  <a:cubicBezTo>
                    <a:pt x="47724" y="5660"/>
                    <a:pt x="47724" y="5660"/>
                    <a:pt x="47683" y="5701"/>
                  </a:cubicBezTo>
                  <a:cubicBezTo>
                    <a:pt x="47591" y="5742"/>
                    <a:pt x="47469" y="5916"/>
                    <a:pt x="47336" y="5875"/>
                  </a:cubicBezTo>
                  <a:cubicBezTo>
                    <a:pt x="47387" y="5875"/>
                    <a:pt x="47387" y="5824"/>
                    <a:pt x="47387" y="5783"/>
                  </a:cubicBezTo>
                  <a:lnTo>
                    <a:pt x="47336" y="5783"/>
                  </a:lnTo>
                  <a:lnTo>
                    <a:pt x="47295" y="5783"/>
                  </a:lnTo>
                  <a:cubicBezTo>
                    <a:pt x="47336" y="5742"/>
                    <a:pt x="47387" y="5660"/>
                    <a:pt x="47387" y="5620"/>
                  </a:cubicBezTo>
                  <a:cubicBezTo>
                    <a:pt x="47295" y="5620"/>
                    <a:pt x="47295" y="5660"/>
                    <a:pt x="47254" y="5660"/>
                  </a:cubicBezTo>
                  <a:cubicBezTo>
                    <a:pt x="47213" y="5569"/>
                    <a:pt x="46876" y="5660"/>
                    <a:pt x="46825" y="5701"/>
                  </a:cubicBezTo>
                  <a:lnTo>
                    <a:pt x="46825" y="5783"/>
                  </a:lnTo>
                  <a:cubicBezTo>
                    <a:pt x="46784" y="5783"/>
                    <a:pt x="46743" y="5824"/>
                    <a:pt x="46702" y="5824"/>
                  </a:cubicBezTo>
                  <a:lnTo>
                    <a:pt x="46702" y="5916"/>
                  </a:lnTo>
                  <a:cubicBezTo>
                    <a:pt x="46661" y="5916"/>
                    <a:pt x="46406" y="6039"/>
                    <a:pt x="46447" y="6171"/>
                  </a:cubicBezTo>
                  <a:lnTo>
                    <a:pt x="46569" y="6171"/>
                  </a:lnTo>
                  <a:lnTo>
                    <a:pt x="46621" y="6212"/>
                  </a:lnTo>
                  <a:lnTo>
                    <a:pt x="46569" y="6212"/>
                  </a:lnTo>
                  <a:cubicBezTo>
                    <a:pt x="46569" y="6212"/>
                    <a:pt x="46488" y="6253"/>
                    <a:pt x="46447" y="6253"/>
                  </a:cubicBezTo>
                  <a:lnTo>
                    <a:pt x="46406" y="6253"/>
                  </a:lnTo>
                  <a:cubicBezTo>
                    <a:pt x="46365" y="6253"/>
                    <a:pt x="46314" y="6212"/>
                    <a:pt x="46314" y="6253"/>
                  </a:cubicBezTo>
                  <a:cubicBezTo>
                    <a:pt x="46273" y="6253"/>
                    <a:pt x="46273" y="6253"/>
                    <a:pt x="46232" y="6294"/>
                  </a:cubicBezTo>
                  <a:lnTo>
                    <a:pt x="46232" y="6294"/>
                  </a:lnTo>
                  <a:lnTo>
                    <a:pt x="46191" y="6253"/>
                  </a:lnTo>
                  <a:cubicBezTo>
                    <a:pt x="46151" y="6253"/>
                    <a:pt x="46059" y="6335"/>
                    <a:pt x="46018" y="6294"/>
                  </a:cubicBezTo>
                  <a:cubicBezTo>
                    <a:pt x="46018" y="6253"/>
                    <a:pt x="46110" y="6253"/>
                    <a:pt x="46151" y="6212"/>
                  </a:cubicBezTo>
                  <a:lnTo>
                    <a:pt x="46151" y="6212"/>
                  </a:lnTo>
                  <a:cubicBezTo>
                    <a:pt x="46110" y="6171"/>
                    <a:pt x="46059" y="6130"/>
                    <a:pt x="45977" y="6130"/>
                  </a:cubicBezTo>
                  <a:cubicBezTo>
                    <a:pt x="45936" y="6171"/>
                    <a:pt x="45936" y="6171"/>
                    <a:pt x="45895" y="6171"/>
                  </a:cubicBezTo>
                  <a:cubicBezTo>
                    <a:pt x="45895" y="6130"/>
                    <a:pt x="45854" y="6130"/>
                    <a:pt x="45854" y="6130"/>
                  </a:cubicBezTo>
                  <a:lnTo>
                    <a:pt x="45681" y="6130"/>
                  </a:lnTo>
                  <a:lnTo>
                    <a:pt x="45681" y="6171"/>
                  </a:lnTo>
                  <a:lnTo>
                    <a:pt x="45640" y="6212"/>
                  </a:lnTo>
                  <a:cubicBezTo>
                    <a:pt x="45640" y="6212"/>
                    <a:pt x="45599" y="6212"/>
                    <a:pt x="45548" y="6171"/>
                  </a:cubicBezTo>
                  <a:cubicBezTo>
                    <a:pt x="45507" y="6171"/>
                    <a:pt x="45507" y="6212"/>
                    <a:pt x="45466" y="6212"/>
                  </a:cubicBezTo>
                  <a:cubicBezTo>
                    <a:pt x="45425" y="6212"/>
                    <a:pt x="45384" y="6212"/>
                    <a:pt x="45384" y="6171"/>
                  </a:cubicBezTo>
                  <a:lnTo>
                    <a:pt x="45292" y="6171"/>
                  </a:lnTo>
                  <a:cubicBezTo>
                    <a:pt x="45292" y="6212"/>
                    <a:pt x="45292" y="6212"/>
                    <a:pt x="45251" y="6253"/>
                  </a:cubicBezTo>
                  <a:cubicBezTo>
                    <a:pt x="45211" y="6253"/>
                    <a:pt x="45211" y="6212"/>
                    <a:pt x="45170" y="6171"/>
                  </a:cubicBezTo>
                  <a:lnTo>
                    <a:pt x="45088" y="6171"/>
                  </a:lnTo>
                  <a:cubicBezTo>
                    <a:pt x="44955" y="6171"/>
                    <a:pt x="44833" y="6171"/>
                    <a:pt x="44781" y="6212"/>
                  </a:cubicBezTo>
                  <a:cubicBezTo>
                    <a:pt x="44700" y="6212"/>
                    <a:pt x="44659" y="6253"/>
                    <a:pt x="44618" y="6294"/>
                  </a:cubicBezTo>
                  <a:lnTo>
                    <a:pt x="44577" y="6335"/>
                  </a:lnTo>
                  <a:cubicBezTo>
                    <a:pt x="44577" y="6386"/>
                    <a:pt x="44485" y="6386"/>
                    <a:pt x="44485" y="6427"/>
                  </a:cubicBezTo>
                  <a:cubicBezTo>
                    <a:pt x="44444" y="6468"/>
                    <a:pt x="44403" y="6509"/>
                    <a:pt x="44403" y="6549"/>
                  </a:cubicBezTo>
                  <a:cubicBezTo>
                    <a:pt x="44322" y="6549"/>
                    <a:pt x="44271" y="6590"/>
                    <a:pt x="44230" y="6641"/>
                  </a:cubicBezTo>
                  <a:cubicBezTo>
                    <a:pt x="44148" y="6723"/>
                    <a:pt x="44066" y="6805"/>
                    <a:pt x="43974" y="6897"/>
                  </a:cubicBezTo>
                  <a:cubicBezTo>
                    <a:pt x="43933" y="6897"/>
                    <a:pt x="43893" y="6938"/>
                    <a:pt x="43893" y="6978"/>
                  </a:cubicBezTo>
                  <a:cubicBezTo>
                    <a:pt x="43811" y="7019"/>
                    <a:pt x="43637" y="7060"/>
                    <a:pt x="43637" y="7193"/>
                  </a:cubicBezTo>
                  <a:lnTo>
                    <a:pt x="43678" y="7193"/>
                  </a:lnTo>
                  <a:lnTo>
                    <a:pt x="43760" y="7193"/>
                  </a:lnTo>
                  <a:lnTo>
                    <a:pt x="43893" y="7193"/>
                  </a:lnTo>
                  <a:cubicBezTo>
                    <a:pt x="43852" y="7234"/>
                    <a:pt x="43852" y="7275"/>
                    <a:pt x="43852" y="7357"/>
                  </a:cubicBezTo>
                  <a:lnTo>
                    <a:pt x="43852" y="7357"/>
                  </a:lnTo>
                  <a:lnTo>
                    <a:pt x="43933" y="7357"/>
                  </a:lnTo>
                  <a:cubicBezTo>
                    <a:pt x="43933" y="7316"/>
                    <a:pt x="43974" y="7316"/>
                    <a:pt x="44015" y="7316"/>
                  </a:cubicBezTo>
                  <a:lnTo>
                    <a:pt x="44015" y="7316"/>
                  </a:lnTo>
                  <a:lnTo>
                    <a:pt x="43974" y="7357"/>
                  </a:lnTo>
                  <a:lnTo>
                    <a:pt x="43974" y="7408"/>
                  </a:lnTo>
                  <a:cubicBezTo>
                    <a:pt x="44066" y="7408"/>
                    <a:pt x="44148" y="7408"/>
                    <a:pt x="44148" y="7316"/>
                  </a:cubicBezTo>
                  <a:lnTo>
                    <a:pt x="44148" y="7275"/>
                  </a:lnTo>
                  <a:cubicBezTo>
                    <a:pt x="44230" y="7275"/>
                    <a:pt x="44322" y="7275"/>
                    <a:pt x="44363" y="7316"/>
                  </a:cubicBezTo>
                  <a:cubicBezTo>
                    <a:pt x="44444" y="7316"/>
                    <a:pt x="44485" y="7448"/>
                    <a:pt x="44577" y="7489"/>
                  </a:cubicBezTo>
                  <a:lnTo>
                    <a:pt x="44577" y="7489"/>
                  </a:lnTo>
                  <a:cubicBezTo>
                    <a:pt x="44526" y="7489"/>
                    <a:pt x="44526" y="7530"/>
                    <a:pt x="44526" y="7530"/>
                  </a:cubicBezTo>
                  <a:lnTo>
                    <a:pt x="44526" y="7530"/>
                  </a:lnTo>
                  <a:cubicBezTo>
                    <a:pt x="44577" y="7571"/>
                    <a:pt x="44526" y="7612"/>
                    <a:pt x="44526" y="7663"/>
                  </a:cubicBezTo>
                  <a:lnTo>
                    <a:pt x="44577" y="7663"/>
                  </a:lnTo>
                  <a:cubicBezTo>
                    <a:pt x="44526" y="7786"/>
                    <a:pt x="44444" y="7867"/>
                    <a:pt x="44444" y="7959"/>
                  </a:cubicBezTo>
                  <a:lnTo>
                    <a:pt x="44444" y="8041"/>
                  </a:lnTo>
                  <a:cubicBezTo>
                    <a:pt x="44444" y="8174"/>
                    <a:pt x="44444" y="8256"/>
                    <a:pt x="44403" y="8378"/>
                  </a:cubicBezTo>
                  <a:cubicBezTo>
                    <a:pt x="44363" y="8429"/>
                    <a:pt x="44322" y="8470"/>
                    <a:pt x="44271" y="8511"/>
                  </a:cubicBezTo>
                  <a:cubicBezTo>
                    <a:pt x="44230" y="8511"/>
                    <a:pt x="44271" y="8552"/>
                    <a:pt x="44230" y="8593"/>
                  </a:cubicBezTo>
                  <a:cubicBezTo>
                    <a:pt x="44189" y="8634"/>
                    <a:pt x="44189" y="8634"/>
                    <a:pt x="44148" y="8685"/>
                  </a:cubicBezTo>
                  <a:cubicBezTo>
                    <a:pt x="44148" y="8726"/>
                    <a:pt x="44107" y="8766"/>
                    <a:pt x="44107" y="8807"/>
                  </a:cubicBezTo>
                  <a:cubicBezTo>
                    <a:pt x="44015" y="8889"/>
                    <a:pt x="43933" y="8940"/>
                    <a:pt x="43893" y="9022"/>
                  </a:cubicBezTo>
                  <a:cubicBezTo>
                    <a:pt x="43852" y="9063"/>
                    <a:pt x="43852" y="9104"/>
                    <a:pt x="43760" y="9144"/>
                  </a:cubicBezTo>
                  <a:cubicBezTo>
                    <a:pt x="43719" y="9196"/>
                    <a:pt x="43678" y="9236"/>
                    <a:pt x="43637" y="9277"/>
                  </a:cubicBezTo>
                  <a:cubicBezTo>
                    <a:pt x="43596" y="9359"/>
                    <a:pt x="43555" y="9359"/>
                    <a:pt x="43463" y="9400"/>
                  </a:cubicBezTo>
                  <a:cubicBezTo>
                    <a:pt x="43423" y="9400"/>
                    <a:pt x="43382" y="9451"/>
                    <a:pt x="43341" y="9451"/>
                  </a:cubicBezTo>
                  <a:lnTo>
                    <a:pt x="43341" y="9400"/>
                  </a:lnTo>
                  <a:cubicBezTo>
                    <a:pt x="43249" y="9400"/>
                    <a:pt x="43249" y="9400"/>
                    <a:pt x="43249" y="9359"/>
                  </a:cubicBezTo>
                  <a:lnTo>
                    <a:pt x="43167" y="9359"/>
                  </a:lnTo>
                  <a:lnTo>
                    <a:pt x="43167" y="9359"/>
                  </a:lnTo>
                  <a:lnTo>
                    <a:pt x="43167" y="9318"/>
                  </a:lnTo>
                  <a:lnTo>
                    <a:pt x="43126" y="9359"/>
                  </a:lnTo>
                  <a:lnTo>
                    <a:pt x="42871" y="9614"/>
                  </a:lnTo>
                  <a:cubicBezTo>
                    <a:pt x="42871" y="9655"/>
                    <a:pt x="42871" y="9788"/>
                    <a:pt x="42830" y="9788"/>
                  </a:cubicBezTo>
                  <a:cubicBezTo>
                    <a:pt x="42830" y="9788"/>
                    <a:pt x="42830" y="9829"/>
                    <a:pt x="42789" y="9829"/>
                  </a:cubicBezTo>
                  <a:cubicBezTo>
                    <a:pt x="42789" y="9829"/>
                    <a:pt x="42738" y="9870"/>
                    <a:pt x="42697" y="9911"/>
                  </a:cubicBezTo>
                  <a:cubicBezTo>
                    <a:pt x="42656" y="9962"/>
                    <a:pt x="42575" y="9911"/>
                    <a:pt x="42534" y="10003"/>
                  </a:cubicBezTo>
                  <a:lnTo>
                    <a:pt x="42534" y="10084"/>
                  </a:lnTo>
                  <a:cubicBezTo>
                    <a:pt x="42534" y="10125"/>
                    <a:pt x="42615" y="10125"/>
                    <a:pt x="42615" y="10166"/>
                  </a:cubicBezTo>
                  <a:cubicBezTo>
                    <a:pt x="42697" y="10217"/>
                    <a:pt x="42738" y="10299"/>
                    <a:pt x="42789" y="10381"/>
                  </a:cubicBezTo>
                  <a:cubicBezTo>
                    <a:pt x="42830" y="10422"/>
                    <a:pt x="42789" y="10554"/>
                    <a:pt x="42830" y="10636"/>
                  </a:cubicBezTo>
                  <a:lnTo>
                    <a:pt x="42830" y="10636"/>
                  </a:lnTo>
                  <a:cubicBezTo>
                    <a:pt x="42830" y="10677"/>
                    <a:pt x="42789" y="10728"/>
                    <a:pt x="42738" y="10769"/>
                  </a:cubicBezTo>
                  <a:lnTo>
                    <a:pt x="42697" y="10769"/>
                  </a:lnTo>
                  <a:lnTo>
                    <a:pt x="42656" y="10810"/>
                  </a:lnTo>
                  <a:cubicBezTo>
                    <a:pt x="42615" y="10810"/>
                    <a:pt x="42615" y="10769"/>
                    <a:pt x="42575" y="10810"/>
                  </a:cubicBezTo>
                  <a:cubicBezTo>
                    <a:pt x="42534" y="10810"/>
                    <a:pt x="42483" y="10851"/>
                    <a:pt x="42442" y="10892"/>
                  </a:cubicBezTo>
                  <a:lnTo>
                    <a:pt x="42401" y="10892"/>
                  </a:lnTo>
                  <a:lnTo>
                    <a:pt x="42401" y="10892"/>
                  </a:lnTo>
                  <a:cubicBezTo>
                    <a:pt x="42360" y="10851"/>
                    <a:pt x="42360" y="10810"/>
                    <a:pt x="42360" y="10769"/>
                  </a:cubicBezTo>
                  <a:cubicBezTo>
                    <a:pt x="42360" y="10677"/>
                    <a:pt x="42442" y="10677"/>
                    <a:pt x="42401" y="10595"/>
                  </a:cubicBezTo>
                  <a:lnTo>
                    <a:pt x="42401" y="10554"/>
                  </a:lnTo>
                  <a:lnTo>
                    <a:pt x="42401" y="10514"/>
                  </a:lnTo>
                  <a:lnTo>
                    <a:pt x="42319" y="10514"/>
                  </a:lnTo>
                  <a:lnTo>
                    <a:pt x="42319" y="10473"/>
                  </a:lnTo>
                  <a:lnTo>
                    <a:pt x="42401" y="10473"/>
                  </a:lnTo>
                  <a:lnTo>
                    <a:pt x="42442" y="10473"/>
                  </a:lnTo>
                  <a:lnTo>
                    <a:pt x="42442" y="10473"/>
                  </a:lnTo>
                  <a:cubicBezTo>
                    <a:pt x="42442" y="10422"/>
                    <a:pt x="42401" y="10340"/>
                    <a:pt x="42360" y="10299"/>
                  </a:cubicBezTo>
                  <a:cubicBezTo>
                    <a:pt x="42360" y="10340"/>
                    <a:pt x="42319" y="10340"/>
                    <a:pt x="42319" y="10340"/>
                  </a:cubicBezTo>
                  <a:cubicBezTo>
                    <a:pt x="42319" y="10340"/>
                    <a:pt x="42319" y="10299"/>
                    <a:pt x="42278" y="10299"/>
                  </a:cubicBezTo>
                  <a:cubicBezTo>
                    <a:pt x="42227" y="10299"/>
                    <a:pt x="42227" y="10340"/>
                    <a:pt x="42227" y="10340"/>
                  </a:cubicBezTo>
                  <a:cubicBezTo>
                    <a:pt x="42186" y="10299"/>
                    <a:pt x="42146" y="10299"/>
                    <a:pt x="42146" y="10258"/>
                  </a:cubicBezTo>
                  <a:cubicBezTo>
                    <a:pt x="42146" y="10166"/>
                    <a:pt x="42186" y="10217"/>
                    <a:pt x="42227" y="10166"/>
                  </a:cubicBezTo>
                  <a:lnTo>
                    <a:pt x="42186" y="10125"/>
                  </a:lnTo>
                  <a:cubicBezTo>
                    <a:pt x="42186" y="10084"/>
                    <a:pt x="42227" y="10044"/>
                    <a:pt x="42227" y="10044"/>
                  </a:cubicBezTo>
                  <a:cubicBezTo>
                    <a:pt x="42186" y="10003"/>
                    <a:pt x="42186" y="10003"/>
                    <a:pt x="42146" y="10003"/>
                  </a:cubicBezTo>
                  <a:cubicBezTo>
                    <a:pt x="42105" y="10003"/>
                    <a:pt x="42064" y="10003"/>
                    <a:pt x="42064" y="9962"/>
                  </a:cubicBezTo>
                  <a:lnTo>
                    <a:pt x="41931" y="9962"/>
                  </a:lnTo>
                  <a:cubicBezTo>
                    <a:pt x="41849" y="10003"/>
                    <a:pt x="41767" y="10044"/>
                    <a:pt x="41716" y="10084"/>
                  </a:cubicBezTo>
                  <a:cubicBezTo>
                    <a:pt x="41676" y="10084"/>
                    <a:pt x="41635" y="10166"/>
                    <a:pt x="41594" y="10125"/>
                  </a:cubicBezTo>
                  <a:cubicBezTo>
                    <a:pt x="41635" y="10084"/>
                    <a:pt x="41676" y="10084"/>
                    <a:pt x="41676" y="10044"/>
                  </a:cubicBezTo>
                  <a:lnTo>
                    <a:pt x="41635" y="10044"/>
                  </a:lnTo>
                  <a:lnTo>
                    <a:pt x="41635" y="10044"/>
                  </a:lnTo>
                  <a:lnTo>
                    <a:pt x="41635" y="10003"/>
                  </a:lnTo>
                  <a:cubicBezTo>
                    <a:pt x="41676" y="9962"/>
                    <a:pt x="41716" y="9911"/>
                    <a:pt x="41767" y="9870"/>
                  </a:cubicBezTo>
                  <a:cubicBezTo>
                    <a:pt x="41767" y="9788"/>
                    <a:pt x="41676" y="9788"/>
                    <a:pt x="41594" y="9788"/>
                  </a:cubicBezTo>
                  <a:cubicBezTo>
                    <a:pt x="41553" y="9829"/>
                    <a:pt x="41512" y="9870"/>
                    <a:pt x="41461" y="9911"/>
                  </a:cubicBezTo>
                  <a:cubicBezTo>
                    <a:pt x="41420" y="9911"/>
                    <a:pt x="41379" y="9911"/>
                    <a:pt x="41379" y="9962"/>
                  </a:cubicBezTo>
                  <a:cubicBezTo>
                    <a:pt x="41338" y="9962"/>
                    <a:pt x="41338" y="10044"/>
                    <a:pt x="41297" y="10044"/>
                  </a:cubicBezTo>
                  <a:cubicBezTo>
                    <a:pt x="41297" y="10084"/>
                    <a:pt x="41257" y="10084"/>
                    <a:pt x="41257" y="10084"/>
                  </a:cubicBezTo>
                  <a:cubicBezTo>
                    <a:pt x="41257" y="10084"/>
                    <a:pt x="41257" y="10044"/>
                    <a:pt x="41206" y="10084"/>
                  </a:cubicBezTo>
                  <a:lnTo>
                    <a:pt x="41165" y="10084"/>
                  </a:lnTo>
                  <a:lnTo>
                    <a:pt x="41165" y="10044"/>
                  </a:lnTo>
                  <a:lnTo>
                    <a:pt x="41124" y="10044"/>
                  </a:lnTo>
                  <a:cubicBezTo>
                    <a:pt x="41083" y="10084"/>
                    <a:pt x="41083" y="10125"/>
                    <a:pt x="41083" y="10166"/>
                  </a:cubicBezTo>
                  <a:lnTo>
                    <a:pt x="41083" y="10217"/>
                  </a:lnTo>
                  <a:cubicBezTo>
                    <a:pt x="41124" y="10258"/>
                    <a:pt x="41206" y="10258"/>
                    <a:pt x="41297" y="10299"/>
                  </a:cubicBezTo>
                  <a:cubicBezTo>
                    <a:pt x="41297" y="10340"/>
                    <a:pt x="41257" y="10381"/>
                    <a:pt x="41297" y="10422"/>
                  </a:cubicBezTo>
                  <a:lnTo>
                    <a:pt x="41379" y="10422"/>
                  </a:lnTo>
                  <a:cubicBezTo>
                    <a:pt x="41420" y="10381"/>
                    <a:pt x="41461" y="10299"/>
                    <a:pt x="41553" y="10299"/>
                  </a:cubicBezTo>
                  <a:cubicBezTo>
                    <a:pt x="41594" y="10340"/>
                    <a:pt x="41594" y="10381"/>
                    <a:pt x="41635" y="10381"/>
                  </a:cubicBezTo>
                  <a:lnTo>
                    <a:pt x="41716" y="10381"/>
                  </a:lnTo>
                  <a:lnTo>
                    <a:pt x="41808" y="10381"/>
                  </a:lnTo>
                  <a:cubicBezTo>
                    <a:pt x="41808" y="10422"/>
                    <a:pt x="41767" y="10422"/>
                    <a:pt x="41767" y="10473"/>
                  </a:cubicBezTo>
                  <a:cubicBezTo>
                    <a:pt x="41676" y="10473"/>
                    <a:pt x="41594" y="10473"/>
                    <a:pt x="41512" y="10554"/>
                  </a:cubicBezTo>
                  <a:lnTo>
                    <a:pt x="41512" y="10595"/>
                  </a:lnTo>
                  <a:lnTo>
                    <a:pt x="41461" y="10595"/>
                  </a:lnTo>
                  <a:lnTo>
                    <a:pt x="41461" y="10595"/>
                  </a:lnTo>
                  <a:lnTo>
                    <a:pt x="41420" y="10595"/>
                  </a:lnTo>
                  <a:cubicBezTo>
                    <a:pt x="41461" y="10728"/>
                    <a:pt x="41297" y="10728"/>
                    <a:pt x="41297" y="10810"/>
                  </a:cubicBezTo>
                  <a:cubicBezTo>
                    <a:pt x="41338" y="10851"/>
                    <a:pt x="41461" y="10892"/>
                    <a:pt x="41461" y="10984"/>
                  </a:cubicBezTo>
                  <a:cubicBezTo>
                    <a:pt x="41461" y="10984"/>
                    <a:pt x="41461" y="11024"/>
                    <a:pt x="41512" y="11065"/>
                  </a:cubicBezTo>
                  <a:cubicBezTo>
                    <a:pt x="41512" y="11065"/>
                    <a:pt x="41512" y="11106"/>
                    <a:pt x="41553" y="11106"/>
                  </a:cubicBezTo>
                  <a:lnTo>
                    <a:pt x="41553" y="11188"/>
                  </a:lnTo>
                  <a:cubicBezTo>
                    <a:pt x="41553" y="11188"/>
                    <a:pt x="41594" y="11188"/>
                    <a:pt x="41594" y="11239"/>
                  </a:cubicBezTo>
                  <a:lnTo>
                    <a:pt x="41635" y="11280"/>
                  </a:lnTo>
                  <a:cubicBezTo>
                    <a:pt x="41635" y="11280"/>
                    <a:pt x="41676" y="11280"/>
                    <a:pt x="41676" y="11321"/>
                  </a:cubicBezTo>
                  <a:lnTo>
                    <a:pt x="41676" y="11321"/>
                  </a:lnTo>
                  <a:cubicBezTo>
                    <a:pt x="41676" y="11362"/>
                    <a:pt x="41635" y="11362"/>
                    <a:pt x="41635" y="11362"/>
                  </a:cubicBezTo>
                  <a:cubicBezTo>
                    <a:pt x="41676" y="11402"/>
                    <a:pt x="41676" y="11402"/>
                    <a:pt x="41676" y="11494"/>
                  </a:cubicBezTo>
                  <a:cubicBezTo>
                    <a:pt x="41635" y="11494"/>
                    <a:pt x="41461" y="11535"/>
                    <a:pt x="41420" y="11576"/>
                  </a:cubicBezTo>
                  <a:lnTo>
                    <a:pt x="41461" y="11576"/>
                  </a:lnTo>
                  <a:cubicBezTo>
                    <a:pt x="41512" y="11617"/>
                    <a:pt x="41553" y="11576"/>
                    <a:pt x="41594" y="11576"/>
                  </a:cubicBezTo>
                  <a:cubicBezTo>
                    <a:pt x="41635" y="11617"/>
                    <a:pt x="41635" y="11617"/>
                    <a:pt x="41716" y="11617"/>
                  </a:cubicBezTo>
                  <a:lnTo>
                    <a:pt x="41716" y="11658"/>
                  </a:lnTo>
                  <a:cubicBezTo>
                    <a:pt x="41676" y="11658"/>
                    <a:pt x="41676" y="11658"/>
                    <a:pt x="41635" y="11699"/>
                  </a:cubicBezTo>
                  <a:lnTo>
                    <a:pt x="41635" y="11699"/>
                  </a:lnTo>
                  <a:lnTo>
                    <a:pt x="41676" y="11699"/>
                  </a:lnTo>
                  <a:cubicBezTo>
                    <a:pt x="41676" y="11750"/>
                    <a:pt x="41635" y="11872"/>
                    <a:pt x="41594" y="11913"/>
                  </a:cubicBezTo>
                  <a:lnTo>
                    <a:pt x="41594" y="11872"/>
                  </a:lnTo>
                  <a:lnTo>
                    <a:pt x="41594" y="11872"/>
                  </a:lnTo>
                  <a:cubicBezTo>
                    <a:pt x="41553" y="11913"/>
                    <a:pt x="41461" y="12087"/>
                    <a:pt x="41420" y="12128"/>
                  </a:cubicBezTo>
                  <a:lnTo>
                    <a:pt x="41338" y="12128"/>
                  </a:lnTo>
                  <a:cubicBezTo>
                    <a:pt x="41379" y="12169"/>
                    <a:pt x="41379" y="12261"/>
                    <a:pt x="41338" y="12302"/>
                  </a:cubicBezTo>
                  <a:lnTo>
                    <a:pt x="41297" y="12342"/>
                  </a:lnTo>
                  <a:cubicBezTo>
                    <a:pt x="41297" y="12342"/>
                    <a:pt x="41297" y="12383"/>
                    <a:pt x="41257" y="12424"/>
                  </a:cubicBezTo>
                  <a:lnTo>
                    <a:pt x="41206" y="12465"/>
                  </a:lnTo>
                  <a:lnTo>
                    <a:pt x="41124" y="12465"/>
                  </a:lnTo>
                  <a:lnTo>
                    <a:pt x="41124" y="12465"/>
                  </a:lnTo>
                  <a:lnTo>
                    <a:pt x="41124" y="12557"/>
                  </a:lnTo>
                  <a:cubicBezTo>
                    <a:pt x="41083" y="12557"/>
                    <a:pt x="41083" y="12598"/>
                    <a:pt x="41042" y="12598"/>
                  </a:cubicBezTo>
                  <a:cubicBezTo>
                    <a:pt x="41001" y="12639"/>
                    <a:pt x="40950" y="12639"/>
                    <a:pt x="40909" y="12680"/>
                  </a:cubicBezTo>
                  <a:lnTo>
                    <a:pt x="40909" y="12720"/>
                  </a:lnTo>
                  <a:cubicBezTo>
                    <a:pt x="40868" y="12720"/>
                    <a:pt x="40828" y="12720"/>
                    <a:pt x="40828" y="12772"/>
                  </a:cubicBezTo>
                  <a:lnTo>
                    <a:pt x="40746" y="12772"/>
                  </a:lnTo>
                  <a:cubicBezTo>
                    <a:pt x="40695" y="12772"/>
                    <a:pt x="40695" y="12812"/>
                    <a:pt x="40654" y="12812"/>
                  </a:cubicBezTo>
                  <a:lnTo>
                    <a:pt x="40613" y="12772"/>
                  </a:lnTo>
                  <a:cubicBezTo>
                    <a:pt x="40531" y="12772"/>
                    <a:pt x="40572" y="12812"/>
                    <a:pt x="40490" y="12772"/>
                  </a:cubicBezTo>
                  <a:lnTo>
                    <a:pt x="40490" y="12772"/>
                  </a:lnTo>
                  <a:cubicBezTo>
                    <a:pt x="40439" y="12812"/>
                    <a:pt x="40490" y="12853"/>
                    <a:pt x="40439" y="12894"/>
                  </a:cubicBezTo>
                  <a:lnTo>
                    <a:pt x="40398" y="12853"/>
                  </a:lnTo>
                  <a:lnTo>
                    <a:pt x="40358" y="12894"/>
                  </a:lnTo>
                  <a:cubicBezTo>
                    <a:pt x="40358" y="12894"/>
                    <a:pt x="40317" y="12935"/>
                    <a:pt x="40276" y="12935"/>
                  </a:cubicBezTo>
                  <a:cubicBezTo>
                    <a:pt x="40276" y="12935"/>
                    <a:pt x="40235" y="12935"/>
                    <a:pt x="40235" y="12894"/>
                  </a:cubicBezTo>
                  <a:lnTo>
                    <a:pt x="40184" y="12935"/>
                  </a:lnTo>
                  <a:lnTo>
                    <a:pt x="40102" y="12935"/>
                  </a:lnTo>
                  <a:cubicBezTo>
                    <a:pt x="40102" y="12935"/>
                    <a:pt x="40061" y="12976"/>
                    <a:pt x="40020" y="12976"/>
                  </a:cubicBezTo>
                  <a:lnTo>
                    <a:pt x="40020" y="12976"/>
                  </a:lnTo>
                  <a:lnTo>
                    <a:pt x="40020" y="12976"/>
                  </a:lnTo>
                  <a:cubicBezTo>
                    <a:pt x="39979" y="13027"/>
                    <a:pt x="39979" y="13027"/>
                    <a:pt x="39979" y="13068"/>
                  </a:cubicBezTo>
                  <a:cubicBezTo>
                    <a:pt x="39979" y="13068"/>
                    <a:pt x="40020" y="13068"/>
                    <a:pt x="40020" y="13109"/>
                  </a:cubicBezTo>
                  <a:lnTo>
                    <a:pt x="40020" y="13109"/>
                  </a:lnTo>
                  <a:cubicBezTo>
                    <a:pt x="40020" y="13109"/>
                    <a:pt x="39979" y="13150"/>
                    <a:pt x="39928" y="13150"/>
                  </a:cubicBezTo>
                  <a:cubicBezTo>
                    <a:pt x="39928" y="13109"/>
                    <a:pt x="39928" y="13068"/>
                    <a:pt x="39888" y="13068"/>
                  </a:cubicBezTo>
                  <a:cubicBezTo>
                    <a:pt x="39888" y="12976"/>
                    <a:pt x="39928" y="12976"/>
                    <a:pt x="39928" y="12935"/>
                  </a:cubicBezTo>
                  <a:lnTo>
                    <a:pt x="39888" y="12935"/>
                  </a:lnTo>
                  <a:lnTo>
                    <a:pt x="39847" y="12976"/>
                  </a:lnTo>
                  <a:cubicBezTo>
                    <a:pt x="39806" y="12976"/>
                    <a:pt x="39765" y="12935"/>
                    <a:pt x="39765" y="12894"/>
                  </a:cubicBezTo>
                  <a:lnTo>
                    <a:pt x="39724" y="12894"/>
                  </a:lnTo>
                  <a:lnTo>
                    <a:pt x="39724" y="12935"/>
                  </a:lnTo>
                  <a:lnTo>
                    <a:pt x="39673" y="12935"/>
                  </a:lnTo>
                  <a:lnTo>
                    <a:pt x="39632" y="12935"/>
                  </a:lnTo>
                  <a:cubicBezTo>
                    <a:pt x="39632" y="12976"/>
                    <a:pt x="39591" y="12976"/>
                    <a:pt x="39591" y="12976"/>
                  </a:cubicBezTo>
                  <a:cubicBezTo>
                    <a:pt x="39591" y="13027"/>
                    <a:pt x="39591" y="13027"/>
                    <a:pt x="39550" y="13068"/>
                  </a:cubicBezTo>
                  <a:cubicBezTo>
                    <a:pt x="39550" y="13027"/>
                    <a:pt x="39510" y="13027"/>
                    <a:pt x="39469" y="13068"/>
                  </a:cubicBezTo>
                  <a:cubicBezTo>
                    <a:pt x="39510" y="13150"/>
                    <a:pt x="39418" y="13150"/>
                    <a:pt x="39377" y="13190"/>
                  </a:cubicBezTo>
                  <a:cubicBezTo>
                    <a:pt x="39336" y="13231"/>
                    <a:pt x="39295" y="13323"/>
                    <a:pt x="39295" y="13364"/>
                  </a:cubicBezTo>
                  <a:cubicBezTo>
                    <a:pt x="39336" y="13405"/>
                    <a:pt x="39377" y="13446"/>
                    <a:pt x="39418" y="13487"/>
                  </a:cubicBezTo>
                  <a:cubicBezTo>
                    <a:pt x="39469" y="13538"/>
                    <a:pt x="39418" y="13538"/>
                    <a:pt x="39469" y="13579"/>
                  </a:cubicBezTo>
                  <a:cubicBezTo>
                    <a:pt x="39469" y="13620"/>
                    <a:pt x="39510" y="13620"/>
                    <a:pt x="39550" y="13660"/>
                  </a:cubicBezTo>
                  <a:cubicBezTo>
                    <a:pt x="39550" y="13660"/>
                    <a:pt x="39591" y="13701"/>
                    <a:pt x="39632" y="13742"/>
                  </a:cubicBezTo>
                  <a:cubicBezTo>
                    <a:pt x="39673" y="13742"/>
                    <a:pt x="39673" y="13742"/>
                    <a:pt x="39724" y="13793"/>
                  </a:cubicBezTo>
                  <a:lnTo>
                    <a:pt x="39724" y="13834"/>
                  </a:lnTo>
                  <a:cubicBezTo>
                    <a:pt x="39724" y="13875"/>
                    <a:pt x="39765" y="13916"/>
                    <a:pt x="39806" y="13916"/>
                  </a:cubicBezTo>
                  <a:cubicBezTo>
                    <a:pt x="39806" y="14049"/>
                    <a:pt x="39847" y="14130"/>
                    <a:pt x="39847" y="14253"/>
                  </a:cubicBezTo>
                  <a:cubicBezTo>
                    <a:pt x="39847" y="14253"/>
                    <a:pt x="39847" y="14304"/>
                    <a:pt x="39806" y="14304"/>
                  </a:cubicBezTo>
                  <a:cubicBezTo>
                    <a:pt x="39806" y="14345"/>
                    <a:pt x="39847" y="14386"/>
                    <a:pt x="39847" y="14468"/>
                  </a:cubicBezTo>
                  <a:cubicBezTo>
                    <a:pt x="39806" y="14508"/>
                    <a:pt x="39724" y="14508"/>
                    <a:pt x="39673" y="14560"/>
                  </a:cubicBezTo>
                  <a:cubicBezTo>
                    <a:pt x="39591" y="14600"/>
                    <a:pt x="39550" y="14682"/>
                    <a:pt x="39510" y="14600"/>
                  </a:cubicBezTo>
                  <a:lnTo>
                    <a:pt x="39469" y="14600"/>
                  </a:lnTo>
                  <a:cubicBezTo>
                    <a:pt x="39469" y="14641"/>
                    <a:pt x="39510" y="14723"/>
                    <a:pt x="39469" y="14764"/>
                  </a:cubicBezTo>
                  <a:lnTo>
                    <a:pt x="39418" y="14764"/>
                  </a:lnTo>
                  <a:lnTo>
                    <a:pt x="39377" y="14815"/>
                  </a:lnTo>
                  <a:cubicBezTo>
                    <a:pt x="39336" y="14815"/>
                    <a:pt x="39336" y="14815"/>
                    <a:pt x="39295" y="14856"/>
                  </a:cubicBezTo>
                  <a:cubicBezTo>
                    <a:pt x="39254" y="14856"/>
                    <a:pt x="39254" y="14938"/>
                    <a:pt x="39162" y="14938"/>
                  </a:cubicBezTo>
                  <a:cubicBezTo>
                    <a:pt x="39162" y="14856"/>
                    <a:pt x="39162" y="14764"/>
                    <a:pt x="39213" y="14723"/>
                  </a:cubicBezTo>
                  <a:lnTo>
                    <a:pt x="39213" y="14682"/>
                  </a:lnTo>
                  <a:cubicBezTo>
                    <a:pt x="39162" y="14682"/>
                    <a:pt x="39121" y="14641"/>
                    <a:pt x="39080" y="14600"/>
                  </a:cubicBezTo>
                  <a:lnTo>
                    <a:pt x="39040" y="14641"/>
                  </a:lnTo>
                  <a:lnTo>
                    <a:pt x="38999" y="14600"/>
                  </a:lnTo>
                  <a:cubicBezTo>
                    <a:pt x="39040" y="14600"/>
                    <a:pt x="39040" y="14560"/>
                    <a:pt x="38999" y="14560"/>
                  </a:cubicBezTo>
                  <a:lnTo>
                    <a:pt x="38907" y="14560"/>
                  </a:lnTo>
                  <a:lnTo>
                    <a:pt x="38907" y="14560"/>
                  </a:lnTo>
                  <a:cubicBezTo>
                    <a:pt x="38907" y="14468"/>
                    <a:pt x="38907" y="14427"/>
                    <a:pt x="38866" y="14386"/>
                  </a:cubicBezTo>
                  <a:lnTo>
                    <a:pt x="38825" y="14386"/>
                  </a:lnTo>
                  <a:cubicBezTo>
                    <a:pt x="38825" y="14345"/>
                    <a:pt x="38784" y="14345"/>
                    <a:pt x="38784" y="14304"/>
                  </a:cubicBezTo>
                  <a:lnTo>
                    <a:pt x="38702" y="14304"/>
                  </a:lnTo>
                  <a:lnTo>
                    <a:pt x="38651" y="14304"/>
                  </a:lnTo>
                  <a:lnTo>
                    <a:pt x="38610" y="14304"/>
                  </a:lnTo>
                  <a:lnTo>
                    <a:pt x="38610" y="14171"/>
                  </a:lnTo>
                  <a:cubicBezTo>
                    <a:pt x="38529" y="14171"/>
                    <a:pt x="38529" y="14171"/>
                    <a:pt x="38488" y="14212"/>
                  </a:cubicBezTo>
                  <a:cubicBezTo>
                    <a:pt x="38488" y="14253"/>
                    <a:pt x="38488" y="14253"/>
                    <a:pt x="38447" y="14304"/>
                  </a:cubicBezTo>
                  <a:cubicBezTo>
                    <a:pt x="38447" y="14345"/>
                    <a:pt x="38447" y="14386"/>
                    <a:pt x="38488" y="14386"/>
                  </a:cubicBezTo>
                  <a:cubicBezTo>
                    <a:pt x="38447" y="14468"/>
                    <a:pt x="38273" y="14682"/>
                    <a:pt x="38355" y="14815"/>
                  </a:cubicBezTo>
                  <a:lnTo>
                    <a:pt x="38447" y="14815"/>
                  </a:lnTo>
                  <a:cubicBezTo>
                    <a:pt x="38488" y="14856"/>
                    <a:pt x="38447" y="14897"/>
                    <a:pt x="38488" y="14897"/>
                  </a:cubicBezTo>
                  <a:lnTo>
                    <a:pt x="38488" y="14897"/>
                  </a:lnTo>
                  <a:cubicBezTo>
                    <a:pt x="38529" y="15070"/>
                    <a:pt x="38529" y="15193"/>
                    <a:pt x="38702" y="15152"/>
                  </a:cubicBezTo>
                  <a:cubicBezTo>
                    <a:pt x="38743" y="15193"/>
                    <a:pt x="38743" y="15234"/>
                    <a:pt x="38784" y="15275"/>
                  </a:cubicBezTo>
                  <a:lnTo>
                    <a:pt x="38825" y="15275"/>
                  </a:lnTo>
                  <a:cubicBezTo>
                    <a:pt x="38866" y="15326"/>
                    <a:pt x="38907" y="15367"/>
                    <a:pt x="38907" y="15408"/>
                  </a:cubicBezTo>
                  <a:cubicBezTo>
                    <a:pt x="38958" y="15408"/>
                    <a:pt x="38958" y="15448"/>
                    <a:pt x="38999" y="15448"/>
                  </a:cubicBezTo>
                  <a:cubicBezTo>
                    <a:pt x="38999" y="15581"/>
                    <a:pt x="38999" y="15663"/>
                    <a:pt x="38958" y="15745"/>
                  </a:cubicBezTo>
                  <a:cubicBezTo>
                    <a:pt x="38999" y="15786"/>
                    <a:pt x="39040" y="15786"/>
                    <a:pt x="39040" y="15837"/>
                  </a:cubicBezTo>
                  <a:cubicBezTo>
                    <a:pt x="39080" y="15878"/>
                    <a:pt x="39080" y="15918"/>
                    <a:pt x="39121" y="15959"/>
                  </a:cubicBezTo>
                  <a:lnTo>
                    <a:pt x="38999" y="15959"/>
                  </a:lnTo>
                  <a:cubicBezTo>
                    <a:pt x="38907" y="15918"/>
                    <a:pt x="38866" y="15878"/>
                    <a:pt x="38784" y="15837"/>
                  </a:cubicBezTo>
                  <a:cubicBezTo>
                    <a:pt x="38743" y="15837"/>
                    <a:pt x="38743" y="15786"/>
                    <a:pt x="38702" y="15786"/>
                  </a:cubicBezTo>
                  <a:cubicBezTo>
                    <a:pt x="38651" y="15745"/>
                    <a:pt x="38651" y="15704"/>
                    <a:pt x="38651" y="15663"/>
                  </a:cubicBezTo>
                  <a:cubicBezTo>
                    <a:pt x="38610" y="15622"/>
                    <a:pt x="38610" y="15622"/>
                    <a:pt x="38570" y="15622"/>
                  </a:cubicBezTo>
                  <a:lnTo>
                    <a:pt x="38570" y="15489"/>
                  </a:lnTo>
                  <a:lnTo>
                    <a:pt x="38529" y="15448"/>
                  </a:lnTo>
                  <a:cubicBezTo>
                    <a:pt x="38529" y="15367"/>
                    <a:pt x="38488" y="15275"/>
                    <a:pt x="38529" y="15193"/>
                  </a:cubicBezTo>
                  <a:lnTo>
                    <a:pt x="38529" y="15193"/>
                  </a:lnTo>
                  <a:cubicBezTo>
                    <a:pt x="38488" y="15193"/>
                    <a:pt x="38447" y="15234"/>
                    <a:pt x="38447" y="15193"/>
                  </a:cubicBezTo>
                  <a:lnTo>
                    <a:pt x="38447" y="15193"/>
                  </a:lnTo>
                  <a:cubicBezTo>
                    <a:pt x="38447" y="15152"/>
                    <a:pt x="38447" y="15111"/>
                    <a:pt x="38396" y="15111"/>
                  </a:cubicBezTo>
                  <a:lnTo>
                    <a:pt x="38355" y="15111"/>
                  </a:lnTo>
                  <a:cubicBezTo>
                    <a:pt x="38355" y="15019"/>
                    <a:pt x="38314" y="14978"/>
                    <a:pt x="38273" y="14938"/>
                  </a:cubicBezTo>
                  <a:lnTo>
                    <a:pt x="38232" y="14978"/>
                  </a:lnTo>
                  <a:cubicBezTo>
                    <a:pt x="38192" y="14897"/>
                    <a:pt x="38232" y="14764"/>
                    <a:pt x="38273" y="14682"/>
                  </a:cubicBezTo>
                  <a:lnTo>
                    <a:pt x="38273" y="14641"/>
                  </a:lnTo>
                  <a:cubicBezTo>
                    <a:pt x="38232" y="14641"/>
                    <a:pt x="38273" y="14468"/>
                    <a:pt x="38314" y="14468"/>
                  </a:cubicBezTo>
                  <a:cubicBezTo>
                    <a:pt x="38273" y="14468"/>
                    <a:pt x="38273" y="14427"/>
                    <a:pt x="38273" y="14427"/>
                  </a:cubicBezTo>
                  <a:lnTo>
                    <a:pt x="38273" y="14212"/>
                  </a:lnTo>
                  <a:cubicBezTo>
                    <a:pt x="38232" y="14171"/>
                    <a:pt x="38192" y="14090"/>
                    <a:pt x="38140" y="13998"/>
                  </a:cubicBezTo>
                  <a:cubicBezTo>
                    <a:pt x="38140" y="13916"/>
                    <a:pt x="38140" y="13834"/>
                    <a:pt x="38100" y="13701"/>
                  </a:cubicBezTo>
                  <a:cubicBezTo>
                    <a:pt x="38059" y="13701"/>
                    <a:pt x="38059" y="13620"/>
                    <a:pt x="38018" y="13579"/>
                  </a:cubicBezTo>
                  <a:lnTo>
                    <a:pt x="38018" y="13579"/>
                  </a:lnTo>
                  <a:cubicBezTo>
                    <a:pt x="37977" y="13742"/>
                    <a:pt x="37936" y="13701"/>
                    <a:pt x="37844" y="13742"/>
                  </a:cubicBezTo>
                  <a:cubicBezTo>
                    <a:pt x="37803" y="13793"/>
                    <a:pt x="37803" y="13875"/>
                    <a:pt x="37762" y="13834"/>
                  </a:cubicBezTo>
                  <a:lnTo>
                    <a:pt x="37762" y="13793"/>
                  </a:lnTo>
                  <a:lnTo>
                    <a:pt x="37722" y="13834"/>
                  </a:lnTo>
                  <a:lnTo>
                    <a:pt x="37722" y="13834"/>
                  </a:lnTo>
                  <a:lnTo>
                    <a:pt x="37722" y="13793"/>
                  </a:lnTo>
                  <a:lnTo>
                    <a:pt x="37722" y="13742"/>
                  </a:lnTo>
                  <a:cubicBezTo>
                    <a:pt x="37681" y="13742"/>
                    <a:pt x="37681" y="13793"/>
                    <a:pt x="37630" y="13793"/>
                  </a:cubicBezTo>
                  <a:lnTo>
                    <a:pt x="37630" y="13793"/>
                  </a:lnTo>
                  <a:cubicBezTo>
                    <a:pt x="37630" y="13701"/>
                    <a:pt x="37681" y="13660"/>
                    <a:pt x="37681" y="13620"/>
                  </a:cubicBezTo>
                  <a:cubicBezTo>
                    <a:pt x="37681" y="13487"/>
                    <a:pt x="37630" y="13364"/>
                    <a:pt x="37589" y="13323"/>
                  </a:cubicBezTo>
                  <a:lnTo>
                    <a:pt x="37589" y="13323"/>
                  </a:lnTo>
                  <a:lnTo>
                    <a:pt x="37548" y="13323"/>
                  </a:lnTo>
                  <a:lnTo>
                    <a:pt x="37507" y="13323"/>
                  </a:lnTo>
                  <a:cubicBezTo>
                    <a:pt x="37548" y="13323"/>
                    <a:pt x="37548" y="13282"/>
                    <a:pt x="37548" y="13282"/>
                  </a:cubicBezTo>
                  <a:lnTo>
                    <a:pt x="37548" y="13282"/>
                  </a:lnTo>
                  <a:cubicBezTo>
                    <a:pt x="37548" y="13231"/>
                    <a:pt x="37548" y="13190"/>
                    <a:pt x="37507" y="13190"/>
                  </a:cubicBezTo>
                  <a:cubicBezTo>
                    <a:pt x="37507" y="13150"/>
                    <a:pt x="37466" y="13150"/>
                    <a:pt x="37466" y="13150"/>
                  </a:cubicBezTo>
                  <a:lnTo>
                    <a:pt x="37425" y="13150"/>
                  </a:lnTo>
                  <a:lnTo>
                    <a:pt x="37425" y="13109"/>
                  </a:lnTo>
                  <a:lnTo>
                    <a:pt x="37374" y="13109"/>
                  </a:lnTo>
                  <a:cubicBezTo>
                    <a:pt x="37292" y="13068"/>
                    <a:pt x="37292" y="12812"/>
                    <a:pt x="37211" y="12772"/>
                  </a:cubicBezTo>
                  <a:lnTo>
                    <a:pt x="37119" y="12772"/>
                  </a:lnTo>
                  <a:cubicBezTo>
                    <a:pt x="37119" y="12772"/>
                    <a:pt x="37119" y="12720"/>
                    <a:pt x="37078" y="12720"/>
                  </a:cubicBezTo>
                  <a:lnTo>
                    <a:pt x="37078" y="12720"/>
                  </a:lnTo>
                  <a:lnTo>
                    <a:pt x="37078" y="12772"/>
                  </a:lnTo>
                  <a:cubicBezTo>
                    <a:pt x="37078" y="12812"/>
                    <a:pt x="37119" y="12812"/>
                    <a:pt x="37078" y="12853"/>
                  </a:cubicBezTo>
                  <a:cubicBezTo>
                    <a:pt x="37037" y="12853"/>
                    <a:pt x="37037" y="12853"/>
                    <a:pt x="37037" y="12894"/>
                  </a:cubicBezTo>
                  <a:lnTo>
                    <a:pt x="37037" y="12894"/>
                  </a:lnTo>
                  <a:cubicBezTo>
                    <a:pt x="36996" y="12894"/>
                    <a:pt x="36996" y="12853"/>
                    <a:pt x="36996" y="12853"/>
                  </a:cubicBezTo>
                  <a:lnTo>
                    <a:pt x="36996" y="12853"/>
                  </a:lnTo>
                  <a:cubicBezTo>
                    <a:pt x="36996" y="12894"/>
                    <a:pt x="36955" y="12894"/>
                    <a:pt x="36955" y="12894"/>
                  </a:cubicBezTo>
                  <a:lnTo>
                    <a:pt x="36955" y="12894"/>
                  </a:lnTo>
                  <a:lnTo>
                    <a:pt x="36914" y="12894"/>
                  </a:lnTo>
                  <a:lnTo>
                    <a:pt x="36914" y="12894"/>
                  </a:lnTo>
                  <a:lnTo>
                    <a:pt x="36914" y="12935"/>
                  </a:lnTo>
                  <a:lnTo>
                    <a:pt x="36863" y="12894"/>
                  </a:lnTo>
                  <a:lnTo>
                    <a:pt x="36863" y="12935"/>
                  </a:lnTo>
                  <a:lnTo>
                    <a:pt x="36822" y="12935"/>
                  </a:lnTo>
                  <a:cubicBezTo>
                    <a:pt x="36822" y="12935"/>
                    <a:pt x="36822" y="12894"/>
                    <a:pt x="36782" y="12894"/>
                  </a:cubicBezTo>
                  <a:lnTo>
                    <a:pt x="36782" y="12894"/>
                  </a:lnTo>
                  <a:lnTo>
                    <a:pt x="36741" y="12935"/>
                  </a:lnTo>
                  <a:lnTo>
                    <a:pt x="36741" y="12935"/>
                  </a:lnTo>
                  <a:cubicBezTo>
                    <a:pt x="36741" y="12894"/>
                    <a:pt x="36741" y="12894"/>
                    <a:pt x="36700" y="12894"/>
                  </a:cubicBezTo>
                  <a:lnTo>
                    <a:pt x="36659" y="12935"/>
                  </a:lnTo>
                  <a:cubicBezTo>
                    <a:pt x="36608" y="12976"/>
                    <a:pt x="36567" y="12976"/>
                    <a:pt x="36526" y="13027"/>
                  </a:cubicBezTo>
                  <a:lnTo>
                    <a:pt x="36526" y="13068"/>
                  </a:lnTo>
                  <a:cubicBezTo>
                    <a:pt x="36526" y="13109"/>
                    <a:pt x="36485" y="13190"/>
                    <a:pt x="36444" y="13190"/>
                  </a:cubicBezTo>
                  <a:cubicBezTo>
                    <a:pt x="36404" y="13231"/>
                    <a:pt x="36312" y="13231"/>
                    <a:pt x="36271" y="13282"/>
                  </a:cubicBezTo>
                  <a:cubicBezTo>
                    <a:pt x="36230" y="13323"/>
                    <a:pt x="36189" y="13364"/>
                    <a:pt x="36148" y="13446"/>
                  </a:cubicBezTo>
                  <a:cubicBezTo>
                    <a:pt x="36097" y="13446"/>
                    <a:pt x="36097" y="13446"/>
                    <a:pt x="36056" y="13487"/>
                  </a:cubicBezTo>
                  <a:cubicBezTo>
                    <a:pt x="36015" y="13487"/>
                    <a:pt x="36015" y="13538"/>
                    <a:pt x="35974" y="13579"/>
                  </a:cubicBezTo>
                  <a:cubicBezTo>
                    <a:pt x="35934" y="13579"/>
                    <a:pt x="35934" y="13579"/>
                    <a:pt x="35893" y="13620"/>
                  </a:cubicBezTo>
                  <a:cubicBezTo>
                    <a:pt x="35842" y="13620"/>
                    <a:pt x="35842" y="13701"/>
                    <a:pt x="35842" y="13701"/>
                  </a:cubicBezTo>
                  <a:cubicBezTo>
                    <a:pt x="35801" y="13742"/>
                    <a:pt x="35760" y="13742"/>
                    <a:pt x="35719" y="13742"/>
                  </a:cubicBezTo>
                  <a:cubicBezTo>
                    <a:pt x="35719" y="13793"/>
                    <a:pt x="35678" y="13834"/>
                    <a:pt x="35678" y="13834"/>
                  </a:cubicBezTo>
                  <a:cubicBezTo>
                    <a:pt x="35637" y="13793"/>
                    <a:pt x="35586" y="13834"/>
                    <a:pt x="35545" y="13834"/>
                  </a:cubicBezTo>
                  <a:lnTo>
                    <a:pt x="35545" y="13916"/>
                  </a:lnTo>
                  <a:cubicBezTo>
                    <a:pt x="35504" y="13998"/>
                    <a:pt x="35545" y="14090"/>
                    <a:pt x="35545" y="14130"/>
                  </a:cubicBezTo>
                  <a:cubicBezTo>
                    <a:pt x="35637" y="14253"/>
                    <a:pt x="35504" y="14386"/>
                    <a:pt x="35464" y="14468"/>
                  </a:cubicBezTo>
                  <a:cubicBezTo>
                    <a:pt x="35464" y="14508"/>
                    <a:pt x="35504" y="14600"/>
                    <a:pt x="35504" y="14641"/>
                  </a:cubicBezTo>
                  <a:cubicBezTo>
                    <a:pt x="35464" y="14641"/>
                    <a:pt x="35423" y="14641"/>
                    <a:pt x="35423" y="14682"/>
                  </a:cubicBezTo>
                  <a:cubicBezTo>
                    <a:pt x="35382" y="14682"/>
                    <a:pt x="35382" y="14723"/>
                    <a:pt x="35382" y="14764"/>
                  </a:cubicBezTo>
                  <a:lnTo>
                    <a:pt x="35382" y="14815"/>
                  </a:lnTo>
                  <a:cubicBezTo>
                    <a:pt x="35331" y="14815"/>
                    <a:pt x="35290" y="14856"/>
                    <a:pt x="35249" y="14856"/>
                  </a:cubicBezTo>
                  <a:lnTo>
                    <a:pt x="35249" y="14938"/>
                  </a:lnTo>
                  <a:cubicBezTo>
                    <a:pt x="35249" y="14938"/>
                    <a:pt x="35167" y="14978"/>
                    <a:pt x="35126" y="14978"/>
                  </a:cubicBezTo>
                  <a:cubicBezTo>
                    <a:pt x="35075" y="14938"/>
                    <a:pt x="35075" y="14938"/>
                    <a:pt x="35034" y="14897"/>
                  </a:cubicBezTo>
                  <a:cubicBezTo>
                    <a:pt x="35034" y="14815"/>
                    <a:pt x="34994" y="14764"/>
                    <a:pt x="34994" y="14723"/>
                  </a:cubicBezTo>
                  <a:cubicBezTo>
                    <a:pt x="34953" y="14641"/>
                    <a:pt x="34912" y="14560"/>
                    <a:pt x="34871" y="14468"/>
                  </a:cubicBezTo>
                  <a:cubicBezTo>
                    <a:pt x="34871" y="14427"/>
                    <a:pt x="34820" y="14427"/>
                    <a:pt x="34820" y="14386"/>
                  </a:cubicBezTo>
                  <a:cubicBezTo>
                    <a:pt x="34820" y="14345"/>
                    <a:pt x="34779" y="14304"/>
                    <a:pt x="34779" y="14253"/>
                  </a:cubicBezTo>
                  <a:cubicBezTo>
                    <a:pt x="34738" y="14171"/>
                    <a:pt x="34738" y="14090"/>
                    <a:pt x="34697" y="14049"/>
                  </a:cubicBezTo>
                  <a:cubicBezTo>
                    <a:pt x="34656" y="13916"/>
                    <a:pt x="34564" y="13834"/>
                    <a:pt x="34524" y="13701"/>
                  </a:cubicBezTo>
                  <a:cubicBezTo>
                    <a:pt x="34524" y="13620"/>
                    <a:pt x="34524" y="13487"/>
                    <a:pt x="34483" y="13405"/>
                  </a:cubicBezTo>
                  <a:cubicBezTo>
                    <a:pt x="34483" y="13323"/>
                    <a:pt x="34483" y="13231"/>
                    <a:pt x="34442" y="13150"/>
                  </a:cubicBezTo>
                  <a:cubicBezTo>
                    <a:pt x="34442" y="13109"/>
                    <a:pt x="34483" y="13109"/>
                    <a:pt x="34483" y="13068"/>
                  </a:cubicBezTo>
                  <a:cubicBezTo>
                    <a:pt x="34524" y="13027"/>
                    <a:pt x="34442" y="13027"/>
                    <a:pt x="34442" y="12976"/>
                  </a:cubicBezTo>
                  <a:lnTo>
                    <a:pt x="34442" y="12853"/>
                  </a:lnTo>
                  <a:lnTo>
                    <a:pt x="34360" y="12853"/>
                  </a:lnTo>
                  <a:lnTo>
                    <a:pt x="34360" y="12894"/>
                  </a:lnTo>
                  <a:cubicBezTo>
                    <a:pt x="34442" y="12976"/>
                    <a:pt x="34309" y="13027"/>
                    <a:pt x="34227" y="13068"/>
                  </a:cubicBezTo>
                  <a:lnTo>
                    <a:pt x="34186" y="13068"/>
                  </a:lnTo>
                  <a:cubicBezTo>
                    <a:pt x="34105" y="13068"/>
                    <a:pt x="33890" y="12894"/>
                    <a:pt x="33890" y="12812"/>
                  </a:cubicBezTo>
                  <a:lnTo>
                    <a:pt x="33890" y="12812"/>
                  </a:lnTo>
                  <a:lnTo>
                    <a:pt x="33972" y="12812"/>
                  </a:lnTo>
                  <a:cubicBezTo>
                    <a:pt x="34013" y="12812"/>
                    <a:pt x="34013" y="12812"/>
                    <a:pt x="34054" y="12772"/>
                  </a:cubicBezTo>
                  <a:cubicBezTo>
                    <a:pt x="34105" y="12772"/>
                    <a:pt x="34105" y="12772"/>
                    <a:pt x="34105" y="12720"/>
                  </a:cubicBezTo>
                  <a:cubicBezTo>
                    <a:pt x="33972" y="12772"/>
                    <a:pt x="33849" y="12720"/>
                    <a:pt x="33798" y="12639"/>
                  </a:cubicBezTo>
                  <a:cubicBezTo>
                    <a:pt x="33757" y="12639"/>
                    <a:pt x="33757" y="12598"/>
                    <a:pt x="33757" y="12598"/>
                  </a:cubicBezTo>
                  <a:cubicBezTo>
                    <a:pt x="33716" y="12557"/>
                    <a:pt x="33676" y="12598"/>
                    <a:pt x="33676" y="12557"/>
                  </a:cubicBezTo>
                  <a:cubicBezTo>
                    <a:pt x="33635" y="12516"/>
                    <a:pt x="33635" y="12465"/>
                    <a:pt x="33635" y="12465"/>
                  </a:cubicBezTo>
                  <a:cubicBezTo>
                    <a:pt x="33594" y="12424"/>
                    <a:pt x="33594" y="12424"/>
                    <a:pt x="33543" y="12424"/>
                  </a:cubicBezTo>
                  <a:cubicBezTo>
                    <a:pt x="33543" y="12383"/>
                    <a:pt x="33543" y="12342"/>
                    <a:pt x="33502" y="12342"/>
                  </a:cubicBezTo>
                  <a:cubicBezTo>
                    <a:pt x="33461" y="12342"/>
                    <a:pt x="33206" y="12424"/>
                    <a:pt x="33165" y="12342"/>
                  </a:cubicBezTo>
                  <a:cubicBezTo>
                    <a:pt x="33124" y="12342"/>
                    <a:pt x="33083" y="12342"/>
                    <a:pt x="33083" y="12383"/>
                  </a:cubicBezTo>
                  <a:lnTo>
                    <a:pt x="32909" y="12383"/>
                  </a:lnTo>
                  <a:lnTo>
                    <a:pt x="32736" y="12383"/>
                  </a:lnTo>
                  <a:cubicBezTo>
                    <a:pt x="32695" y="12383"/>
                    <a:pt x="32654" y="12342"/>
                    <a:pt x="32654" y="12342"/>
                  </a:cubicBezTo>
                  <a:lnTo>
                    <a:pt x="32398" y="12342"/>
                  </a:lnTo>
                  <a:lnTo>
                    <a:pt x="32398" y="12302"/>
                  </a:lnTo>
                  <a:lnTo>
                    <a:pt x="32266" y="12302"/>
                  </a:lnTo>
                  <a:cubicBezTo>
                    <a:pt x="32225" y="12302"/>
                    <a:pt x="32184" y="12302"/>
                    <a:pt x="32143" y="12261"/>
                  </a:cubicBezTo>
                  <a:cubicBezTo>
                    <a:pt x="32143" y="12210"/>
                    <a:pt x="32102" y="12210"/>
                    <a:pt x="32102" y="12169"/>
                  </a:cubicBezTo>
                  <a:lnTo>
                    <a:pt x="32102" y="12087"/>
                  </a:lnTo>
                  <a:lnTo>
                    <a:pt x="32061" y="12087"/>
                  </a:lnTo>
                  <a:cubicBezTo>
                    <a:pt x="31969" y="12046"/>
                    <a:pt x="31928" y="12087"/>
                    <a:pt x="31888" y="12087"/>
                  </a:cubicBezTo>
                  <a:cubicBezTo>
                    <a:pt x="31888" y="12128"/>
                    <a:pt x="31806" y="12169"/>
                    <a:pt x="31806" y="12169"/>
                  </a:cubicBezTo>
                  <a:cubicBezTo>
                    <a:pt x="31714" y="12169"/>
                    <a:pt x="31714" y="12128"/>
                    <a:pt x="31673" y="12128"/>
                  </a:cubicBezTo>
                  <a:cubicBezTo>
                    <a:pt x="31632" y="12128"/>
                    <a:pt x="31550" y="12128"/>
                    <a:pt x="31499" y="12087"/>
                  </a:cubicBezTo>
                  <a:cubicBezTo>
                    <a:pt x="31499" y="12046"/>
                    <a:pt x="31458" y="12005"/>
                    <a:pt x="31458" y="12005"/>
                  </a:cubicBezTo>
                  <a:cubicBezTo>
                    <a:pt x="31377" y="11954"/>
                    <a:pt x="31336" y="11954"/>
                    <a:pt x="31295" y="11913"/>
                  </a:cubicBezTo>
                  <a:cubicBezTo>
                    <a:pt x="31244" y="11872"/>
                    <a:pt x="31203" y="11791"/>
                    <a:pt x="31203" y="11750"/>
                  </a:cubicBezTo>
                  <a:lnTo>
                    <a:pt x="31203" y="11699"/>
                  </a:lnTo>
                  <a:cubicBezTo>
                    <a:pt x="31162" y="11658"/>
                    <a:pt x="31121" y="11617"/>
                    <a:pt x="31080" y="11576"/>
                  </a:cubicBezTo>
                  <a:cubicBezTo>
                    <a:pt x="31080" y="11617"/>
                    <a:pt x="30989" y="11617"/>
                    <a:pt x="30989" y="11576"/>
                  </a:cubicBezTo>
                  <a:cubicBezTo>
                    <a:pt x="30948" y="11576"/>
                    <a:pt x="30948" y="11535"/>
                    <a:pt x="30948" y="11535"/>
                  </a:cubicBezTo>
                  <a:lnTo>
                    <a:pt x="30948" y="11535"/>
                  </a:lnTo>
                  <a:cubicBezTo>
                    <a:pt x="30907" y="11535"/>
                    <a:pt x="30907" y="11576"/>
                    <a:pt x="30907" y="11617"/>
                  </a:cubicBezTo>
                  <a:lnTo>
                    <a:pt x="30784" y="11617"/>
                  </a:lnTo>
                  <a:lnTo>
                    <a:pt x="30784" y="11699"/>
                  </a:lnTo>
                  <a:lnTo>
                    <a:pt x="30784" y="11699"/>
                  </a:lnTo>
                  <a:lnTo>
                    <a:pt x="30733" y="11699"/>
                  </a:lnTo>
                  <a:lnTo>
                    <a:pt x="30733" y="11750"/>
                  </a:lnTo>
                  <a:cubicBezTo>
                    <a:pt x="30784" y="11750"/>
                    <a:pt x="30784" y="11699"/>
                    <a:pt x="30825" y="11699"/>
                  </a:cubicBezTo>
                  <a:cubicBezTo>
                    <a:pt x="30825" y="11832"/>
                    <a:pt x="30866" y="11913"/>
                    <a:pt x="30907" y="12005"/>
                  </a:cubicBezTo>
                  <a:lnTo>
                    <a:pt x="30948" y="12005"/>
                  </a:lnTo>
                  <a:cubicBezTo>
                    <a:pt x="30948" y="12046"/>
                    <a:pt x="30948" y="12046"/>
                    <a:pt x="30989" y="12046"/>
                  </a:cubicBezTo>
                  <a:cubicBezTo>
                    <a:pt x="30989" y="12087"/>
                    <a:pt x="31080" y="12087"/>
                    <a:pt x="31080" y="12128"/>
                  </a:cubicBezTo>
                  <a:lnTo>
                    <a:pt x="31080" y="12169"/>
                  </a:lnTo>
                  <a:lnTo>
                    <a:pt x="31080" y="12210"/>
                  </a:lnTo>
                  <a:cubicBezTo>
                    <a:pt x="31080" y="12261"/>
                    <a:pt x="31080" y="12261"/>
                    <a:pt x="31121" y="12302"/>
                  </a:cubicBezTo>
                  <a:lnTo>
                    <a:pt x="31121" y="12342"/>
                  </a:lnTo>
                  <a:cubicBezTo>
                    <a:pt x="31162" y="12383"/>
                    <a:pt x="31162" y="12465"/>
                    <a:pt x="31203" y="12465"/>
                  </a:cubicBezTo>
                  <a:cubicBezTo>
                    <a:pt x="31244" y="12465"/>
                    <a:pt x="31244" y="12465"/>
                    <a:pt x="31203" y="12424"/>
                  </a:cubicBezTo>
                  <a:cubicBezTo>
                    <a:pt x="31203" y="12383"/>
                    <a:pt x="31203" y="12261"/>
                    <a:pt x="31244" y="12210"/>
                  </a:cubicBezTo>
                  <a:lnTo>
                    <a:pt x="31295" y="12261"/>
                  </a:lnTo>
                  <a:lnTo>
                    <a:pt x="31295" y="12261"/>
                  </a:lnTo>
                  <a:lnTo>
                    <a:pt x="31336" y="12424"/>
                  </a:lnTo>
                  <a:cubicBezTo>
                    <a:pt x="31336" y="12465"/>
                    <a:pt x="31244" y="12465"/>
                    <a:pt x="31295" y="12516"/>
                  </a:cubicBezTo>
                  <a:cubicBezTo>
                    <a:pt x="31295" y="12516"/>
                    <a:pt x="31336" y="12516"/>
                    <a:pt x="31336" y="12557"/>
                  </a:cubicBezTo>
                  <a:lnTo>
                    <a:pt x="31418" y="12557"/>
                  </a:lnTo>
                  <a:lnTo>
                    <a:pt x="31418" y="12557"/>
                  </a:lnTo>
                  <a:lnTo>
                    <a:pt x="31673" y="12557"/>
                  </a:lnTo>
                  <a:lnTo>
                    <a:pt x="31673" y="12516"/>
                  </a:lnTo>
                  <a:cubicBezTo>
                    <a:pt x="31673" y="12557"/>
                    <a:pt x="31714" y="12557"/>
                    <a:pt x="31714" y="12516"/>
                  </a:cubicBezTo>
                  <a:lnTo>
                    <a:pt x="31755" y="12516"/>
                  </a:lnTo>
                  <a:cubicBezTo>
                    <a:pt x="31755" y="12465"/>
                    <a:pt x="31806" y="12465"/>
                    <a:pt x="31806" y="12424"/>
                  </a:cubicBezTo>
                  <a:cubicBezTo>
                    <a:pt x="31847" y="12383"/>
                    <a:pt x="31888" y="12342"/>
                    <a:pt x="31969" y="12302"/>
                  </a:cubicBezTo>
                  <a:cubicBezTo>
                    <a:pt x="31969" y="12261"/>
                    <a:pt x="32010" y="12261"/>
                    <a:pt x="32010" y="12210"/>
                  </a:cubicBezTo>
                  <a:lnTo>
                    <a:pt x="32010" y="12210"/>
                  </a:lnTo>
                  <a:lnTo>
                    <a:pt x="32010" y="12342"/>
                  </a:lnTo>
                  <a:lnTo>
                    <a:pt x="32010" y="12342"/>
                  </a:lnTo>
                  <a:cubicBezTo>
                    <a:pt x="32061" y="12342"/>
                    <a:pt x="32010" y="12383"/>
                    <a:pt x="32010" y="12424"/>
                  </a:cubicBezTo>
                  <a:cubicBezTo>
                    <a:pt x="32061" y="12465"/>
                    <a:pt x="32102" y="12557"/>
                    <a:pt x="32143" y="12557"/>
                  </a:cubicBezTo>
                  <a:cubicBezTo>
                    <a:pt x="32184" y="12598"/>
                    <a:pt x="32225" y="12598"/>
                    <a:pt x="32266" y="12639"/>
                  </a:cubicBezTo>
                  <a:lnTo>
                    <a:pt x="32317" y="12639"/>
                  </a:lnTo>
                  <a:lnTo>
                    <a:pt x="32358" y="12639"/>
                  </a:lnTo>
                  <a:cubicBezTo>
                    <a:pt x="32398" y="12680"/>
                    <a:pt x="32439" y="12720"/>
                    <a:pt x="32439" y="12772"/>
                  </a:cubicBezTo>
                  <a:cubicBezTo>
                    <a:pt x="32480" y="12772"/>
                    <a:pt x="32521" y="12812"/>
                    <a:pt x="32521" y="12812"/>
                  </a:cubicBezTo>
                  <a:cubicBezTo>
                    <a:pt x="32521" y="12853"/>
                    <a:pt x="32480" y="12894"/>
                    <a:pt x="32439" y="12935"/>
                  </a:cubicBezTo>
                  <a:cubicBezTo>
                    <a:pt x="32439" y="12976"/>
                    <a:pt x="32398" y="12976"/>
                    <a:pt x="32398" y="13027"/>
                  </a:cubicBezTo>
                  <a:cubicBezTo>
                    <a:pt x="32358" y="13027"/>
                    <a:pt x="32358" y="13109"/>
                    <a:pt x="32358" y="13109"/>
                  </a:cubicBezTo>
                  <a:lnTo>
                    <a:pt x="32317" y="13109"/>
                  </a:lnTo>
                  <a:lnTo>
                    <a:pt x="32266" y="13109"/>
                  </a:lnTo>
                  <a:cubicBezTo>
                    <a:pt x="32225" y="13190"/>
                    <a:pt x="32225" y="13282"/>
                    <a:pt x="32225" y="13323"/>
                  </a:cubicBezTo>
                  <a:cubicBezTo>
                    <a:pt x="32143" y="13323"/>
                    <a:pt x="32102" y="13364"/>
                    <a:pt x="32061" y="13405"/>
                  </a:cubicBezTo>
                  <a:lnTo>
                    <a:pt x="32061" y="13487"/>
                  </a:lnTo>
                  <a:lnTo>
                    <a:pt x="31969" y="13487"/>
                  </a:lnTo>
                  <a:lnTo>
                    <a:pt x="31888" y="13487"/>
                  </a:lnTo>
                  <a:cubicBezTo>
                    <a:pt x="31847" y="13538"/>
                    <a:pt x="31888" y="13579"/>
                    <a:pt x="31847" y="13620"/>
                  </a:cubicBezTo>
                  <a:lnTo>
                    <a:pt x="31806" y="13660"/>
                  </a:lnTo>
                  <a:cubicBezTo>
                    <a:pt x="31755" y="13620"/>
                    <a:pt x="31714" y="13620"/>
                    <a:pt x="31714" y="13620"/>
                  </a:cubicBezTo>
                  <a:cubicBezTo>
                    <a:pt x="31632" y="13660"/>
                    <a:pt x="31591" y="13660"/>
                    <a:pt x="31499" y="13701"/>
                  </a:cubicBezTo>
                  <a:cubicBezTo>
                    <a:pt x="31458" y="13701"/>
                    <a:pt x="31418" y="13742"/>
                    <a:pt x="31418" y="13793"/>
                  </a:cubicBezTo>
                  <a:cubicBezTo>
                    <a:pt x="31377" y="13834"/>
                    <a:pt x="31418" y="13834"/>
                    <a:pt x="31377" y="13875"/>
                  </a:cubicBezTo>
                  <a:cubicBezTo>
                    <a:pt x="31244" y="13916"/>
                    <a:pt x="31121" y="13916"/>
                    <a:pt x="30989" y="13998"/>
                  </a:cubicBezTo>
                  <a:cubicBezTo>
                    <a:pt x="30948" y="13998"/>
                    <a:pt x="30948" y="14049"/>
                    <a:pt x="30907" y="14090"/>
                  </a:cubicBezTo>
                  <a:lnTo>
                    <a:pt x="30866" y="14090"/>
                  </a:lnTo>
                  <a:lnTo>
                    <a:pt x="30784" y="14090"/>
                  </a:lnTo>
                  <a:cubicBezTo>
                    <a:pt x="30733" y="14090"/>
                    <a:pt x="30692" y="14171"/>
                    <a:pt x="30610" y="14171"/>
                  </a:cubicBezTo>
                  <a:lnTo>
                    <a:pt x="30529" y="14171"/>
                  </a:lnTo>
                  <a:lnTo>
                    <a:pt x="30478" y="14171"/>
                  </a:lnTo>
                  <a:cubicBezTo>
                    <a:pt x="30437" y="14212"/>
                    <a:pt x="30396" y="14212"/>
                    <a:pt x="30396" y="14253"/>
                  </a:cubicBezTo>
                  <a:cubicBezTo>
                    <a:pt x="30314" y="14304"/>
                    <a:pt x="30140" y="14345"/>
                    <a:pt x="30100" y="14212"/>
                  </a:cubicBezTo>
                  <a:lnTo>
                    <a:pt x="30100" y="14130"/>
                  </a:lnTo>
                  <a:cubicBezTo>
                    <a:pt x="30059" y="14049"/>
                    <a:pt x="30018" y="13957"/>
                    <a:pt x="30018" y="13875"/>
                  </a:cubicBezTo>
                  <a:lnTo>
                    <a:pt x="30018" y="13793"/>
                  </a:lnTo>
                  <a:lnTo>
                    <a:pt x="30018" y="13701"/>
                  </a:lnTo>
                  <a:cubicBezTo>
                    <a:pt x="30018" y="13620"/>
                    <a:pt x="29926" y="13538"/>
                    <a:pt x="29885" y="13538"/>
                  </a:cubicBezTo>
                  <a:cubicBezTo>
                    <a:pt x="29885" y="13487"/>
                    <a:pt x="29844" y="13487"/>
                    <a:pt x="29844" y="13487"/>
                  </a:cubicBezTo>
                  <a:cubicBezTo>
                    <a:pt x="29803" y="13405"/>
                    <a:pt x="29762" y="13282"/>
                    <a:pt x="29711" y="13190"/>
                  </a:cubicBezTo>
                  <a:cubicBezTo>
                    <a:pt x="29671" y="13150"/>
                    <a:pt x="29589" y="13150"/>
                    <a:pt x="29548" y="13109"/>
                  </a:cubicBezTo>
                  <a:cubicBezTo>
                    <a:pt x="29548" y="13068"/>
                    <a:pt x="29507" y="13027"/>
                    <a:pt x="29456" y="12976"/>
                  </a:cubicBezTo>
                  <a:cubicBezTo>
                    <a:pt x="29456" y="12935"/>
                    <a:pt x="29507" y="12812"/>
                    <a:pt x="29456" y="12772"/>
                  </a:cubicBezTo>
                  <a:cubicBezTo>
                    <a:pt x="29415" y="12680"/>
                    <a:pt x="29374" y="12639"/>
                    <a:pt x="29333" y="12598"/>
                  </a:cubicBezTo>
                  <a:cubicBezTo>
                    <a:pt x="29292" y="12516"/>
                    <a:pt x="29252" y="12516"/>
                    <a:pt x="29201" y="12465"/>
                  </a:cubicBezTo>
                  <a:cubicBezTo>
                    <a:pt x="29201" y="12342"/>
                    <a:pt x="29160" y="12302"/>
                    <a:pt x="29119" y="12261"/>
                  </a:cubicBezTo>
                  <a:cubicBezTo>
                    <a:pt x="29037" y="12169"/>
                    <a:pt x="28996" y="12087"/>
                    <a:pt x="28945" y="12005"/>
                  </a:cubicBezTo>
                  <a:cubicBezTo>
                    <a:pt x="28945" y="11954"/>
                    <a:pt x="28904" y="11954"/>
                    <a:pt x="28863" y="11913"/>
                  </a:cubicBezTo>
                  <a:lnTo>
                    <a:pt x="28822" y="11913"/>
                  </a:lnTo>
                  <a:cubicBezTo>
                    <a:pt x="28822" y="11832"/>
                    <a:pt x="28863" y="11791"/>
                    <a:pt x="28863" y="11699"/>
                  </a:cubicBezTo>
                  <a:lnTo>
                    <a:pt x="28863" y="11699"/>
                  </a:lnTo>
                  <a:cubicBezTo>
                    <a:pt x="28822" y="11576"/>
                    <a:pt x="28782" y="11494"/>
                    <a:pt x="28741" y="11402"/>
                  </a:cubicBezTo>
                  <a:cubicBezTo>
                    <a:pt x="28782" y="11362"/>
                    <a:pt x="28822" y="11321"/>
                    <a:pt x="28822" y="11239"/>
                  </a:cubicBezTo>
                  <a:lnTo>
                    <a:pt x="28822" y="11147"/>
                  </a:lnTo>
                  <a:cubicBezTo>
                    <a:pt x="28904" y="11065"/>
                    <a:pt x="28904" y="10932"/>
                    <a:pt x="28996" y="10892"/>
                  </a:cubicBezTo>
                  <a:cubicBezTo>
                    <a:pt x="28945" y="10810"/>
                    <a:pt x="28996" y="10769"/>
                    <a:pt x="28945" y="10728"/>
                  </a:cubicBezTo>
                  <a:cubicBezTo>
                    <a:pt x="28945" y="10677"/>
                    <a:pt x="28996" y="10636"/>
                    <a:pt x="28996" y="10636"/>
                  </a:cubicBezTo>
                  <a:cubicBezTo>
                    <a:pt x="28996" y="10595"/>
                    <a:pt x="28945" y="10595"/>
                    <a:pt x="28945" y="10595"/>
                  </a:cubicBezTo>
                  <a:cubicBezTo>
                    <a:pt x="28996" y="10554"/>
                    <a:pt x="28996" y="10554"/>
                    <a:pt x="29037" y="10514"/>
                  </a:cubicBezTo>
                  <a:lnTo>
                    <a:pt x="29037" y="10514"/>
                  </a:lnTo>
                  <a:lnTo>
                    <a:pt x="28996" y="10473"/>
                  </a:lnTo>
                  <a:lnTo>
                    <a:pt x="28996" y="10473"/>
                  </a:lnTo>
                  <a:cubicBezTo>
                    <a:pt x="28945" y="10514"/>
                    <a:pt x="28945" y="10514"/>
                    <a:pt x="28904" y="10554"/>
                  </a:cubicBezTo>
                  <a:cubicBezTo>
                    <a:pt x="28863" y="10514"/>
                    <a:pt x="28863" y="10514"/>
                    <a:pt x="28782" y="10514"/>
                  </a:cubicBezTo>
                  <a:cubicBezTo>
                    <a:pt x="28741" y="10554"/>
                    <a:pt x="28741" y="10554"/>
                    <a:pt x="28690" y="10595"/>
                  </a:cubicBezTo>
                  <a:cubicBezTo>
                    <a:pt x="28649" y="10595"/>
                    <a:pt x="28567" y="10636"/>
                    <a:pt x="28526" y="10595"/>
                  </a:cubicBezTo>
                  <a:cubicBezTo>
                    <a:pt x="28485" y="10595"/>
                    <a:pt x="28434" y="10554"/>
                    <a:pt x="28393" y="10514"/>
                  </a:cubicBezTo>
                  <a:cubicBezTo>
                    <a:pt x="28353" y="10473"/>
                    <a:pt x="28271" y="10473"/>
                    <a:pt x="28230" y="10473"/>
                  </a:cubicBezTo>
                  <a:cubicBezTo>
                    <a:pt x="28179" y="10514"/>
                    <a:pt x="28179" y="10554"/>
                    <a:pt x="28179" y="10595"/>
                  </a:cubicBezTo>
                  <a:lnTo>
                    <a:pt x="28179" y="10595"/>
                  </a:lnTo>
                  <a:lnTo>
                    <a:pt x="28097" y="10595"/>
                  </a:lnTo>
                  <a:lnTo>
                    <a:pt x="28015" y="10595"/>
                  </a:lnTo>
                  <a:cubicBezTo>
                    <a:pt x="28015" y="10554"/>
                    <a:pt x="27974" y="10514"/>
                    <a:pt x="27974" y="10514"/>
                  </a:cubicBezTo>
                  <a:lnTo>
                    <a:pt x="27923" y="10514"/>
                  </a:lnTo>
                  <a:cubicBezTo>
                    <a:pt x="27923" y="10514"/>
                    <a:pt x="27923" y="10473"/>
                    <a:pt x="27883" y="10473"/>
                  </a:cubicBezTo>
                  <a:lnTo>
                    <a:pt x="27842" y="10514"/>
                  </a:lnTo>
                  <a:lnTo>
                    <a:pt x="27842" y="10514"/>
                  </a:lnTo>
                  <a:lnTo>
                    <a:pt x="27801" y="10514"/>
                  </a:lnTo>
                  <a:cubicBezTo>
                    <a:pt x="27801" y="10473"/>
                    <a:pt x="27842" y="10473"/>
                    <a:pt x="27842" y="10473"/>
                  </a:cubicBezTo>
                  <a:lnTo>
                    <a:pt x="27842" y="10473"/>
                  </a:lnTo>
                  <a:lnTo>
                    <a:pt x="27719" y="10473"/>
                  </a:lnTo>
                  <a:lnTo>
                    <a:pt x="27719" y="10422"/>
                  </a:lnTo>
                  <a:lnTo>
                    <a:pt x="27760" y="10422"/>
                  </a:lnTo>
                  <a:lnTo>
                    <a:pt x="27760" y="10381"/>
                  </a:lnTo>
                  <a:lnTo>
                    <a:pt x="27719" y="10381"/>
                  </a:lnTo>
                  <a:cubicBezTo>
                    <a:pt x="27668" y="10340"/>
                    <a:pt x="27719" y="10299"/>
                    <a:pt x="27719" y="10299"/>
                  </a:cubicBezTo>
                  <a:cubicBezTo>
                    <a:pt x="27668" y="10258"/>
                    <a:pt x="27627" y="10258"/>
                    <a:pt x="27586" y="10258"/>
                  </a:cubicBezTo>
                  <a:lnTo>
                    <a:pt x="27586" y="10217"/>
                  </a:lnTo>
                  <a:lnTo>
                    <a:pt x="27586" y="10217"/>
                  </a:lnTo>
                  <a:lnTo>
                    <a:pt x="27627" y="10217"/>
                  </a:lnTo>
                  <a:cubicBezTo>
                    <a:pt x="27668" y="10217"/>
                    <a:pt x="27668" y="10217"/>
                    <a:pt x="27668" y="10166"/>
                  </a:cubicBezTo>
                  <a:lnTo>
                    <a:pt x="27627" y="10125"/>
                  </a:lnTo>
                  <a:lnTo>
                    <a:pt x="27668" y="10125"/>
                  </a:lnTo>
                  <a:lnTo>
                    <a:pt x="27668" y="10125"/>
                  </a:lnTo>
                  <a:lnTo>
                    <a:pt x="27627" y="10125"/>
                  </a:lnTo>
                  <a:cubicBezTo>
                    <a:pt x="27627" y="10084"/>
                    <a:pt x="27668" y="10084"/>
                    <a:pt x="27668" y="10084"/>
                  </a:cubicBezTo>
                  <a:cubicBezTo>
                    <a:pt x="27627" y="10084"/>
                    <a:pt x="27627" y="10044"/>
                    <a:pt x="27627" y="10044"/>
                  </a:cubicBezTo>
                  <a:lnTo>
                    <a:pt x="27627" y="10044"/>
                  </a:lnTo>
                  <a:lnTo>
                    <a:pt x="27668" y="10003"/>
                  </a:lnTo>
                  <a:lnTo>
                    <a:pt x="27668" y="10003"/>
                  </a:lnTo>
                  <a:lnTo>
                    <a:pt x="27545" y="10003"/>
                  </a:lnTo>
                  <a:lnTo>
                    <a:pt x="27545" y="9911"/>
                  </a:lnTo>
                  <a:cubicBezTo>
                    <a:pt x="27586" y="9911"/>
                    <a:pt x="27586" y="9911"/>
                    <a:pt x="27586" y="9870"/>
                  </a:cubicBezTo>
                  <a:cubicBezTo>
                    <a:pt x="27627" y="9870"/>
                    <a:pt x="27668" y="9829"/>
                    <a:pt x="27719" y="9829"/>
                  </a:cubicBezTo>
                  <a:cubicBezTo>
                    <a:pt x="27719" y="9870"/>
                    <a:pt x="27760" y="9870"/>
                    <a:pt x="27801" y="9870"/>
                  </a:cubicBezTo>
                  <a:lnTo>
                    <a:pt x="27801" y="9870"/>
                  </a:lnTo>
                  <a:lnTo>
                    <a:pt x="27801" y="9829"/>
                  </a:lnTo>
                  <a:lnTo>
                    <a:pt x="27801" y="9829"/>
                  </a:lnTo>
                  <a:lnTo>
                    <a:pt x="27842" y="9829"/>
                  </a:lnTo>
                  <a:lnTo>
                    <a:pt x="27801" y="9870"/>
                  </a:lnTo>
                  <a:lnTo>
                    <a:pt x="27974" y="9870"/>
                  </a:lnTo>
                  <a:lnTo>
                    <a:pt x="28015" y="9870"/>
                  </a:lnTo>
                  <a:lnTo>
                    <a:pt x="27974" y="9829"/>
                  </a:lnTo>
                  <a:lnTo>
                    <a:pt x="27923" y="9829"/>
                  </a:lnTo>
                  <a:lnTo>
                    <a:pt x="27974" y="9829"/>
                  </a:lnTo>
                  <a:cubicBezTo>
                    <a:pt x="28015" y="9829"/>
                    <a:pt x="28056" y="9788"/>
                    <a:pt x="28097" y="9788"/>
                  </a:cubicBezTo>
                  <a:lnTo>
                    <a:pt x="28097" y="9788"/>
                  </a:lnTo>
                  <a:lnTo>
                    <a:pt x="28015" y="9788"/>
                  </a:lnTo>
                  <a:cubicBezTo>
                    <a:pt x="28015" y="9788"/>
                    <a:pt x="28015" y="9747"/>
                    <a:pt x="27974" y="9747"/>
                  </a:cubicBezTo>
                  <a:lnTo>
                    <a:pt x="28015" y="9706"/>
                  </a:lnTo>
                  <a:cubicBezTo>
                    <a:pt x="28056" y="9706"/>
                    <a:pt x="28097" y="9706"/>
                    <a:pt x="28138" y="9747"/>
                  </a:cubicBezTo>
                  <a:lnTo>
                    <a:pt x="28179" y="9706"/>
                  </a:lnTo>
                  <a:cubicBezTo>
                    <a:pt x="28230" y="9747"/>
                    <a:pt x="28271" y="9747"/>
                    <a:pt x="28312" y="9706"/>
                  </a:cubicBezTo>
                  <a:lnTo>
                    <a:pt x="28312" y="9706"/>
                  </a:lnTo>
                  <a:cubicBezTo>
                    <a:pt x="28393" y="9655"/>
                    <a:pt x="28485" y="9614"/>
                    <a:pt x="28567" y="9574"/>
                  </a:cubicBezTo>
                  <a:lnTo>
                    <a:pt x="28690" y="9574"/>
                  </a:lnTo>
                  <a:lnTo>
                    <a:pt x="28863" y="9574"/>
                  </a:lnTo>
                  <a:cubicBezTo>
                    <a:pt x="28863" y="9574"/>
                    <a:pt x="28863" y="9614"/>
                    <a:pt x="28904" y="9614"/>
                  </a:cubicBezTo>
                  <a:cubicBezTo>
                    <a:pt x="28945" y="9655"/>
                    <a:pt x="28945" y="9614"/>
                    <a:pt x="28996" y="9614"/>
                  </a:cubicBezTo>
                  <a:lnTo>
                    <a:pt x="28996" y="9614"/>
                  </a:lnTo>
                  <a:cubicBezTo>
                    <a:pt x="29037" y="9655"/>
                    <a:pt x="29037" y="9706"/>
                    <a:pt x="29078" y="9706"/>
                  </a:cubicBezTo>
                  <a:cubicBezTo>
                    <a:pt x="29119" y="9655"/>
                    <a:pt x="29160" y="9747"/>
                    <a:pt x="29201" y="9747"/>
                  </a:cubicBezTo>
                  <a:cubicBezTo>
                    <a:pt x="29292" y="9747"/>
                    <a:pt x="29374" y="9788"/>
                    <a:pt x="29415" y="9747"/>
                  </a:cubicBezTo>
                  <a:lnTo>
                    <a:pt x="29507" y="9747"/>
                  </a:lnTo>
                  <a:lnTo>
                    <a:pt x="29589" y="9747"/>
                  </a:lnTo>
                  <a:lnTo>
                    <a:pt x="29671" y="9747"/>
                  </a:lnTo>
                  <a:cubicBezTo>
                    <a:pt x="29803" y="9747"/>
                    <a:pt x="29885" y="9655"/>
                    <a:pt x="29844" y="9533"/>
                  </a:cubicBezTo>
                  <a:cubicBezTo>
                    <a:pt x="29803" y="9492"/>
                    <a:pt x="29803" y="9492"/>
                    <a:pt x="29803" y="9451"/>
                  </a:cubicBezTo>
                  <a:cubicBezTo>
                    <a:pt x="29762" y="9400"/>
                    <a:pt x="29671" y="9359"/>
                    <a:pt x="29630" y="9318"/>
                  </a:cubicBezTo>
                  <a:lnTo>
                    <a:pt x="29630" y="9318"/>
                  </a:lnTo>
                  <a:cubicBezTo>
                    <a:pt x="29589" y="9318"/>
                    <a:pt x="29548" y="9277"/>
                    <a:pt x="29548" y="9236"/>
                  </a:cubicBezTo>
                  <a:cubicBezTo>
                    <a:pt x="29507" y="9196"/>
                    <a:pt x="29415" y="9144"/>
                    <a:pt x="29374" y="9144"/>
                  </a:cubicBezTo>
                  <a:lnTo>
                    <a:pt x="29333" y="9104"/>
                  </a:lnTo>
                  <a:cubicBezTo>
                    <a:pt x="29292" y="9104"/>
                    <a:pt x="29292" y="9063"/>
                    <a:pt x="29292" y="9063"/>
                  </a:cubicBezTo>
                  <a:lnTo>
                    <a:pt x="29201" y="9063"/>
                  </a:lnTo>
                  <a:cubicBezTo>
                    <a:pt x="29201" y="9063"/>
                    <a:pt x="29160" y="9022"/>
                    <a:pt x="29160" y="8981"/>
                  </a:cubicBezTo>
                  <a:cubicBezTo>
                    <a:pt x="29160" y="8981"/>
                    <a:pt x="29201" y="8981"/>
                    <a:pt x="29252" y="8940"/>
                  </a:cubicBezTo>
                  <a:cubicBezTo>
                    <a:pt x="29252" y="8889"/>
                    <a:pt x="29292" y="8889"/>
                    <a:pt x="29292" y="8848"/>
                  </a:cubicBezTo>
                  <a:cubicBezTo>
                    <a:pt x="29333" y="8848"/>
                    <a:pt x="29333" y="8848"/>
                    <a:pt x="29374" y="8807"/>
                  </a:cubicBezTo>
                  <a:cubicBezTo>
                    <a:pt x="29333" y="8766"/>
                    <a:pt x="29292" y="8766"/>
                    <a:pt x="29252" y="8726"/>
                  </a:cubicBezTo>
                  <a:lnTo>
                    <a:pt x="29292" y="8726"/>
                  </a:lnTo>
                  <a:cubicBezTo>
                    <a:pt x="29374" y="8726"/>
                    <a:pt x="29415" y="8685"/>
                    <a:pt x="29507" y="8634"/>
                  </a:cubicBezTo>
                  <a:lnTo>
                    <a:pt x="29456" y="8593"/>
                  </a:lnTo>
                  <a:cubicBezTo>
                    <a:pt x="29415" y="8593"/>
                    <a:pt x="29374" y="8634"/>
                    <a:pt x="29333" y="8634"/>
                  </a:cubicBezTo>
                  <a:lnTo>
                    <a:pt x="29333" y="8634"/>
                  </a:lnTo>
                  <a:lnTo>
                    <a:pt x="29201" y="8634"/>
                  </a:lnTo>
                  <a:lnTo>
                    <a:pt x="29160" y="8685"/>
                  </a:lnTo>
                  <a:cubicBezTo>
                    <a:pt x="29119" y="8726"/>
                    <a:pt x="29037" y="8726"/>
                    <a:pt x="28996" y="8726"/>
                  </a:cubicBezTo>
                  <a:cubicBezTo>
                    <a:pt x="28945" y="8726"/>
                    <a:pt x="28945" y="8766"/>
                    <a:pt x="28945" y="8766"/>
                  </a:cubicBezTo>
                  <a:lnTo>
                    <a:pt x="28904" y="8766"/>
                  </a:lnTo>
                  <a:lnTo>
                    <a:pt x="28904" y="8726"/>
                  </a:lnTo>
                  <a:lnTo>
                    <a:pt x="28863" y="8766"/>
                  </a:lnTo>
                  <a:cubicBezTo>
                    <a:pt x="28863" y="8766"/>
                    <a:pt x="28863" y="8807"/>
                    <a:pt x="28822" y="8807"/>
                  </a:cubicBezTo>
                  <a:lnTo>
                    <a:pt x="28782" y="8807"/>
                  </a:lnTo>
                  <a:lnTo>
                    <a:pt x="28690" y="8807"/>
                  </a:lnTo>
                  <a:lnTo>
                    <a:pt x="28690" y="8807"/>
                  </a:lnTo>
                  <a:cubicBezTo>
                    <a:pt x="28782" y="8848"/>
                    <a:pt x="28863" y="8940"/>
                    <a:pt x="28863" y="8981"/>
                  </a:cubicBezTo>
                  <a:lnTo>
                    <a:pt x="28996" y="8981"/>
                  </a:lnTo>
                  <a:lnTo>
                    <a:pt x="29078" y="8981"/>
                  </a:lnTo>
                  <a:lnTo>
                    <a:pt x="29037" y="9022"/>
                  </a:lnTo>
                  <a:lnTo>
                    <a:pt x="28996" y="9022"/>
                  </a:lnTo>
                  <a:lnTo>
                    <a:pt x="28904" y="9022"/>
                  </a:lnTo>
                  <a:lnTo>
                    <a:pt x="28863" y="9063"/>
                  </a:lnTo>
                  <a:lnTo>
                    <a:pt x="28782" y="9063"/>
                  </a:lnTo>
                  <a:cubicBezTo>
                    <a:pt x="28690" y="9104"/>
                    <a:pt x="28782" y="9144"/>
                    <a:pt x="28608" y="9104"/>
                  </a:cubicBezTo>
                  <a:lnTo>
                    <a:pt x="28608" y="9104"/>
                  </a:lnTo>
                  <a:cubicBezTo>
                    <a:pt x="28690" y="8981"/>
                    <a:pt x="28608" y="8981"/>
                    <a:pt x="28485" y="8981"/>
                  </a:cubicBezTo>
                  <a:lnTo>
                    <a:pt x="28485" y="8981"/>
                  </a:lnTo>
                  <a:cubicBezTo>
                    <a:pt x="28526" y="8940"/>
                    <a:pt x="28608" y="8889"/>
                    <a:pt x="28649" y="8848"/>
                  </a:cubicBezTo>
                  <a:lnTo>
                    <a:pt x="28649" y="8848"/>
                  </a:lnTo>
                  <a:lnTo>
                    <a:pt x="28567" y="8848"/>
                  </a:lnTo>
                  <a:cubicBezTo>
                    <a:pt x="28485" y="8848"/>
                    <a:pt x="28434" y="8848"/>
                    <a:pt x="28393" y="8766"/>
                  </a:cubicBezTo>
                  <a:lnTo>
                    <a:pt x="28393" y="8766"/>
                  </a:lnTo>
                  <a:lnTo>
                    <a:pt x="28434" y="8766"/>
                  </a:lnTo>
                  <a:lnTo>
                    <a:pt x="28434" y="8726"/>
                  </a:lnTo>
                  <a:lnTo>
                    <a:pt x="28393" y="8726"/>
                  </a:lnTo>
                  <a:lnTo>
                    <a:pt x="28393" y="8726"/>
                  </a:lnTo>
                  <a:lnTo>
                    <a:pt x="28393" y="8726"/>
                  </a:lnTo>
                  <a:cubicBezTo>
                    <a:pt x="28179" y="8726"/>
                    <a:pt x="28230" y="8807"/>
                    <a:pt x="28138" y="8889"/>
                  </a:cubicBezTo>
                  <a:cubicBezTo>
                    <a:pt x="28097" y="8889"/>
                    <a:pt x="28015" y="8889"/>
                    <a:pt x="28056" y="8940"/>
                  </a:cubicBezTo>
                  <a:lnTo>
                    <a:pt x="28056" y="8981"/>
                  </a:lnTo>
                  <a:lnTo>
                    <a:pt x="28056" y="9063"/>
                  </a:lnTo>
                  <a:cubicBezTo>
                    <a:pt x="27923" y="9063"/>
                    <a:pt x="27923" y="9144"/>
                    <a:pt x="27883" y="9277"/>
                  </a:cubicBezTo>
                  <a:lnTo>
                    <a:pt x="27883" y="9318"/>
                  </a:lnTo>
                  <a:lnTo>
                    <a:pt x="27842" y="9318"/>
                  </a:lnTo>
                  <a:cubicBezTo>
                    <a:pt x="27801" y="9359"/>
                    <a:pt x="27801" y="9400"/>
                    <a:pt x="27801" y="9451"/>
                  </a:cubicBezTo>
                  <a:cubicBezTo>
                    <a:pt x="27760" y="9451"/>
                    <a:pt x="27760" y="9492"/>
                    <a:pt x="27760" y="9492"/>
                  </a:cubicBezTo>
                  <a:lnTo>
                    <a:pt x="27760" y="9533"/>
                  </a:lnTo>
                  <a:cubicBezTo>
                    <a:pt x="27801" y="9492"/>
                    <a:pt x="27842" y="9655"/>
                    <a:pt x="27883" y="9655"/>
                  </a:cubicBezTo>
                  <a:cubicBezTo>
                    <a:pt x="27923" y="9706"/>
                    <a:pt x="27974" y="9706"/>
                    <a:pt x="27974" y="9706"/>
                  </a:cubicBezTo>
                  <a:lnTo>
                    <a:pt x="27974" y="9747"/>
                  </a:lnTo>
                  <a:lnTo>
                    <a:pt x="27801" y="9747"/>
                  </a:lnTo>
                  <a:lnTo>
                    <a:pt x="27760" y="9747"/>
                  </a:lnTo>
                  <a:lnTo>
                    <a:pt x="27760" y="9747"/>
                  </a:lnTo>
                  <a:lnTo>
                    <a:pt x="27719" y="9829"/>
                  </a:lnTo>
                  <a:cubicBezTo>
                    <a:pt x="27668" y="9829"/>
                    <a:pt x="27668" y="9829"/>
                    <a:pt x="27627" y="9870"/>
                  </a:cubicBezTo>
                  <a:cubicBezTo>
                    <a:pt x="27586" y="9870"/>
                    <a:pt x="27586" y="9911"/>
                    <a:pt x="27545" y="9911"/>
                  </a:cubicBezTo>
                  <a:lnTo>
                    <a:pt x="27545" y="9870"/>
                  </a:lnTo>
                  <a:cubicBezTo>
                    <a:pt x="27586" y="9870"/>
                    <a:pt x="27586" y="9829"/>
                    <a:pt x="27627" y="9829"/>
                  </a:cubicBezTo>
                  <a:lnTo>
                    <a:pt x="27627" y="9829"/>
                  </a:lnTo>
                  <a:cubicBezTo>
                    <a:pt x="27586" y="9829"/>
                    <a:pt x="27545" y="9829"/>
                    <a:pt x="27545" y="9788"/>
                  </a:cubicBezTo>
                  <a:lnTo>
                    <a:pt x="27504" y="9829"/>
                  </a:lnTo>
                  <a:cubicBezTo>
                    <a:pt x="27504" y="9747"/>
                    <a:pt x="27413" y="9829"/>
                    <a:pt x="27372" y="9747"/>
                  </a:cubicBezTo>
                  <a:cubicBezTo>
                    <a:pt x="27331" y="9788"/>
                    <a:pt x="27331" y="9788"/>
                    <a:pt x="27290" y="9788"/>
                  </a:cubicBezTo>
                  <a:lnTo>
                    <a:pt x="27290" y="9788"/>
                  </a:lnTo>
                  <a:cubicBezTo>
                    <a:pt x="27249" y="9829"/>
                    <a:pt x="27249" y="9788"/>
                    <a:pt x="27157" y="9788"/>
                  </a:cubicBezTo>
                  <a:lnTo>
                    <a:pt x="27157" y="9788"/>
                  </a:lnTo>
                  <a:cubicBezTo>
                    <a:pt x="27208" y="9870"/>
                    <a:pt x="27249" y="9870"/>
                    <a:pt x="27290" y="9911"/>
                  </a:cubicBezTo>
                  <a:lnTo>
                    <a:pt x="27290" y="9911"/>
                  </a:lnTo>
                  <a:lnTo>
                    <a:pt x="27249" y="9911"/>
                  </a:lnTo>
                  <a:lnTo>
                    <a:pt x="27249" y="9911"/>
                  </a:lnTo>
                  <a:lnTo>
                    <a:pt x="27208" y="9870"/>
                  </a:lnTo>
                  <a:lnTo>
                    <a:pt x="27157" y="9870"/>
                  </a:lnTo>
                  <a:lnTo>
                    <a:pt x="27208" y="9911"/>
                  </a:lnTo>
                  <a:lnTo>
                    <a:pt x="27208" y="9962"/>
                  </a:lnTo>
                  <a:lnTo>
                    <a:pt x="27208" y="9962"/>
                  </a:lnTo>
                  <a:cubicBezTo>
                    <a:pt x="27157" y="9911"/>
                    <a:pt x="27157" y="9870"/>
                    <a:pt x="27116" y="9870"/>
                  </a:cubicBezTo>
                  <a:lnTo>
                    <a:pt x="27116" y="9911"/>
                  </a:lnTo>
                  <a:cubicBezTo>
                    <a:pt x="27116" y="9911"/>
                    <a:pt x="27157" y="9911"/>
                    <a:pt x="27157" y="9962"/>
                  </a:cubicBezTo>
                  <a:lnTo>
                    <a:pt x="27157" y="9962"/>
                  </a:lnTo>
                  <a:lnTo>
                    <a:pt x="27116" y="9962"/>
                  </a:lnTo>
                  <a:cubicBezTo>
                    <a:pt x="27116" y="9870"/>
                    <a:pt x="27075" y="9870"/>
                    <a:pt x="27035" y="9829"/>
                  </a:cubicBezTo>
                  <a:lnTo>
                    <a:pt x="27075" y="9829"/>
                  </a:lnTo>
                  <a:lnTo>
                    <a:pt x="27075" y="9829"/>
                  </a:lnTo>
                  <a:lnTo>
                    <a:pt x="27035" y="9829"/>
                  </a:lnTo>
                  <a:lnTo>
                    <a:pt x="26994" y="9870"/>
                  </a:lnTo>
                  <a:lnTo>
                    <a:pt x="27035" y="9870"/>
                  </a:lnTo>
                  <a:cubicBezTo>
                    <a:pt x="26994" y="9870"/>
                    <a:pt x="26994" y="9870"/>
                    <a:pt x="26994" y="9911"/>
                  </a:cubicBezTo>
                  <a:cubicBezTo>
                    <a:pt x="27035" y="9962"/>
                    <a:pt x="27075" y="10044"/>
                    <a:pt x="27116" y="10084"/>
                  </a:cubicBezTo>
                  <a:lnTo>
                    <a:pt x="27116" y="10084"/>
                  </a:lnTo>
                  <a:lnTo>
                    <a:pt x="27075" y="10084"/>
                  </a:lnTo>
                  <a:lnTo>
                    <a:pt x="27075" y="10084"/>
                  </a:lnTo>
                  <a:lnTo>
                    <a:pt x="27075" y="10044"/>
                  </a:lnTo>
                  <a:lnTo>
                    <a:pt x="27035" y="10044"/>
                  </a:lnTo>
                  <a:lnTo>
                    <a:pt x="27035" y="10084"/>
                  </a:lnTo>
                  <a:lnTo>
                    <a:pt x="27075" y="10125"/>
                  </a:lnTo>
                  <a:lnTo>
                    <a:pt x="26994" y="10125"/>
                  </a:lnTo>
                  <a:lnTo>
                    <a:pt x="26994" y="10125"/>
                  </a:lnTo>
                  <a:cubicBezTo>
                    <a:pt x="27035" y="10125"/>
                    <a:pt x="27208" y="10217"/>
                    <a:pt x="27208" y="10258"/>
                  </a:cubicBezTo>
                  <a:lnTo>
                    <a:pt x="27208" y="10258"/>
                  </a:lnTo>
                  <a:cubicBezTo>
                    <a:pt x="27208" y="10299"/>
                    <a:pt x="27208" y="10299"/>
                    <a:pt x="27249" y="10340"/>
                  </a:cubicBezTo>
                  <a:lnTo>
                    <a:pt x="27208" y="10340"/>
                  </a:lnTo>
                  <a:lnTo>
                    <a:pt x="27208" y="10340"/>
                  </a:lnTo>
                  <a:cubicBezTo>
                    <a:pt x="27208" y="10299"/>
                    <a:pt x="27157" y="10299"/>
                    <a:pt x="27116" y="10258"/>
                  </a:cubicBezTo>
                  <a:cubicBezTo>
                    <a:pt x="27116" y="10299"/>
                    <a:pt x="27075" y="10299"/>
                    <a:pt x="27075" y="10299"/>
                  </a:cubicBezTo>
                  <a:lnTo>
                    <a:pt x="27075" y="10340"/>
                  </a:lnTo>
                  <a:lnTo>
                    <a:pt x="27116" y="10340"/>
                  </a:lnTo>
                  <a:lnTo>
                    <a:pt x="27116" y="10381"/>
                  </a:lnTo>
                  <a:lnTo>
                    <a:pt x="27075" y="10381"/>
                  </a:lnTo>
                  <a:lnTo>
                    <a:pt x="27075" y="10381"/>
                  </a:lnTo>
                  <a:lnTo>
                    <a:pt x="27075" y="10381"/>
                  </a:lnTo>
                  <a:lnTo>
                    <a:pt x="27075" y="10381"/>
                  </a:lnTo>
                  <a:lnTo>
                    <a:pt x="27035" y="10340"/>
                  </a:lnTo>
                  <a:lnTo>
                    <a:pt x="27035" y="10381"/>
                  </a:lnTo>
                  <a:cubicBezTo>
                    <a:pt x="27035" y="10422"/>
                    <a:pt x="27075" y="10473"/>
                    <a:pt x="27075" y="10514"/>
                  </a:cubicBezTo>
                  <a:lnTo>
                    <a:pt x="26994" y="10514"/>
                  </a:lnTo>
                  <a:lnTo>
                    <a:pt x="26994" y="10554"/>
                  </a:lnTo>
                  <a:lnTo>
                    <a:pt x="26994" y="10514"/>
                  </a:lnTo>
                  <a:cubicBezTo>
                    <a:pt x="26994" y="10514"/>
                    <a:pt x="26953" y="10473"/>
                    <a:pt x="26902" y="10473"/>
                  </a:cubicBezTo>
                  <a:lnTo>
                    <a:pt x="26902" y="10473"/>
                  </a:lnTo>
                  <a:lnTo>
                    <a:pt x="26861" y="10473"/>
                  </a:lnTo>
                  <a:lnTo>
                    <a:pt x="26861" y="10381"/>
                  </a:lnTo>
                  <a:cubicBezTo>
                    <a:pt x="26861" y="10340"/>
                    <a:pt x="26820" y="10340"/>
                    <a:pt x="26820" y="10299"/>
                  </a:cubicBezTo>
                  <a:cubicBezTo>
                    <a:pt x="26820" y="10299"/>
                    <a:pt x="26820" y="10258"/>
                    <a:pt x="26861" y="10258"/>
                  </a:cubicBezTo>
                  <a:lnTo>
                    <a:pt x="26902" y="10258"/>
                  </a:lnTo>
                  <a:lnTo>
                    <a:pt x="26902" y="10258"/>
                  </a:lnTo>
                  <a:cubicBezTo>
                    <a:pt x="26994" y="10258"/>
                    <a:pt x="27035" y="10340"/>
                    <a:pt x="27075" y="10258"/>
                  </a:cubicBezTo>
                  <a:lnTo>
                    <a:pt x="27075" y="10258"/>
                  </a:lnTo>
                  <a:cubicBezTo>
                    <a:pt x="27035" y="10258"/>
                    <a:pt x="27035" y="10217"/>
                    <a:pt x="26994" y="10217"/>
                  </a:cubicBezTo>
                  <a:lnTo>
                    <a:pt x="26820" y="10217"/>
                  </a:lnTo>
                  <a:cubicBezTo>
                    <a:pt x="26779" y="10217"/>
                    <a:pt x="26779" y="10166"/>
                    <a:pt x="26738" y="10125"/>
                  </a:cubicBezTo>
                  <a:lnTo>
                    <a:pt x="26738" y="10125"/>
                  </a:lnTo>
                  <a:lnTo>
                    <a:pt x="26820" y="10125"/>
                  </a:lnTo>
                  <a:lnTo>
                    <a:pt x="26820" y="10125"/>
                  </a:lnTo>
                  <a:lnTo>
                    <a:pt x="26779" y="10084"/>
                  </a:lnTo>
                  <a:cubicBezTo>
                    <a:pt x="26738" y="10125"/>
                    <a:pt x="26646" y="10044"/>
                    <a:pt x="26646" y="10003"/>
                  </a:cubicBezTo>
                  <a:lnTo>
                    <a:pt x="26646" y="9962"/>
                  </a:lnTo>
                  <a:cubicBezTo>
                    <a:pt x="26605" y="9911"/>
                    <a:pt x="26565" y="9911"/>
                    <a:pt x="26524" y="9870"/>
                  </a:cubicBezTo>
                  <a:lnTo>
                    <a:pt x="26565" y="9870"/>
                  </a:lnTo>
                  <a:lnTo>
                    <a:pt x="26524" y="9829"/>
                  </a:lnTo>
                  <a:cubicBezTo>
                    <a:pt x="26565" y="9829"/>
                    <a:pt x="26565" y="9788"/>
                    <a:pt x="26565" y="9788"/>
                  </a:cubicBezTo>
                  <a:lnTo>
                    <a:pt x="26565" y="9655"/>
                  </a:lnTo>
                  <a:lnTo>
                    <a:pt x="26565" y="9614"/>
                  </a:lnTo>
                  <a:lnTo>
                    <a:pt x="26524" y="9614"/>
                  </a:lnTo>
                  <a:cubicBezTo>
                    <a:pt x="26483" y="9574"/>
                    <a:pt x="26483" y="9574"/>
                    <a:pt x="26483" y="9533"/>
                  </a:cubicBezTo>
                  <a:cubicBezTo>
                    <a:pt x="26391" y="9492"/>
                    <a:pt x="26309" y="9492"/>
                    <a:pt x="26268" y="9400"/>
                  </a:cubicBezTo>
                  <a:cubicBezTo>
                    <a:pt x="26227" y="9400"/>
                    <a:pt x="26227" y="9359"/>
                    <a:pt x="26186" y="9359"/>
                  </a:cubicBezTo>
                  <a:lnTo>
                    <a:pt x="26095" y="9318"/>
                  </a:lnTo>
                  <a:lnTo>
                    <a:pt x="26054" y="9318"/>
                  </a:lnTo>
                  <a:lnTo>
                    <a:pt x="26054" y="9318"/>
                  </a:lnTo>
                  <a:cubicBezTo>
                    <a:pt x="26013" y="9277"/>
                    <a:pt x="25972" y="9236"/>
                    <a:pt x="25931" y="9196"/>
                  </a:cubicBezTo>
                  <a:lnTo>
                    <a:pt x="25931" y="9196"/>
                  </a:lnTo>
                  <a:lnTo>
                    <a:pt x="25972" y="9196"/>
                  </a:lnTo>
                  <a:cubicBezTo>
                    <a:pt x="25839" y="9144"/>
                    <a:pt x="25931" y="9022"/>
                    <a:pt x="25798" y="8981"/>
                  </a:cubicBezTo>
                  <a:cubicBezTo>
                    <a:pt x="25798" y="9022"/>
                    <a:pt x="25798" y="9022"/>
                    <a:pt x="25757" y="9063"/>
                  </a:cubicBezTo>
                  <a:lnTo>
                    <a:pt x="25717" y="9104"/>
                  </a:lnTo>
                  <a:cubicBezTo>
                    <a:pt x="25717" y="9063"/>
                    <a:pt x="25676" y="9022"/>
                    <a:pt x="25676" y="8981"/>
                  </a:cubicBezTo>
                  <a:cubicBezTo>
                    <a:pt x="25717" y="8981"/>
                    <a:pt x="25717" y="8940"/>
                    <a:pt x="25717" y="8940"/>
                  </a:cubicBezTo>
                  <a:lnTo>
                    <a:pt x="25717" y="8940"/>
                  </a:lnTo>
                  <a:lnTo>
                    <a:pt x="25625" y="8940"/>
                  </a:lnTo>
                  <a:lnTo>
                    <a:pt x="25625" y="8940"/>
                  </a:lnTo>
                  <a:cubicBezTo>
                    <a:pt x="25584" y="8940"/>
                    <a:pt x="25502" y="8981"/>
                    <a:pt x="25502" y="8981"/>
                  </a:cubicBezTo>
                  <a:lnTo>
                    <a:pt x="25461" y="9022"/>
                  </a:lnTo>
                  <a:lnTo>
                    <a:pt x="25502" y="9022"/>
                  </a:lnTo>
                  <a:cubicBezTo>
                    <a:pt x="25502" y="9063"/>
                    <a:pt x="25502" y="9063"/>
                    <a:pt x="25543" y="9063"/>
                  </a:cubicBezTo>
                  <a:lnTo>
                    <a:pt x="25502" y="9104"/>
                  </a:lnTo>
                  <a:cubicBezTo>
                    <a:pt x="25502" y="9196"/>
                    <a:pt x="25543" y="9236"/>
                    <a:pt x="25625" y="9277"/>
                  </a:cubicBezTo>
                  <a:cubicBezTo>
                    <a:pt x="25676" y="9277"/>
                    <a:pt x="25676" y="9318"/>
                    <a:pt x="25717" y="9318"/>
                  </a:cubicBezTo>
                  <a:lnTo>
                    <a:pt x="25717" y="9451"/>
                  </a:lnTo>
                  <a:cubicBezTo>
                    <a:pt x="25757" y="9492"/>
                    <a:pt x="25798" y="9533"/>
                    <a:pt x="25839" y="9574"/>
                  </a:cubicBezTo>
                  <a:cubicBezTo>
                    <a:pt x="25880" y="9614"/>
                    <a:pt x="25931" y="9614"/>
                    <a:pt x="25972" y="9614"/>
                  </a:cubicBezTo>
                  <a:lnTo>
                    <a:pt x="26054" y="9614"/>
                  </a:lnTo>
                  <a:lnTo>
                    <a:pt x="26054" y="9614"/>
                  </a:lnTo>
                  <a:cubicBezTo>
                    <a:pt x="26054" y="9655"/>
                    <a:pt x="26054" y="9655"/>
                    <a:pt x="26013" y="9655"/>
                  </a:cubicBezTo>
                  <a:lnTo>
                    <a:pt x="26054" y="9706"/>
                  </a:lnTo>
                  <a:cubicBezTo>
                    <a:pt x="26186" y="9747"/>
                    <a:pt x="26309" y="9829"/>
                    <a:pt x="26391" y="9911"/>
                  </a:cubicBezTo>
                  <a:lnTo>
                    <a:pt x="26391" y="10003"/>
                  </a:lnTo>
                  <a:lnTo>
                    <a:pt x="26350" y="9962"/>
                  </a:lnTo>
                  <a:cubicBezTo>
                    <a:pt x="26309" y="9911"/>
                    <a:pt x="26350" y="9911"/>
                    <a:pt x="26309" y="9911"/>
                  </a:cubicBezTo>
                  <a:cubicBezTo>
                    <a:pt x="26309" y="9870"/>
                    <a:pt x="26227" y="9911"/>
                    <a:pt x="26227" y="9870"/>
                  </a:cubicBezTo>
                  <a:cubicBezTo>
                    <a:pt x="26186" y="9829"/>
                    <a:pt x="26135" y="9911"/>
                    <a:pt x="26135" y="10003"/>
                  </a:cubicBezTo>
                  <a:cubicBezTo>
                    <a:pt x="26135" y="10003"/>
                    <a:pt x="26186" y="10044"/>
                    <a:pt x="26227" y="10044"/>
                  </a:cubicBezTo>
                  <a:lnTo>
                    <a:pt x="26227" y="10125"/>
                  </a:lnTo>
                  <a:lnTo>
                    <a:pt x="26186" y="10125"/>
                  </a:lnTo>
                  <a:cubicBezTo>
                    <a:pt x="26135" y="10125"/>
                    <a:pt x="26135" y="10125"/>
                    <a:pt x="26135" y="10166"/>
                  </a:cubicBezTo>
                  <a:lnTo>
                    <a:pt x="26135" y="10217"/>
                  </a:lnTo>
                  <a:cubicBezTo>
                    <a:pt x="26095" y="10217"/>
                    <a:pt x="26054" y="10258"/>
                    <a:pt x="26054" y="10299"/>
                  </a:cubicBezTo>
                  <a:lnTo>
                    <a:pt x="26013" y="10299"/>
                  </a:lnTo>
                  <a:lnTo>
                    <a:pt x="25972" y="10299"/>
                  </a:lnTo>
                  <a:lnTo>
                    <a:pt x="25972" y="10258"/>
                  </a:lnTo>
                  <a:cubicBezTo>
                    <a:pt x="26013" y="10217"/>
                    <a:pt x="26013" y="10217"/>
                    <a:pt x="26013" y="10166"/>
                  </a:cubicBezTo>
                  <a:lnTo>
                    <a:pt x="26054" y="10166"/>
                  </a:lnTo>
                  <a:lnTo>
                    <a:pt x="26054" y="10166"/>
                  </a:lnTo>
                  <a:lnTo>
                    <a:pt x="26054" y="10166"/>
                  </a:lnTo>
                  <a:cubicBezTo>
                    <a:pt x="26054" y="10125"/>
                    <a:pt x="26013" y="9911"/>
                    <a:pt x="25972" y="9911"/>
                  </a:cubicBezTo>
                  <a:cubicBezTo>
                    <a:pt x="25972" y="9911"/>
                    <a:pt x="25972" y="9962"/>
                    <a:pt x="25931" y="9911"/>
                  </a:cubicBezTo>
                  <a:lnTo>
                    <a:pt x="25880" y="9911"/>
                  </a:lnTo>
                  <a:lnTo>
                    <a:pt x="25880" y="9829"/>
                  </a:lnTo>
                  <a:lnTo>
                    <a:pt x="25839" y="9829"/>
                  </a:lnTo>
                  <a:lnTo>
                    <a:pt x="25798" y="9829"/>
                  </a:lnTo>
                  <a:lnTo>
                    <a:pt x="25798" y="9829"/>
                  </a:lnTo>
                  <a:lnTo>
                    <a:pt x="25798" y="9829"/>
                  </a:lnTo>
                  <a:lnTo>
                    <a:pt x="25798" y="9788"/>
                  </a:lnTo>
                  <a:lnTo>
                    <a:pt x="25798" y="9788"/>
                  </a:lnTo>
                  <a:lnTo>
                    <a:pt x="25757" y="9788"/>
                  </a:lnTo>
                  <a:cubicBezTo>
                    <a:pt x="25717" y="9706"/>
                    <a:pt x="25676" y="9747"/>
                    <a:pt x="25584" y="9706"/>
                  </a:cubicBezTo>
                  <a:cubicBezTo>
                    <a:pt x="25502" y="9655"/>
                    <a:pt x="25420" y="9533"/>
                    <a:pt x="25328" y="9492"/>
                  </a:cubicBezTo>
                  <a:cubicBezTo>
                    <a:pt x="25206" y="9451"/>
                    <a:pt x="25206" y="9236"/>
                    <a:pt x="25114" y="9196"/>
                  </a:cubicBezTo>
                  <a:cubicBezTo>
                    <a:pt x="25032" y="9144"/>
                    <a:pt x="24950" y="9144"/>
                    <a:pt x="24909" y="9196"/>
                  </a:cubicBezTo>
                  <a:lnTo>
                    <a:pt x="24858" y="9236"/>
                  </a:lnTo>
                  <a:cubicBezTo>
                    <a:pt x="24817" y="9236"/>
                    <a:pt x="24817" y="9236"/>
                    <a:pt x="24777" y="9277"/>
                  </a:cubicBezTo>
                  <a:cubicBezTo>
                    <a:pt x="24695" y="9318"/>
                    <a:pt x="24654" y="9359"/>
                    <a:pt x="24562" y="9400"/>
                  </a:cubicBezTo>
                  <a:cubicBezTo>
                    <a:pt x="24480" y="9400"/>
                    <a:pt x="24480" y="9359"/>
                    <a:pt x="24439" y="9359"/>
                  </a:cubicBezTo>
                  <a:cubicBezTo>
                    <a:pt x="24399" y="9318"/>
                    <a:pt x="24399" y="9359"/>
                    <a:pt x="24399" y="9359"/>
                  </a:cubicBezTo>
                  <a:lnTo>
                    <a:pt x="24347" y="9359"/>
                  </a:lnTo>
                  <a:cubicBezTo>
                    <a:pt x="24266" y="9359"/>
                    <a:pt x="24266" y="9277"/>
                    <a:pt x="24184" y="9359"/>
                  </a:cubicBezTo>
                  <a:cubicBezTo>
                    <a:pt x="24051" y="9451"/>
                    <a:pt x="24184" y="9492"/>
                    <a:pt x="24143" y="9614"/>
                  </a:cubicBezTo>
                  <a:cubicBezTo>
                    <a:pt x="24092" y="9655"/>
                    <a:pt x="24051" y="9655"/>
                    <a:pt x="24010" y="9706"/>
                  </a:cubicBezTo>
                  <a:lnTo>
                    <a:pt x="23969" y="9706"/>
                  </a:lnTo>
                  <a:cubicBezTo>
                    <a:pt x="23929" y="9747"/>
                    <a:pt x="23837" y="9706"/>
                    <a:pt x="23796" y="9788"/>
                  </a:cubicBezTo>
                  <a:lnTo>
                    <a:pt x="23796" y="9829"/>
                  </a:lnTo>
                  <a:lnTo>
                    <a:pt x="23796" y="9829"/>
                  </a:lnTo>
                  <a:cubicBezTo>
                    <a:pt x="23714" y="9829"/>
                    <a:pt x="23632" y="9962"/>
                    <a:pt x="23632" y="10044"/>
                  </a:cubicBezTo>
                  <a:cubicBezTo>
                    <a:pt x="23632" y="10084"/>
                    <a:pt x="23632" y="10084"/>
                    <a:pt x="23673" y="10125"/>
                  </a:cubicBezTo>
                  <a:lnTo>
                    <a:pt x="23714" y="10125"/>
                  </a:lnTo>
                  <a:lnTo>
                    <a:pt x="23714" y="10166"/>
                  </a:lnTo>
                  <a:cubicBezTo>
                    <a:pt x="23632" y="10166"/>
                    <a:pt x="23540" y="10258"/>
                    <a:pt x="23540" y="10340"/>
                  </a:cubicBezTo>
                  <a:lnTo>
                    <a:pt x="23540" y="10340"/>
                  </a:lnTo>
                  <a:cubicBezTo>
                    <a:pt x="23499" y="10381"/>
                    <a:pt x="23418" y="10381"/>
                    <a:pt x="23418" y="10422"/>
                  </a:cubicBezTo>
                  <a:lnTo>
                    <a:pt x="23326" y="10514"/>
                  </a:lnTo>
                  <a:lnTo>
                    <a:pt x="23326" y="10473"/>
                  </a:lnTo>
                  <a:cubicBezTo>
                    <a:pt x="23285" y="10473"/>
                    <a:pt x="23285" y="10514"/>
                    <a:pt x="23244" y="10514"/>
                  </a:cubicBezTo>
                  <a:lnTo>
                    <a:pt x="23029" y="10514"/>
                  </a:lnTo>
                  <a:cubicBezTo>
                    <a:pt x="22989" y="10514"/>
                    <a:pt x="22989" y="10514"/>
                    <a:pt x="22948" y="10554"/>
                  </a:cubicBezTo>
                  <a:cubicBezTo>
                    <a:pt x="22907" y="10554"/>
                    <a:pt x="22907" y="10554"/>
                    <a:pt x="22866" y="10595"/>
                  </a:cubicBezTo>
                  <a:lnTo>
                    <a:pt x="22866" y="10595"/>
                  </a:lnTo>
                  <a:lnTo>
                    <a:pt x="22866" y="10595"/>
                  </a:lnTo>
                  <a:lnTo>
                    <a:pt x="22866" y="10595"/>
                  </a:lnTo>
                  <a:lnTo>
                    <a:pt x="22866" y="10595"/>
                  </a:lnTo>
                  <a:cubicBezTo>
                    <a:pt x="22774" y="10636"/>
                    <a:pt x="22733" y="10595"/>
                    <a:pt x="22733" y="10514"/>
                  </a:cubicBezTo>
                  <a:lnTo>
                    <a:pt x="22733" y="10514"/>
                  </a:lnTo>
                  <a:cubicBezTo>
                    <a:pt x="22733" y="10473"/>
                    <a:pt x="22651" y="10381"/>
                    <a:pt x="22559" y="10422"/>
                  </a:cubicBezTo>
                  <a:cubicBezTo>
                    <a:pt x="22559" y="10422"/>
                    <a:pt x="22519" y="10422"/>
                    <a:pt x="22519" y="10473"/>
                  </a:cubicBezTo>
                  <a:cubicBezTo>
                    <a:pt x="22478" y="10473"/>
                    <a:pt x="22478" y="10422"/>
                    <a:pt x="22437" y="10422"/>
                  </a:cubicBezTo>
                  <a:cubicBezTo>
                    <a:pt x="22396" y="10422"/>
                    <a:pt x="22355" y="10422"/>
                    <a:pt x="22355" y="10473"/>
                  </a:cubicBezTo>
                  <a:lnTo>
                    <a:pt x="22355" y="10473"/>
                  </a:lnTo>
                  <a:lnTo>
                    <a:pt x="22355" y="10381"/>
                  </a:lnTo>
                  <a:lnTo>
                    <a:pt x="22355" y="10299"/>
                  </a:lnTo>
                  <a:lnTo>
                    <a:pt x="22355" y="10299"/>
                  </a:lnTo>
                  <a:lnTo>
                    <a:pt x="22355" y="10217"/>
                  </a:lnTo>
                  <a:lnTo>
                    <a:pt x="22355" y="10217"/>
                  </a:lnTo>
                  <a:lnTo>
                    <a:pt x="22304" y="10217"/>
                  </a:lnTo>
                  <a:lnTo>
                    <a:pt x="22304" y="10166"/>
                  </a:lnTo>
                  <a:lnTo>
                    <a:pt x="22304" y="10166"/>
                  </a:lnTo>
                  <a:lnTo>
                    <a:pt x="22355" y="10166"/>
                  </a:lnTo>
                  <a:lnTo>
                    <a:pt x="22355" y="10125"/>
                  </a:lnTo>
                  <a:lnTo>
                    <a:pt x="22304" y="10125"/>
                  </a:lnTo>
                  <a:cubicBezTo>
                    <a:pt x="22304" y="10166"/>
                    <a:pt x="22304" y="10166"/>
                    <a:pt x="22263" y="10166"/>
                  </a:cubicBezTo>
                  <a:lnTo>
                    <a:pt x="22263" y="10166"/>
                  </a:lnTo>
                  <a:lnTo>
                    <a:pt x="22263" y="10044"/>
                  </a:lnTo>
                  <a:cubicBezTo>
                    <a:pt x="22355" y="10003"/>
                    <a:pt x="22396" y="9747"/>
                    <a:pt x="22355" y="9614"/>
                  </a:cubicBezTo>
                  <a:lnTo>
                    <a:pt x="22396" y="9492"/>
                  </a:lnTo>
                  <a:cubicBezTo>
                    <a:pt x="22396" y="9451"/>
                    <a:pt x="22355" y="9451"/>
                    <a:pt x="22304" y="9451"/>
                  </a:cubicBezTo>
                  <a:lnTo>
                    <a:pt x="22304" y="9400"/>
                  </a:lnTo>
                  <a:cubicBezTo>
                    <a:pt x="22304" y="9359"/>
                    <a:pt x="22355" y="9359"/>
                    <a:pt x="22396" y="9359"/>
                  </a:cubicBezTo>
                  <a:lnTo>
                    <a:pt x="22437" y="9359"/>
                  </a:lnTo>
                  <a:cubicBezTo>
                    <a:pt x="22437" y="9318"/>
                    <a:pt x="22437" y="9318"/>
                    <a:pt x="22478" y="9277"/>
                  </a:cubicBezTo>
                  <a:cubicBezTo>
                    <a:pt x="22519" y="9277"/>
                    <a:pt x="22559" y="9318"/>
                    <a:pt x="22651" y="9318"/>
                  </a:cubicBezTo>
                  <a:cubicBezTo>
                    <a:pt x="22692" y="9318"/>
                    <a:pt x="22733" y="9277"/>
                    <a:pt x="22774" y="9277"/>
                  </a:cubicBezTo>
                  <a:lnTo>
                    <a:pt x="22948" y="9318"/>
                  </a:lnTo>
                  <a:cubicBezTo>
                    <a:pt x="23029" y="9318"/>
                    <a:pt x="23203" y="9359"/>
                    <a:pt x="23244" y="9318"/>
                  </a:cubicBezTo>
                  <a:cubicBezTo>
                    <a:pt x="23285" y="9318"/>
                    <a:pt x="23326" y="9359"/>
                    <a:pt x="23418" y="9359"/>
                  </a:cubicBezTo>
                  <a:cubicBezTo>
                    <a:pt x="23459" y="9277"/>
                    <a:pt x="23459" y="9196"/>
                    <a:pt x="23459" y="9144"/>
                  </a:cubicBezTo>
                  <a:lnTo>
                    <a:pt x="23499" y="9104"/>
                  </a:lnTo>
                  <a:lnTo>
                    <a:pt x="23499" y="9104"/>
                  </a:lnTo>
                  <a:lnTo>
                    <a:pt x="23459" y="9104"/>
                  </a:lnTo>
                  <a:cubicBezTo>
                    <a:pt x="23459" y="9063"/>
                    <a:pt x="23499" y="8981"/>
                    <a:pt x="23499" y="8940"/>
                  </a:cubicBezTo>
                  <a:lnTo>
                    <a:pt x="23499" y="8940"/>
                  </a:lnTo>
                  <a:cubicBezTo>
                    <a:pt x="23499" y="8981"/>
                    <a:pt x="23540" y="8981"/>
                    <a:pt x="23540" y="9022"/>
                  </a:cubicBezTo>
                  <a:cubicBezTo>
                    <a:pt x="23540" y="8981"/>
                    <a:pt x="23499" y="8940"/>
                    <a:pt x="23499" y="8940"/>
                  </a:cubicBezTo>
                  <a:lnTo>
                    <a:pt x="23499" y="8848"/>
                  </a:lnTo>
                  <a:cubicBezTo>
                    <a:pt x="23459" y="8766"/>
                    <a:pt x="23499" y="8807"/>
                    <a:pt x="23418" y="8766"/>
                  </a:cubicBezTo>
                  <a:lnTo>
                    <a:pt x="23377" y="8726"/>
                  </a:lnTo>
                  <a:lnTo>
                    <a:pt x="23377" y="8685"/>
                  </a:lnTo>
                  <a:cubicBezTo>
                    <a:pt x="23377" y="8634"/>
                    <a:pt x="23326" y="8634"/>
                    <a:pt x="23285" y="8593"/>
                  </a:cubicBezTo>
                  <a:lnTo>
                    <a:pt x="23285" y="8593"/>
                  </a:lnTo>
                  <a:lnTo>
                    <a:pt x="23285" y="8552"/>
                  </a:lnTo>
                  <a:lnTo>
                    <a:pt x="23244" y="8593"/>
                  </a:lnTo>
                  <a:cubicBezTo>
                    <a:pt x="23203" y="8552"/>
                    <a:pt x="23121" y="8511"/>
                    <a:pt x="23029" y="8511"/>
                  </a:cubicBezTo>
                  <a:lnTo>
                    <a:pt x="23029" y="8511"/>
                  </a:lnTo>
                  <a:cubicBezTo>
                    <a:pt x="22989" y="8470"/>
                    <a:pt x="22989" y="8511"/>
                    <a:pt x="22989" y="8470"/>
                  </a:cubicBezTo>
                  <a:lnTo>
                    <a:pt x="23029" y="8470"/>
                  </a:lnTo>
                  <a:lnTo>
                    <a:pt x="23029" y="8470"/>
                  </a:lnTo>
                  <a:lnTo>
                    <a:pt x="23029" y="8470"/>
                  </a:lnTo>
                  <a:lnTo>
                    <a:pt x="22989" y="8429"/>
                  </a:lnTo>
                  <a:lnTo>
                    <a:pt x="23029" y="8429"/>
                  </a:lnTo>
                  <a:lnTo>
                    <a:pt x="22948" y="8429"/>
                  </a:lnTo>
                  <a:lnTo>
                    <a:pt x="22948" y="8378"/>
                  </a:lnTo>
                  <a:cubicBezTo>
                    <a:pt x="23029" y="8378"/>
                    <a:pt x="23029" y="8337"/>
                    <a:pt x="23070" y="8337"/>
                  </a:cubicBezTo>
                  <a:lnTo>
                    <a:pt x="23070" y="8337"/>
                  </a:lnTo>
                  <a:lnTo>
                    <a:pt x="23162" y="8337"/>
                  </a:lnTo>
                  <a:lnTo>
                    <a:pt x="23162" y="8337"/>
                  </a:lnTo>
                  <a:lnTo>
                    <a:pt x="23203" y="8337"/>
                  </a:lnTo>
                  <a:cubicBezTo>
                    <a:pt x="23244" y="8337"/>
                    <a:pt x="23244" y="8337"/>
                    <a:pt x="23244" y="8378"/>
                  </a:cubicBezTo>
                  <a:cubicBezTo>
                    <a:pt x="23285" y="8378"/>
                    <a:pt x="23377" y="8378"/>
                    <a:pt x="23418" y="8337"/>
                  </a:cubicBezTo>
                  <a:lnTo>
                    <a:pt x="23418" y="8378"/>
                  </a:lnTo>
                  <a:cubicBezTo>
                    <a:pt x="23418" y="8378"/>
                    <a:pt x="23459" y="8378"/>
                    <a:pt x="23459" y="8337"/>
                  </a:cubicBezTo>
                  <a:cubicBezTo>
                    <a:pt x="23418" y="8337"/>
                    <a:pt x="23459" y="8296"/>
                    <a:pt x="23459" y="8256"/>
                  </a:cubicBezTo>
                  <a:cubicBezTo>
                    <a:pt x="23418" y="8256"/>
                    <a:pt x="23377" y="8215"/>
                    <a:pt x="23377" y="8174"/>
                  </a:cubicBezTo>
                  <a:lnTo>
                    <a:pt x="23499" y="8174"/>
                  </a:lnTo>
                  <a:lnTo>
                    <a:pt x="23499" y="8215"/>
                  </a:lnTo>
                  <a:lnTo>
                    <a:pt x="23581" y="8215"/>
                  </a:lnTo>
                  <a:cubicBezTo>
                    <a:pt x="23632" y="8256"/>
                    <a:pt x="23673" y="8256"/>
                    <a:pt x="23714" y="8215"/>
                  </a:cubicBezTo>
                  <a:lnTo>
                    <a:pt x="23673" y="8215"/>
                  </a:lnTo>
                  <a:lnTo>
                    <a:pt x="23673" y="8174"/>
                  </a:lnTo>
                  <a:cubicBezTo>
                    <a:pt x="23714" y="8123"/>
                    <a:pt x="23796" y="8123"/>
                    <a:pt x="23888" y="8082"/>
                  </a:cubicBezTo>
                  <a:cubicBezTo>
                    <a:pt x="23929" y="8082"/>
                    <a:pt x="23888" y="8000"/>
                    <a:pt x="23929" y="7959"/>
                  </a:cubicBezTo>
                  <a:cubicBezTo>
                    <a:pt x="23929" y="7918"/>
                    <a:pt x="23969" y="7918"/>
                    <a:pt x="23969" y="7918"/>
                  </a:cubicBezTo>
                  <a:lnTo>
                    <a:pt x="24051" y="7918"/>
                  </a:lnTo>
                  <a:cubicBezTo>
                    <a:pt x="24051" y="7867"/>
                    <a:pt x="24092" y="7867"/>
                    <a:pt x="24143" y="7827"/>
                  </a:cubicBezTo>
                  <a:lnTo>
                    <a:pt x="24184" y="7827"/>
                  </a:lnTo>
                  <a:cubicBezTo>
                    <a:pt x="24184" y="7827"/>
                    <a:pt x="24225" y="7867"/>
                    <a:pt x="24225" y="7827"/>
                  </a:cubicBezTo>
                  <a:cubicBezTo>
                    <a:pt x="24225" y="7827"/>
                    <a:pt x="24225" y="7786"/>
                    <a:pt x="24184" y="7786"/>
                  </a:cubicBezTo>
                  <a:cubicBezTo>
                    <a:pt x="24225" y="7745"/>
                    <a:pt x="24266" y="7745"/>
                    <a:pt x="24307" y="7704"/>
                  </a:cubicBezTo>
                  <a:cubicBezTo>
                    <a:pt x="24307" y="7663"/>
                    <a:pt x="24347" y="7612"/>
                    <a:pt x="24347" y="7571"/>
                  </a:cubicBezTo>
                  <a:lnTo>
                    <a:pt x="24399" y="7530"/>
                  </a:lnTo>
                  <a:lnTo>
                    <a:pt x="24439" y="7571"/>
                  </a:lnTo>
                  <a:lnTo>
                    <a:pt x="24439" y="7612"/>
                  </a:lnTo>
                  <a:lnTo>
                    <a:pt x="24439" y="7612"/>
                  </a:lnTo>
                  <a:cubicBezTo>
                    <a:pt x="24439" y="7612"/>
                    <a:pt x="24439" y="7663"/>
                    <a:pt x="24399" y="7663"/>
                  </a:cubicBezTo>
                  <a:cubicBezTo>
                    <a:pt x="24439" y="7663"/>
                    <a:pt x="24480" y="7704"/>
                    <a:pt x="24480" y="7663"/>
                  </a:cubicBezTo>
                  <a:cubicBezTo>
                    <a:pt x="24521" y="7663"/>
                    <a:pt x="24521" y="7663"/>
                    <a:pt x="24521" y="7612"/>
                  </a:cubicBezTo>
                  <a:lnTo>
                    <a:pt x="24480" y="7612"/>
                  </a:lnTo>
                  <a:cubicBezTo>
                    <a:pt x="24480" y="7571"/>
                    <a:pt x="24480" y="7571"/>
                    <a:pt x="24521" y="7571"/>
                  </a:cubicBezTo>
                  <a:lnTo>
                    <a:pt x="24480" y="7571"/>
                  </a:lnTo>
                  <a:lnTo>
                    <a:pt x="24480" y="7489"/>
                  </a:lnTo>
                  <a:cubicBezTo>
                    <a:pt x="24521" y="7489"/>
                    <a:pt x="24603" y="7408"/>
                    <a:pt x="24695" y="7448"/>
                  </a:cubicBezTo>
                  <a:lnTo>
                    <a:pt x="24736" y="7489"/>
                  </a:lnTo>
                  <a:lnTo>
                    <a:pt x="24736" y="7489"/>
                  </a:lnTo>
                  <a:lnTo>
                    <a:pt x="24736" y="7489"/>
                  </a:lnTo>
                  <a:cubicBezTo>
                    <a:pt x="24736" y="7448"/>
                    <a:pt x="24695" y="7448"/>
                    <a:pt x="24695" y="7448"/>
                  </a:cubicBezTo>
                  <a:lnTo>
                    <a:pt x="24695" y="7408"/>
                  </a:lnTo>
                  <a:lnTo>
                    <a:pt x="24858" y="7408"/>
                  </a:lnTo>
                  <a:lnTo>
                    <a:pt x="24858" y="7448"/>
                  </a:lnTo>
                  <a:lnTo>
                    <a:pt x="24858" y="7448"/>
                  </a:lnTo>
                  <a:lnTo>
                    <a:pt x="24909" y="7448"/>
                  </a:lnTo>
                  <a:lnTo>
                    <a:pt x="24909" y="7448"/>
                  </a:lnTo>
                  <a:lnTo>
                    <a:pt x="24858" y="7408"/>
                  </a:lnTo>
                  <a:lnTo>
                    <a:pt x="24950" y="7408"/>
                  </a:lnTo>
                  <a:cubicBezTo>
                    <a:pt x="24909" y="7408"/>
                    <a:pt x="24909" y="7408"/>
                    <a:pt x="24950" y="7357"/>
                  </a:cubicBezTo>
                  <a:lnTo>
                    <a:pt x="25032" y="7357"/>
                  </a:lnTo>
                  <a:lnTo>
                    <a:pt x="24991" y="7316"/>
                  </a:lnTo>
                  <a:lnTo>
                    <a:pt x="24991" y="7316"/>
                  </a:lnTo>
                  <a:lnTo>
                    <a:pt x="24991" y="7316"/>
                  </a:lnTo>
                  <a:lnTo>
                    <a:pt x="24991" y="7275"/>
                  </a:lnTo>
                  <a:lnTo>
                    <a:pt x="24991" y="7275"/>
                  </a:lnTo>
                  <a:lnTo>
                    <a:pt x="24950" y="7275"/>
                  </a:lnTo>
                  <a:cubicBezTo>
                    <a:pt x="24950" y="7234"/>
                    <a:pt x="24991" y="7234"/>
                    <a:pt x="24991" y="7234"/>
                  </a:cubicBezTo>
                  <a:cubicBezTo>
                    <a:pt x="24991" y="7193"/>
                    <a:pt x="24950" y="7193"/>
                    <a:pt x="24950" y="7152"/>
                  </a:cubicBezTo>
                  <a:lnTo>
                    <a:pt x="24950" y="7019"/>
                  </a:lnTo>
                  <a:lnTo>
                    <a:pt x="24909" y="7019"/>
                  </a:lnTo>
                  <a:lnTo>
                    <a:pt x="24909" y="7019"/>
                  </a:lnTo>
                  <a:lnTo>
                    <a:pt x="24858" y="7019"/>
                  </a:lnTo>
                  <a:cubicBezTo>
                    <a:pt x="24858" y="6978"/>
                    <a:pt x="24858" y="6978"/>
                    <a:pt x="24909" y="6938"/>
                  </a:cubicBezTo>
                  <a:cubicBezTo>
                    <a:pt x="24909" y="6897"/>
                    <a:pt x="24858" y="6846"/>
                    <a:pt x="24909" y="6805"/>
                  </a:cubicBezTo>
                  <a:lnTo>
                    <a:pt x="24909" y="6805"/>
                  </a:lnTo>
                  <a:lnTo>
                    <a:pt x="24950" y="6805"/>
                  </a:lnTo>
                  <a:cubicBezTo>
                    <a:pt x="24991" y="6805"/>
                    <a:pt x="24991" y="6764"/>
                    <a:pt x="24991" y="6764"/>
                  </a:cubicBezTo>
                  <a:cubicBezTo>
                    <a:pt x="25032" y="6764"/>
                    <a:pt x="25032" y="6805"/>
                    <a:pt x="25032" y="6805"/>
                  </a:cubicBezTo>
                  <a:lnTo>
                    <a:pt x="25032" y="6805"/>
                  </a:lnTo>
                  <a:cubicBezTo>
                    <a:pt x="25032" y="6764"/>
                    <a:pt x="25073" y="6723"/>
                    <a:pt x="25073" y="6723"/>
                  </a:cubicBezTo>
                  <a:lnTo>
                    <a:pt x="25206" y="6723"/>
                  </a:lnTo>
                  <a:lnTo>
                    <a:pt x="25206" y="6805"/>
                  </a:lnTo>
                  <a:lnTo>
                    <a:pt x="25287" y="6805"/>
                  </a:lnTo>
                  <a:lnTo>
                    <a:pt x="25247" y="6897"/>
                  </a:lnTo>
                  <a:lnTo>
                    <a:pt x="25247" y="6897"/>
                  </a:lnTo>
                  <a:lnTo>
                    <a:pt x="25206" y="6846"/>
                  </a:lnTo>
                  <a:lnTo>
                    <a:pt x="25165" y="6897"/>
                  </a:lnTo>
                  <a:cubicBezTo>
                    <a:pt x="25206" y="6938"/>
                    <a:pt x="25165" y="6938"/>
                    <a:pt x="25165" y="6978"/>
                  </a:cubicBezTo>
                  <a:lnTo>
                    <a:pt x="25114" y="6978"/>
                  </a:lnTo>
                  <a:lnTo>
                    <a:pt x="25114" y="7019"/>
                  </a:lnTo>
                  <a:cubicBezTo>
                    <a:pt x="25073" y="7019"/>
                    <a:pt x="25073" y="7060"/>
                    <a:pt x="25073" y="7101"/>
                  </a:cubicBezTo>
                  <a:cubicBezTo>
                    <a:pt x="25114" y="7152"/>
                    <a:pt x="25165" y="7193"/>
                    <a:pt x="25114" y="7234"/>
                  </a:cubicBezTo>
                  <a:lnTo>
                    <a:pt x="25165" y="7234"/>
                  </a:lnTo>
                  <a:cubicBezTo>
                    <a:pt x="25206" y="7234"/>
                    <a:pt x="25206" y="7234"/>
                    <a:pt x="25247" y="7275"/>
                  </a:cubicBezTo>
                  <a:cubicBezTo>
                    <a:pt x="25247" y="7234"/>
                    <a:pt x="25287" y="7234"/>
                    <a:pt x="25287" y="7234"/>
                  </a:cubicBezTo>
                  <a:lnTo>
                    <a:pt x="25328" y="7275"/>
                  </a:lnTo>
                  <a:cubicBezTo>
                    <a:pt x="25287" y="7275"/>
                    <a:pt x="25287" y="7316"/>
                    <a:pt x="25247" y="7316"/>
                  </a:cubicBezTo>
                  <a:lnTo>
                    <a:pt x="25287" y="7316"/>
                  </a:lnTo>
                  <a:lnTo>
                    <a:pt x="25328" y="7316"/>
                  </a:lnTo>
                  <a:lnTo>
                    <a:pt x="25328" y="7316"/>
                  </a:lnTo>
                  <a:lnTo>
                    <a:pt x="25328" y="7357"/>
                  </a:lnTo>
                  <a:lnTo>
                    <a:pt x="25369" y="7357"/>
                  </a:lnTo>
                  <a:cubicBezTo>
                    <a:pt x="25369" y="7316"/>
                    <a:pt x="25584" y="7234"/>
                    <a:pt x="25584" y="7234"/>
                  </a:cubicBezTo>
                  <a:cubicBezTo>
                    <a:pt x="25625" y="7316"/>
                    <a:pt x="25676" y="7275"/>
                    <a:pt x="25717" y="7316"/>
                  </a:cubicBezTo>
                  <a:lnTo>
                    <a:pt x="25717" y="7357"/>
                  </a:lnTo>
                  <a:cubicBezTo>
                    <a:pt x="25757" y="7357"/>
                    <a:pt x="25798" y="7408"/>
                    <a:pt x="25839" y="7408"/>
                  </a:cubicBezTo>
                  <a:cubicBezTo>
                    <a:pt x="25839" y="7357"/>
                    <a:pt x="25798" y="7357"/>
                    <a:pt x="25798" y="7316"/>
                  </a:cubicBezTo>
                  <a:cubicBezTo>
                    <a:pt x="26013" y="7316"/>
                    <a:pt x="26095" y="7234"/>
                    <a:pt x="26268" y="7193"/>
                  </a:cubicBezTo>
                  <a:cubicBezTo>
                    <a:pt x="26268" y="7193"/>
                    <a:pt x="26391" y="7152"/>
                    <a:pt x="26391" y="7193"/>
                  </a:cubicBezTo>
                  <a:lnTo>
                    <a:pt x="26391" y="7234"/>
                  </a:lnTo>
                  <a:cubicBezTo>
                    <a:pt x="26524" y="7275"/>
                    <a:pt x="26565" y="7234"/>
                    <a:pt x="26605" y="7193"/>
                  </a:cubicBezTo>
                  <a:lnTo>
                    <a:pt x="26605" y="7101"/>
                  </a:lnTo>
                  <a:cubicBezTo>
                    <a:pt x="26697" y="7101"/>
                    <a:pt x="26779" y="7152"/>
                    <a:pt x="26820" y="7101"/>
                  </a:cubicBezTo>
                  <a:lnTo>
                    <a:pt x="26820" y="7060"/>
                  </a:lnTo>
                  <a:lnTo>
                    <a:pt x="26820" y="7060"/>
                  </a:lnTo>
                  <a:lnTo>
                    <a:pt x="26820" y="7060"/>
                  </a:lnTo>
                  <a:cubicBezTo>
                    <a:pt x="26779" y="7019"/>
                    <a:pt x="26738" y="6846"/>
                    <a:pt x="26779" y="6764"/>
                  </a:cubicBezTo>
                  <a:lnTo>
                    <a:pt x="26820" y="6723"/>
                  </a:lnTo>
                  <a:lnTo>
                    <a:pt x="26820" y="6641"/>
                  </a:lnTo>
                  <a:cubicBezTo>
                    <a:pt x="26861" y="6641"/>
                    <a:pt x="26861" y="6590"/>
                    <a:pt x="26861" y="6590"/>
                  </a:cubicBezTo>
                  <a:cubicBezTo>
                    <a:pt x="26953" y="6590"/>
                    <a:pt x="26953" y="6549"/>
                    <a:pt x="27035" y="6549"/>
                  </a:cubicBezTo>
                  <a:lnTo>
                    <a:pt x="27035" y="6590"/>
                  </a:lnTo>
                  <a:lnTo>
                    <a:pt x="27075" y="6641"/>
                  </a:lnTo>
                  <a:lnTo>
                    <a:pt x="27116" y="6682"/>
                  </a:lnTo>
                  <a:cubicBezTo>
                    <a:pt x="27157" y="6723"/>
                    <a:pt x="27249" y="6723"/>
                    <a:pt x="27290" y="6641"/>
                  </a:cubicBezTo>
                  <a:cubicBezTo>
                    <a:pt x="27249" y="6549"/>
                    <a:pt x="27290" y="6509"/>
                    <a:pt x="27290" y="6427"/>
                  </a:cubicBezTo>
                  <a:lnTo>
                    <a:pt x="27290" y="6427"/>
                  </a:lnTo>
                  <a:lnTo>
                    <a:pt x="27249" y="6468"/>
                  </a:lnTo>
                  <a:cubicBezTo>
                    <a:pt x="27208" y="6427"/>
                    <a:pt x="27208" y="6427"/>
                    <a:pt x="27157" y="6427"/>
                  </a:cubicBezTo>
                  <a:lnTo>
                    <a:pt x="27157" y="6335"/>
                  </a:lnTo>
                  <a:lnTo>
                    <a:pt x="27157" y="6335"/>
                  </a:lnTo>
                  <a:cubicBezTo>
                    <a:pt x="27116" y="6294"/>
                    <a:pt x="27116" y="6294"/>
                    <a:pt x="27116" y="6253"/>
                  </a:cubicBezTo>
                  <a:cubicBezTo>
                    <a:pt x="27157" y="6253"/>
                    <a:pt x="27157" y="6253"/>
                    <a:pt x="27116" y="6212"/>
                  </a:cubicBezTo>
                  <a:cubicBezTo>
                    <a:pt x="27208" y="6212"/>
                    <a:pt x="27249" y="6212"/>
                    <a:pt x="27290" y="6171"/>
                  </a:cubicBezTo>
                  <a:lnTo>
                    <a:pt x="27290" y="6171"/>
                  </a:lnTo>
                  <a:lnTo>
                    <a:pt x="27331" y="6171"/>
                  </a:lnTo>
                  <a:lnTo>
                    <a:pt x="27331" y="6171"/>
                  </a:lnTo>
                  <a:lnTo>
                    <a:pt x="27413" y="6171"/>
                  </a:lnTo>
                  <a:lnTo>
                    <a:pt x="27464" y="6171"/>
                  </a:lnTo>
                  <a:lnTo>
                    <a:pt x="27504" y="6171"/>
                  </a:lnTo>
                  <a:lnTo>
                    <a:pt x="27545" y="6171"/>
                  </a:lnTo>
                  <a:cubicBezTo>
                    <a:pt x="27627" y="6171"/>
                    <a:pt x="27668" y="6171"/>
                    <a:pt x="27760" y="6212"/>
                  </a:cubicBezTo>
                  <a:cubicBezTo>
                    <a:pt x="27801" y="6212"/>
                    <a:pt x="27801" y="6171"/>
                    <a:pt x="27801" y="6171"/>
                  </a:cubicBezTo>
                  <a:lnTo>
                    <a:pt x="27842" y="6171"/>
                  </a:lnTo>
                  <a:lnTo>
                    <a:pt x="27842" y="6171"/>
                  </a:lnTo>
                  <a:cubicBezTo>
                    <a:pt x="27842" y="6130"/>
                    <a:pt x="27842" y="6130"/>
                    <a:pt x="27801" y="6130"/>
                  </a:cubicBezTo>
                  <a:lnTo>
                    <a:pt x="27801" y="6079"/>
                  </a:lnTo>
                  <a:lnTo>
                    <a:pt x="27842" y="6079"/>
                  </a:lnTo>
                  <a:cubicBezTo>
                    <a:pt x="27842" y="6130"/>
                    <a:pt x="27842" y="6130"/>
                    <a:pt x="27883" y="6130"/>
                  </a:cubicBezTo>
                  <a:lnTo>
                    <a:pt x="27883" y="6079"/>
                  </a:lnTo>
                  <a:lnTo>
                    <a:pt x="27923" y="6079"/>
                  </a:lnTo>
                  <a:cubicBezTo>
                    <a:pt x="27923" y="6079"/>
                    <a:pt x="27974" y="6039"/>
                    <a:pt x="28015" y="6039"/>
                  </a:cubicBezTo>
                  <a:cubicBezTo>
                    <a:pt x="28056" y="6039"/>
                    <a:pt x="28056" y="6079"/>
                    <a:pt x="28097" y="6079"/>
                  </a:cubicBezTo>
                  <a:lnTo>
                    <a:pt x="28138" y="6039"/>
                  </a:lnTo>
                  <a:cubicBezTo>
                    <a:pt x="28097" y="5998"/>
                    <a:pt x="28056" y="5998"/>
                    <a:pt x="28015" y="5998"/>
                  </a:cubicBezTo>
                  <a:cubicBezTo>
                    <a:pt x="27974" y="5998"/>
                    <a:pt x="27923" y="5998"/>
                    <a:pt x="27883" y="5957"/>
                  </a:cubicBezTo>
                  <a:cubicBezTo>
                    <a:pt x="27883" y="5916"/>
                    <a:pt x="27923" y="5875"/>
                    <a:pt x="27883" y="5875"/>
                  </a:cubicBezTo>
                  <a:lnTo>
                    <a:pt x="27883" y="5916"/>
                  </a:lnTo>
                  <a:cubicBezTo>
                    <a:pt x="27842" y="5916"/>
                    <a:pt x="27760" y="5957"/>
                    <a:pt x="27719" y="5957"/>
                  </a:cubicBezTo>
                  <a:lnTo>
                    <a:pt x="27719" y="5957"/>
                  </a:lnTo>
                  <a:lnTo>
                    <a:pt x="27668" y="5957"/>
                  </a:lnTo>
                  <a:lnTo>
                    <a:pt x="27586" y="5957"/>
                  </a:lnTo>
                  <a:lnTo>
                    <a:pt x="27586" y="5916"/>
                  </a:lnTo>
                  <a:lnTo>
                    <a:pt x="27586" y="5957"/>
                  </a:lnTo>
                  <a:cubicBezTo>
                    <a:pt x="27545" y="5998"/>
                    <a:pt x="27504" y="5957"/>
                    <a:pt x="27504" y="5998"/>
                  </a:cubicBezTo>
                  <a:lnTo>
                    <a:pt x="27504" y="5998"/>
                  </a:lnTo>
                  <a:lnTo>
                    <a:pt x="27464" y="5998"/>
                  </a:lnTo>
                  <a:cubicBezTo>
                    <a:pt x="27464" y="5998"/>
                    <a:pt x="27413" y="5998"/>
                    <a:pt x="27372" y="6039"/>
                  </a:cubicBezTo>
                  <a:lnTo>
                    <a:pt x="27372" y="5998"/>
                  </a:lnTo>
                  <a:cubicBezTo>
                    <a:pt x="27331" y="6039"/>
                    <a:pt x="27290" y="6039"/>
                    <a:pt x="27290" y="6079"/>
                  </a:cubicBezTo>
                  <a:cubicBezTo>
                    <a:pt x="27249" y="6039"/>
                    <a:pt x="27249" y="6039"/>
                    <a:pt x="27208" y="6079"/>
                  </a:cubicBezTo>
                  <a:lnTo>
                    <a:pt x="27208" y="6039"/>
                  </a:lnTo>
                  <a:cubicBezTo>
                    <a:pt x="27208" y="6079"/>
                    <a:pt x="27116" y="6079"/>
                    <a:pt x="27116" y="6079"/>
                  </a:cubicBezTo>
                  <a:cubicBezTo>
                    <a:pt x="27075" y="6079"/>
                    <a:pt x="27075" y="6039"/>
                    <a:pt x="27075" y="6039"/>
                  </a:cubicBezTo>
                  <a:lnTo>
                    <a:pt x="27075" y="5998"/>
                  </a:lnTo>
                  <a:lnTo>
                    <a:pt x="26994" y="5998"/>
                  </a:lnTo>
                  <a:lnTo>
                    <a:pt x="26994" y="5957"/>
                  </a:lnTo>
                  <a:cubicBezTo>
                    <a:pt x="26953" y="5998"/>
                    <a:pt x="26953" y="5957"/>
                    <a:pt x="26902" y="5957"/>
                  </a:cubicBezTo>
                  <a:cubicBezTo>
                    <a:pt x="26861" y="5916"/>
                    <a:pt x="26820" y="5875"/>
                    <a:pt x="26861" y="5742"/>
                  </a:cubicBezTo>
                  <a:lnTo>
                    <a:pt x="26861" y="5701"/>
                  </a:lnTo>
                  <a:cubicBezTo>
                    <a:pt x="26861" y="5660"/>
                    <a:pt x="26820" y="5660"/>
                    <a:pt x="26820" y="5620"/>
                  </a:cubicBezTo>
                  <a:lnTo>
                    <a:pt x="26820" y="5528"/>
                  </a:lnTo>
                  <a:lnTo>
                    <a:pt x="26779" y="5487"/>
                  </a:lnTo>
                  <a:cubicBezTo>
                    <a:pt x="26820" y="5405"/>
                    <a:pt x="26820" y="5405"/>
                    <a:pt x="26861" y="5364"/>
                  </a:cubicBezTo>
                  <a:lnTo>
                    <a:pt x="26861" y="5313"/>
                  </a:lnTo>
                  <a:lnTo>
                    <a:pt x="26953" y="5313"/>
                  </a:lnTo>
                  <a:cubicBezTo>
                    <a:pt x="26994" y="5272"/>
                    <a:pt x="26994" y="5231"/>
                    <a:pt x="27035" y="5191"/>
                  </a:cubicBezTo>
                  <a:lnTo>
                    <a:pt x="27035" y="5191"/>
                  </a:lnTo>
                  <a:lnTo>
                    <a:pt x="27035" y="5231"/>
                  </a:lnTo>
                  <a:lnTo>
                    <a:pt x="27035" y="5231"/>
                  </a:lnTo>
                  <a:cubicBezTo>
                    <a:pt x="27075" y="5191"/>
                    <a:pt x="27331" y="4935"/>
                    <a:pt x="27372" y="4935"/>
                  </a:cubicBezTo>
                  <a:lnTo>
                    <a:pt x="27413" y="4935"/>
                  </a:lnTo>
                  <a:lnTo>
                    <a:pt x="27413" y="4894"/>
                  </a:lnTo>
                  <a:lnTo>
                    <a:pt x="27372" y="4853"/>
                  </a:lnTo>
                  <a:cubicBezTo>
                    <a:pt x="27413" y="4853"/>
                    <a:pt x="27413" y="4802"/>
                    <a:pt x="27413" y="4761"/>
                  </a:cubicBezTo>
                  <a:lnTo>
                    <a:pt x="27372" y="4761"/>
                  </a:lnTo>
                  <a:cubicBezTo>
                    <a:pt x="27331" y="4761"/>
                    <a:pt x="27290" y="4721"/>
                    <a:pt x="27249" y="4680"/>
                  </a:cubicBezTo>
                  <a:cubicBezTo>
                    <a:pt x="27249" y="4680"/>
                    <a:pt x="27208" y="4721"/>
                    <a:pt x="27157" y="4721"/>
                  </a:cubicBezTo>
                  <a:lnTo>
                    <a:pt x="27116" y="4721"/>
                  </a:lnTo>
                  <a:cubicBezTo>
                    <a:pt x="27075" y="4680"/>
                    <a:pt x="27035" y="4680"/>
                    <a:pt x="27035" y="4680"/>
                  </a:cubicBezTo>
                  <a:cubicBezTo>
                    <a:pt x="26953" y="4680"/>
                    <a:pt x="26953" y="4761"/>
                    <a:pt x="26902" y="4802"/>
                  </a:cubicBezTo>
                  <a:cubicBezTo>
                    <a:pt x="26861" y="4802"/>
                    <a:pt x="26861" y="4761"/>
                    <a:pt x="26820" y="4853"/>
                  </a:cubicBezTo>
                  <a:cubicBezTo>
                    <a:pt x="26820" y="4853"/>
                    <a:pt x="26861" y="4853"/>
                    <a:pt x="26861" y="4894"/>
                  </a:cubicBezTo>
                  <a:cubicBezTo>
                    <a:pt x="26820" y="4935"/>
                    <a:pt x="26779" y="4935"/>
                    <a:pt x="26779" y="4935"/>
                  </a:cubicBezTo>
                  <a:lnTo>
                    <a:pt x="26779" y="4976"/>
                  </a:lnTo>
                  <a:lnTo>
                    <a:pt x="26820" y="5017"/>
                  </a:lnTo>
                  <a:lnTo>
                    <a:pt x="26820" y="5058"/>
                  </a:lnTo>
                  <a:cubicBezTo>
                    <a:pt x="26779" y="5058"/>
                    <a:pt x="26779" y="5109"/>
                    <a:pt x="26738" y="5150"/>
                  </a:cubicBezTo>
                  <a:cubicBezTo>
                    <a:pt x="26697" y="5191"/>
                    <a:pt x="26646" y="5231"/>
                    <a:pt x="26605" y="5272"/>
                  </a:cubicBezTo>
                  <a:lnTo>
                    <a:pt x="26565" y="5231"/>
                  </a:lnTo>
                  <a:cubicBezTo>
                    <a:pt x="26524" y="5272"/>
                    <a:pt x="26524" y="5272"/>
                    <a:pt x="26483" y="5313"/>
                  </a:cubicBezTo>
                  <a:lnTo>
                    <a:pt x="26391" y="5405"/>
                  </a:lnTo>
                  <a:lnTo>
                    <a:pt x="26309" y="5405"/>
                  </a:lnTo>
                  <a:cubicBezTo>
                    <a:pt x="26309" y="5446"/>
                    <a:pt x="26350" y="5446"/>
                    <a:pt x="26309" y="5487"/>
                  </a:cubicBezTo>
                  <a:lnTo>
                    <a:pt x="26309" y="5528"/>
                  </a:lnTo>
                  <a:cubicBezTo>
                    <a:pt x="26268" y="5487"/>
                    <a:pt x="26268" y="5487"/>
                    <a:pt x="26227" y="5487"/>
                  </a:cubicBezTo>
                  <a:cubicBezTo>
                    <a:pt x="26227" y="5569"/>
                    <a:pt x="26268" y="5569"/>
                    <a:pt x="26227" y="5660"/>
                  </a:cubicBezTo>
                  <a:lnTo>
                    <a:pt x="26227" y="5701"/>
                  </a:lnTo>
                  <a:cubicBezTo>
                    <a:pt x="26186" y="5742"/>
                    <a:pt x="26227" y="5875"/>
                    <a:pt x="26227" y="5875"/>
                  </a:cubicBezTo>
                  <a:lnTo>
                    <a:pt x="26227" y="5875"/>
                  </a:lnTo>
                  <a:cubicBezTo>
                    <a:pt x="26268" y="5875"/>
                    <a:pt x="26268" y="5916"/>
                    <a:pt x="26309" y="5916"/>
                  </a:cubicBezTo>
                  <a:lnTo>
                    <a:pt x="26309" y="5916"/>
                  </a:lnTo>
                  <a:cubicBezTo>
                    <a:pt x="26350" y="5957"/>
                    <a:pt x="26391" y="5998"/>
                    <a:pt x="26442" y="5998"/>
                  </a:cubicBezTo>
                  <a:cubicBezTo>
                    <a:pt x="26483" y="6039"/>
                    <a:pt x="26483" y="6039"/>
                    <a:pt x="26483" y="6079"/>
                  </a:cubicBezTo>
                  <a:lnTo>
                    <a:pt x="26483" y="6079"/>
                  </a:lnTo>
                  <a:cubicBezTo>
                    <a:pt x="26442" y="6130"/>
                    <a:pt x="26350" y="6212"/>
                    <a:pt x="26309" y="6171"/>
                  </a:cubicBezTo>
                  <a:cubicBezTo>
                    <a:pt x="26268" y="6171"/>
                    <a:pt x="26135" y="6130"/>
                    <a:pt x="26095" y="6130"/>
                  </a:cubicBezTo>
                  <a:lnTo>
                    <a:pt x="26095" y="6171"/>
                  </a:lnTo>
                  <a:lnTo>
                    <a:pt x="26095" y="6171"/>
                  </a:lnTo>
                  <a:cubicBezTo>
                    <a:pt x="26186" y="6130"/>
                    <a:pt x="26186" y="6212"/>
                    <a:pt x="26268" y="6212"/>
                  </a:cubicBezTo>
                  <a:lnTo>
                    <a:pt x="26309" y="6212"/>
                  </a:lnTo>
                  <a:cubicBezTo>
                    <a:pt x="26350" y="6171"/>
                    <a:pt x="26350" y="6171"/>
                    <a:pt x="26391" y="6171"/>
                  </a:cubicBezTo>
                  <a:lnTo>
                    <a:pt x="26391" y="6171"/>
                  </a:lnTo>
                  <a:lnTo>
                    <a:pt x="26442" y="6171"/>
                  </a:lnTo>
                  <a:lnTo>
                    <a:pt x="26442" y="6171"/>
                  </a:lnTo>
                  <a:lnTo>
                    <a:pt x="26442" y="6212"/>
                  </a:lnTo>
                  <a:lnTo>
                    <a:pt x="26391" y="6212"/>
                  </a:lnTo>
                  <a:lnTo>
                    <a:pt x="26391" y="6212"/>
                  </a:lnTo>
                  <a:cubicBezTo>
                    <a:pt x="26350" y="6253"/>
                    <a:pt x="26350" y="6253"/>
                    <a:pt x="26309" y="6294"/>
                  </a:cubicBezTo>
                  <a:lnTo>
                    <a:pt x="26309" y="6294"/>
                  </a:lnTo>
                  <a:lnTo>
                    <a:pt x="26309" y="6294"/>
                  </a:lnTo>
                  <a:lnTo>
                    <a:pt x="26309" y="6253"/>
                  </a:lnTo>
                  <a:cubicBezTo>
                    <a:pt x="26268" y="6253"/>
                    <a:pt x="26309" y="6335"/>
                    <a:pt x="26186" y="6335"/>
                  </a:cubicBezTo>
                  <a:lnTo>
                    <a:pt x="26186" y="6335"/>
                  </a:lnTo>
                  <a:lnTo>
                    <a:pt x="26095" y="6335"/>
                  </a:lnTo>
                  <a:cubicBezTo>
                    <a:pt x="26095" y="6386"/>
                    <a:pt x="26186" y="6468"/>
                    <a:pt x="26135" y="6509"/>
                  </a:cubicBezTo>
                  <a:lnTo>
                    <a:pt x="26095" y="6509"/>
                  </a:lnTo>
                  <a:lnTo>
                    <a:pt x="26095" y="6549"/>
                  </a:lnTo>
                  <a:lnTo>
                    <a:pt x="26135" y="6549"/>
                  </a:lnTo>
                  <a:lnTo>
                    <a:pt x="26135" y="6590"/>
                  </a:lnTo>
                  <a:cubicBezTo>
                    <a:pt x="26135" y="6641"/>
                    <a:pt x="26095" y="6641"/>
                    <a:pt x="26095" y="6682"/>
                  </a:cubicBezTo>
                  <a:lnTo>
                    <a:pt x="26095" y="6723"/>
                  </a:lnTo>
                  <a:cubicBezTo>
                    <a:pt x="26054" y="6764"/>
                    <a:pt x="26054" y="6846"/>
                    <a:pt x="26013" y="6897"/>
                  </a:cubicBezTo>
                  <a:lnTo>
                    <a:pt x="26013" y="6897"/>
                  </a:lnTo>
                  <a:lnTo>
                    <a:pt x="25972" y="6846"/>
                  </a:lnTo>
                  <a:cubicBezTo>
                    <a:pt x="25931" y="6897"/>
                    <a:pt x="25880" y="6897"/>
                    <a:pt x="25839" y="6897"/>
                  </a:cubicBezTo>
                  <a:lnTo>
                    <a:pt x="25839" y="6897"/>
                  </a:lnTo>
                  <a:lnTo>
                    <a:pt x="25798" y="6897"/>
                  </a:lnTo>
                  <a:cubicBezTo>
                    <a:pt x="25798" y="6938"/>
                    <a:pt x="25798" y="6938"/>
                    <a:pt x="25757" y="6978"/>
                  </a:cubicBezTo>
                  <a:cubicBezTo>
                    <a:pt x="25798" y="6978"/>
                    <a:pt x="25798" y="6978"/>
                    <a:pt x="25757" y="7019"/>
                  </a:cubicBezTo>
                  <a:lnTo>
                    <a:pt x="25757" y="7019"/>
                  </a:lnTo>
                  <a:lnTo>
                    <a:pt x="25676" y="7019"/>
                  </a:lnTo>
                  <a:cubicBezTo>
                    <a:pt x="25625" y="7019"/>
                    <a:pt x="25584" y="7060"/>
                    <a:pt x="25584" y="7019"/>
                  </a:cubicBezTo>
                  <a:lnTo>
                    <a:pt x="25584" y="6978"/>
                  </a:lnTo>
                  <a:cubicBezTo>
                    <a:pt x="25543" y="6938"/>
                    <a:pt x="25543" y="6897"/>
                    <a:pt x="25502" y="6846"/>
                  </a:cubicBezTo>
                  <a:lnTo>
                    <a:pt x="25543" y="6846"/>
                  </a:lnTo>
                  <a:lnTo>
                    <a:pt x="25543" y="6805"/>
                  </a:lnTo>
                  <a:lnTo>
                    <a:pt x="25584" y="6805"/>
                  </a:lnTo>
                  <a:lnTo>
                    <a:pt x="25584" y="6805"/>
                  </a:lnTo>
                  <a:cubicBezTo>
                    <a:pt x="25543" y="6723"/>
                    <a:pt x="25461" y="6723"/>
                    <a:pt x="25461" y="6641"/>
                  </a:cubicBezTo>
                  <a:lnTo>
                    <a:pt x="25420" y="6641"/>
                  </a:lnTo>
                  <a:cubicBezTo>
                    <a:pt x="25420" y="6549"/>
                    <a:pt x="25420" y="6549"/>
                    <a:pt x="25369" y="6509"/>
                  </a:cubicBezTo>
                  <a:cubicBezTo>
                    <a:pt x="25420" y="6509"/>
                    <a:pt x="25420" y="6468"/>
                    <a:pt x="25420" y="6427"/>
                  </a:cubicBezTo>
                  <a:lnTo>
                    <a:pt x="25369" y="6427"/>
                  </a:lnTo>
                  <a:lnTo>
                    <a:pt x="25369" y="6427"/>
                  </a:lnTo>
                  <a:lnTo>
                    <a:pt x="25328" y="6427"/>
                  </a:lnTo>
                  <a:cubicBezTo>
                    <a:pt x="25328" y="6386"/>
                    <a:pt x="25328" y="6294"/>
                    <a:pt x="25287" y="6294"/>
                  </a:cubicBezTo>
                  <a:cubicBezTo>
                    <a:pt x="25328" y="6253"/>
                    <a:pt x="25328" y="6253"/>
                    <a:pt x="25328" y="6212"/>
                  </a:cubicBezTo>
                  <a:lnTo>
                    <a:pt x="25328" y="6212"/>
                  </a:lnTo>
                  <a:cubicBezTo>
                    <a:pt x="25247" y="6253"/>
                    <a:pt x="25247" y="6212"/>
                    <a:pt x="25247" y="6171"/>
                  </a:cubicBezTo>
                  <a:lnTo>
                    <a:pt x="25247" y="6130"/>
                  </a:lnTo>
                  <a:lnTo>
                    <a:pt x="25206" y="6130"/>
                  </a:lnTo>
                  <a:cubicBezTo>
                    <a:pt x="25206" y="6212"/>
                    <a:pt x="25206" y="6253"/>
                    <a:pt x="25165" y="6253"/>
                  </a:cubicBezTo>
                  <a:lnTo>
                    <a:pt x="25114" y="6253"/>
                  </a:lnTo>
                  <a:lnTo>
                    <a:pt x="25114" y="6253"/>
                  </a:lnTo>
                  <a:lnTo>
                    <a:pt x="25073" y="6294"/>
                  </a:lnTo>
                  <a:cubicBezTo>
                    <a:pt x="24991" y="6386"/>
                    <a:pt x="24950" y="6386"/>
                    <a:pt x="24858" y="6468"/>
                  </a:cubicBezTo>
                  <a:lnTo>
                    <a:pt x="24695" y="6468"/>
                  </a:lnTo>
                  <a:lnTo>
                    <a:pt x="24654" y="6468"/>
                  </a:lnTo>
                  <a:lnTo>
                    <a:pt x="24654" y="6468"/>
                  </a:lnTo>
                  <a:lnTo>
                    <a:pt x="24654" y="6468"/>
                  </a:lnTo>
                  <a:lnTo>
                    <a:pt x="24654" y="6427"/>
                  </a:lnTo>
                  <a:cubicBezTo>
                    <a:pt x="24603" y="6427"/>
                    <a:pt x="24562" y="6386"/>
                    <a:pt x="24480" y="6386"/>
                  </a:cubicBezTo>
                  <a:lnTo>
                    <a:pt x="24480" y="6335"/>
                  </a:lnTo>
                  <a:lnTo>
                    <a:pt x="24480" y="6253"/>
                  </a:lnTo>
                  <a:lnTo>
                    <a:pt x="24521" y="6253"/>
                  </a:lnTo>
                  <a:lnTo>
                    <a:pt x="24521" y="6294"/>
                  </a:lnTo>
                  <a:lnTo>
                    <a:pt x="24521" y="6294"/>
                  </a:lnTo>
                  <a:cubicBezTo>
                    <a:pt x="24521" y="6253"/>
                    <a:pt x="24562" y="6294"/>
                    <a:pt x="24562" y="6294"/>
                  </a:cubicBezTo>
                  <a:lnTo>
                    <a:pt x="24562" y="6294"/>
                  </a:lnTo>
                  <a:cubicBezTo>
                    <a:pt x="24562" y="6253"/>
                    <a:pt x="24562" y="6253"/>
                    <a:pt x="24603" y="6253"/>
                  </a:cubicBezTo>
                  <a:lnTo>
                    <a:pt x="24603" y="6253"/>
                  </a:lnTo>
                  <a:lnTo>
                    <a:pt x="24521" y="6253"/>
                  </a:lnTo>
                  <a:lnTo>
                    <a:pt x="24521" y="6253"/>
                  </a:lnTo>
                  <a:cubicBezTo>
                    <a:pt x="24562" y="6212"/>
                    <a:pt x="24562" y="6212"/>
                    <a:pt x="24603" y="6212"/>
                  </a:cubicBezTo>
                  <a:lnTo>
                    <a:pt x="24603" y="6212"/>
                  </a:lnTo>
                  <a:cubicBezTo>
                    <a:pt x="24562" y="6212"/>
                    <a:pt x="24562" y="6212"/>
                    <a:pt x="24562" y="6171"/>
                  </a:cubicBezTo>
                  <a:lnTo>
                    <a:pt x="24562" y="6130"/>
                  </a:lnTo>
                  <a:lnTo>
                    <a:pt x="24521" y="6171"/>
                  </a:lnTo>
                  <a:lnTo>
                    <a:pt x="24521" y="6171"/>
                  </a:lnTo>
                  <a:lnTo>
                    <a:pt x="24521" y="6171"/>
                  </a:lnTo>
                  <a:lnTo>
                    <a:pt x="24521" y="6171"/>
                  </a:lnTo>
                  <a:lnTo>
                    <a:pt x="24480" y="6212"/>
                  </a:lnTo>
                  <a:lnTo>
                    <a:pt x="24439" y="6171"/>
                  </a:lnTo>
                  <a:lnTo>
                    <a:pt x="24439" y="6212"/>
                  </a:lnTo>
                  <a:lnTo>
                    <a:pt x="24439" y="6212"/>
                  </a:lnTo>
                  <a:lnTo>
                    <a:pt x="24439" y="6130"/>
                  </a:lnTo>
                  <a:lnTo>
                    <a:pt x="24480" y="6079"/>
                  </a:lnTo>
                  <a:lnTo>
                    <a:pt x="24480" y="6130"/>
                  </a:lnTo>
                  <a:lnTo>
                    <a:pt x="24480" y="6130"/>
                  </a:lnTo>
                  <a:lnTo>
                    <a:pt x="24480" y="6130"/>
                  </a:lnTo>
                  <a:lnTo>
                    <a:pt x="24480" y="6130"/>
                  </a:lnTo>
                  <a:lnTo>
                    <a:pt x="24521" y="6130"/>
                  </a:lnTo>
                  <a:lnTo>
                    <a:pt x="24521" y="6130"/>
                  </a:lnTo>
                  <a:cubicBezTo>
                    <a:pt x="24562" y="6130"/>
                    <a:pt x="24562" y="6079"/>
                    <a:pt x="24562" y="6079"/>
                  </a:cubicBezTo>
                  <a:lnTo>
                    <a:pt x="24521" y="6079"/>
                  </a:lnTo>
                  <a:lnTo>
                    <a:pt x="24480" y="6079"/>
                  </a:lnTo>
                  <a:lnTo>
                    <a:pt x="24521" y="6039"/>
                  </a:lnTo>
                  <a:lnTo>
                    <a:pt x="24521" y="5998"/>
                  </a:lnTo>
                  <a:lnTo>
                    <a:pt x="24480" y="5998"/>
                  </a:lnTo>
                  <a:lnTo>
                    <a:pt x="24439" y="5998"/>
                  </a:lnTo>
                  <a:cubicBezTo>
                    <a:pt x="24439" y="5957"/>
                    <a:pt x="24480" y="5957"/>
                    <a:pt x="24480" y="5916"/>
                  </a:cubicBezTo>
                  <a:lnTo>
                    <a:pt x="24480" y="5916"/>
                  </a:lnTo>
                  <a:lnTo>
                    <a:pt x="24439" y="5916"/>
                  </a:lnTo>
                  <a:lnTo>
                    <a:pt x="24399" y="5875"/>
                  </a:lnTo>
                  <a:cubicBezTo>
                    <a:pt x="24439" y="5824"/>
                    <a:pt x="24439" y="5824"/>
                    <a:pt x="24480" y="5824"/>
                  </a:cubicBezTo>
                  <a:lnTo>
                    <a:pt x="24480" y="5783"/>
                  </a:lnTo>
                  <a:cubicBezTo>
                    <a:pt x="24439" y="5783"/>
                    <a:pt x="24439" y="5783"/>
                    <a:pt x="24399" y="5742"/>
                  </a:cubicBezTo>
                  <a:cubicBezTo>
                    <a:pt x="24439" y="5742"/>
                    <a:pt x="24439" y="5701"/>
                    <a:pt x="24439" y="5660"/>
                  </a:cubicBezTo>
                  <a:lnTo>
                    <a:pt x="24521" y="5660"/>
                  </a:lnTo>
                  <a:lnTo>
                    <a:pt x="24521" y="5620"/>
                  </a:lnTo>
                  <a:cubicBezTo>
                    <a:pt x="24521" y="5620"/>
                    <a:pt x="24480" y="5620"/>
                    <a:pt x="24480" y="5569"/>
                  </a:cubicBezTo>
                  <a:lnTo>
                    <a:pt x="24480" y="5569"/>
                  </a:lnTo>
                  <a:cubicBezTo>
                    <a:pt x="24521" y="5528"/>
                    <a:pt x="24562" y="5487"/>
                    <a:pt x="24603" y="5528"/>
                  </a:cubicBezTo>
                  <a:cubicBezTo>
                    <a:pt x="24654" y="5528"/>
                    <a:pt x="24654" y="5487"/>
                    <a:pt x="24654" y="5446"/>
                  </a:cubicBezTo>
                  <a:cubicBezTo>
                    <a:pt x="24695" y="5446"/>
                    <a:pt x="24736" y="5487"/>
                    <a:pt x="24777" y="5446"/>
                  </a:cubicBezTo>
                  <a:cubicBezTo>
                    <a:pt x="24736" y="5446"/>
                    <a:pt x="24736" y="5446"/>
                    <a:pt x="24695" y="5405"/>
                  </a:cubicBezTo>
                  <a:lnTo>
                    <a:pt x="24736" y="5364"/>
                  </a:lnTo>
                  <a:cubicBezTo>
                    <a:pt x="24777" y="5364"/>
                    <a:pt x="24858" y="5364"/>
                    <a:pt x="24909" y="5405"/>
                  </a:cubicBezTo>
                  <a:cubicBezTo>
                    <a:pt x="24909" y="5364"/>
                    <a:pt x="24950" y="5231"/>
                    <a:pt x="24991" y="5272"/>
                  </a:cubicBezTo>
                  <a:lnTo>
                    <a:pt x="25032" y="5272"/>
                  </a:lnTo>
                  <a:lnTo>
                    <a:pt x="25032" y="5272"/>
                  </a:lnTo>
                  <a:cubicBezTo>
                    <a:pt x="25073" y="5231"/>
                    <a:pt x="25114" y="5231"/>
                    <a:pt x="25114" y="5191"/>
                  </a:cubicBezTo>
                  <a:lnTo>
                    <a:pt x="25114" y="5150"/>
                  </a:lnTo>
                  <a:cubicBezTo>
                    <a:pt x="25165" y="5109"/>
                    <a:pt x="25247" y="5017"/>
                    <a:pt x="25287" y="5017"/>
                  </a:cubicBezTo>
                  <a:lnTo>
                    <a:pt x="25369" y="5017"/>
                  </a:lnTo>
                  <a:lnTo>
                    <a:pt x="25369" y="5017"/>
                  </a:lnTo>
                  <a:lnTo>
                    <a:pt x="25369" y="4976"/>
                  </a:lnTo>
                  <a:cubicBezTo>
                    <a:pt x="25420" y="4935"/>
                    <a:pt x="25420" y="4894"/>
                    <a:pt x="25461" y="4853"/>
                  </a:cubicBezTo>
                  <a:lnTo>
                    <a:pt x="25543" y="4853"/>
                  </a:lnTo>
                  <a:lnTo>
                    <a:pt x="25543" y="4802"/>
                  </a:lnTo>
                  <a:lnTo>
                    <a:pt x="25502" y="4761"/>
                  </a:lnTo>
                  <a:cubicBezTo>
                    <a:pt x="25543" y="4721"/>
                    <a:pt x="25543" y="4639"/>
                    <a:pt x="25625" y="4680"/>
                  </a:cubicBezTo>
                  <a:lnTo>
                    <a:pt x="25625" y="4598"/>
                  </a:lnTo>
                  <a:lnTo>
                    <a:pt x="25676" y="4598"/>
                  </a:lnTo>
                  <a:lnTo>
                    <a:pt x="25676" y="4598"/>
                  </a:lnTo>
                  <a:cubicBezTo>
                    <a:pt x="25676" y="4547"/>
                    <a:pt x="25625" y="4547"/>
                    <a:pt x="25625" y="4547"/>
                  </a:cubicBezTo>
                  <a:cubicBezTo>
                    <a:pt x="25625" y="4506"/>
                    <a:pt x="25625" y="4506"/>
                    <a:pt x="25676" y="4465"/>
                  </a:cubicBezTo>
                  <a:lnTo>
                    <a:pt x="25757" y="4465"/>
                  </a:lnTo>
                  <a:lnTo>
                    <a:pt x="25757" y="4465"/>
                  </a:lnTo>
                  <a:cubicBezTo>
                    <a:pt x="25717" y="4465"/>
                    <a:pt x="25717" y="4424"/>
                    <a:pt x="25717" y="4424"/>
                  </a:cubicBezTo>
                  <a:lnTo>
                    <a:pt x="25717" y="4424"/>
                  </a:lnTo>
                  <a:cubicBezTo>
                    <a:pt x="25757" y="4383"/>
                    <a:pt x="25839" y="4383"/>
                    <a:pt x="25839" y="4343"/>
                  </a:cubicBezTo>
                  <a:lnTo>
                    <a:pt x="25839" y="4291"/>
                  </a:lnTo>
                  <a:cubicBezTo>
                    <a:pt x="25839" y="4291"/>
                    <a:pt x="25880" y="4291"/>
                    <a:pt x="25880" y="4251"/>
                  </a:cubicBezTo>
                  <a:cubicBezTo>
                    <a:pt x="25931" y="4251"/>
                    <a:pt x="25931" y="4251"/>
                    <a:pt x="25972" y="4291"/>
                  </a:cubicBezTo>
                  <a:cubicBezTo>
                    <a:pt x="25972" y="4251"/>
                    <a:pt x="25972" y="4251"/>
                    <a:pt x="26013" y="4251"/>
                  </a:cubicBezTo>
                  <a:lnTo>
                    <a:pt x="26013" y="4210"/>
                  </a:lnTo>
                  <a:lnTo>
                    <a:pt x="25972" y="4169"/>
                  </a:lnTo>
                  <a:cubicBezTo>
                    <a:pt x="26013" y="4169"/>
                    <a:pt x="26013" y="4128"/>
                    <a:pt x="26054" y="4128"/>
                  </a:cubicBezTo>
                  <a:lnTo>
                    <a:pt x="26054" y="4128"/>
                  </a:lnTo>
                  <a:cubicBezTo>
                    <a:pt x="26054" y="4169"/>
                    <a:pt x="26054" y="4169"/>
                    <a:pt x="26095" y="4169"/>
                  </a:cubicBezTo>
                  <a:lnTo>
                    <a:pt x="26095" y="4169"/>
                  </a:lnTo>
                  <a:lnTo>
                    <a:pt x="26135" y="4128"/>
                  </a:lnTo>
                  <a:lnTo>
                    <a:pt x="26135" y="4036"/>
                  </a:lnTo>
                  <a:cubicBezTo>
                    <a:pt x="26135" y="4087"/>
                    <a:pt x="26186" y="4087"/>
                    <a:pt x="26227" y="4036"/>
                  </a:cubicBezTo>
                  <a:lnTo>
                    <a:pt x="26227" y="4036"/>
                  </a:lnTo>
                  <a:lnTo>
                    <a:pt x="26186" y="3995"/>
                  </a:lnTo>
                  <a:lnTo>
                    <a:pt x="26186" y="3954"/>
                  </a:lnTo>
                  <a:cubicBezTo>
                    <a:pt x="26268" y="3954"/>
                    <a:pt x="26227" y="3913"/>
                    <a:pt x="26268" y="3913"/>
                  </a:cubicBezTo>
                  <a:cubicBezTo>
                    <a:pt x="26350" y="3873"/>
                    <a:pt x="26350" y="3913"/>
                    <a:pt x="26391" y="3781"/>
                  </a:cubicBezTo>
                  <a:lnTo>
                    <a:pt x="26442" y="3832"/>
                  </a:lnTo>
                  <a:cubicBezTo>
                    <a:pt x="26483" y="3781"/>
                    <a:pt x="26524" y="3832"/>
                    <a:pt x="26565" y="3832"/>
                  </a:cubicBezTo>
                  <a:cubicBezTo>
                    <a:pt x="26605" y="3781"/>
                    <a:pt x="26605" y="3699"/>
                    <a:pt x="26697" y="3699"/>
                  </a:cubicBezTo>
                  <a:lnTo>
                    <a:pt x="26697" y="3699"/>
                  </a:lnTo>
                  <a:lnTo>
                    <a:pt x="26697" y="3699"/>
                  </a:lnTo>
                  <a:cubicBezTo>
                    <a:pt x="26697" y="3740"/>
                    <a:pt x="26646" y="3781"/>
                    <a:pt x="26646" y="3781"/>
                  </a:cubicBezTo>
                  <a:cubicBezTo>
                    <a:pt x="26697" y="3781"/>
                    <a:pt x="26738" y="3740"/>
                    <a:pt x="26738" y="3699"/>
                  </a:cubicBezTo>
                  <a:cubicBezTo>
                    <a:pt x="26779" y="3699"/>
                    <a:pt x="26820" y="3658"/>
                    <a:pt x="26861" y="3617"/>
                  </a:cubicBezTo>
                  <a:lnTo>
                    <a:pt x="26861" y="3617"/>
                  </a:lnTo>
                  <a:cubicBezTo>
                    <a:pt x="26861" y="3658"/>
                    <a:pt x="26902" y="3658"/>
                    <a:pt x="26902" y="3658"/>
                  </a:cubicBezTo>
                  <a:cubicBezTo>
                    <a:pt x="26953" y="3484"/>
                    <a:pt x="27035" y="3576"/>
                    <a:pt x="27116" y="3617"/>
                  </a:cubicBezTo>
                  <a:cubicBezTo>
                    <a:pt x="27116" y="3576"/>
                    <a:pt x="27157" y="3525"/>
                    <a:pt x="27208" y="3484"/>
                  </a:cubicBezTo>
                  <a:lnTo>
                    <a:pt x="27249" y="3484"/>
                  </a:lnTo>
                  <a:lnTo>
                    <a:pt x="27249" y="3484"/>
                  </a:lnTo>
                  <a:cubicBezTo>
                    <a:pt x="27331" y="3403"/>
                    <a:pt x="27372" y="3362"/>
                    <a:pt x="27504" y="3403"/>
                  </a:cubicBezTo>
                  <a:cubicBezTo>
                    <a:pt x="27464" y="3443"/>
                    <a:pt x="27372" y="3443"/>
                    <a:pt x="27372" y="3576"/>
                  </a:cubicBezTo>
                  <a:lnTo>
                    <a:pt x="27413" y="3576"/>
                  </a:lnTo>
                  <a:cubicBezTo>
                    <a:pt x="27464" y="3525"/>
                    <a:pt x="27545" y="3443"/>
                    <a:pt x="27627" y="3362"/>
                  </a:cubicBezTo>
                  <a:lnTo>
                    <a:pt x="27627" y="3525"/>
                  </a:lnTo>
                  <a:cubicBezTo>
                    <a:pt x="27668" y="3484"/>
                    <a:pt x="27719" y="3443"/>
                    <a:pt x="27760" y="3362"/>
                  </a:cubicBezTo>
                  <a:cubicBezTo>
                    <a:pt x="27801" y="3362"/>
                    <a:pt x="27842" y="3321"/>
                    <a:pt x="27883" y="3362"/>
                  </a:cubicBezTo>
                  <a:cubicBezTo>
                    <a:pt x="27842" y="3403"/>
                    <a:pt x="27801" y="3443"/>
                    <a:pt x="27801" y="3525"/>
                  </a:cubicBezTo>
                  <a:lnTo>
                    <a:pt x="27842" y="3525"/>
                  </a:lnTo>
                  <a:cubicBezTo>
                    <a:pt x="27883" y="3484"/>
                    <a:pt x="27883" y="3403"/>
                    <a:pt x="27923" y="3403"/>
                  </a:cubicBezTo>
                  <a:cubicBezTo>
                    <a:pt x="28015" y="3403"/>
                    <a:pt x="28056" y="3443"/>
                    <a:pt x="28097" y="3484"/>
                  </a:cubicBezTo>
                  <a:lnTo>
                    <a:pt x="28138" y="3484"/>
                  </a:lnTo>
                  <a:lnTo>
                    <a:pt x="28179" y="3484"/>
                  </a:lnTo>
                  <a:lnTo>
                    <a:pt x="28230" y="3484"/>
                  </a:lnTo>
                  <a:lnTo>
                    <a:pt x="28230" y="3525"/>
                  </a:lnTo>
                  <a:cubicBezTo>
                    <a:pt x="28179" y="3617"/>
                    <a:pt x="28056" y="3576"/>
                    <a:pt x="27923" y="3576"/>
                  </a:cubicBezTo>
                  <a:cubicBezTo>
                    <a:pt x="27974" y="3658"/>
                    <a:pt x="28056" y="3658"/>
                    <a:pt x="28056" y="3699"/>
                  </a:cubicBezTo>
                  <a:cubicBezTo>
                    <a:pt x="28138" y="3699"/>
                    <a:pt x="28179" y="3658"/>
                    <a:pt x="28271" y="3699"/>
                  </a:cubicBezTo>
                  <a:lnTo>
                    <a:pt x="28312" y="3699"/>
                  </a:lnTo>
                  <a:cubicBezTo>
                    <a:pt x="28353" y="3658"/>
                    <a:pt x="28393" y="3658"/>
                    <a:pt x="28434" y="3658"/>
                  </a:cubicBezTo>
                  <a:cubicBezTo>
                    <a:pt x="28434" y="3740"/>
                    <a:pt x="28526" y="3740"/>
                    <a:pt x="28608" y="3781"/>
                  </a:cubicBezTo>
                  <a:lnTo>
                    <a:pt x="28608" y="3873"/>
                  </a:lnTo>
                  <a:lnTo>
                    <a:pt x="28649" y="3832"/>
                  </a:lnTo>
                  <a:lnTo>
                    <a:pt x="28904" y="3832"/>
                  </a:lnTo>
                  <a:cubicBezTo>
                    <a:pt x="28996" y="3873"/>
                    <a:pt x="29037" y="3873"/>
                    <a:pt x="29078" y="3913"/>
                  </a:cubicBezTo>
                  <a:lnTo>
                    <a:pt x="29201" y="3913"/>
                  </a:lnTo>
                  <a:cubicBezTo>
                    <a:pt x="29252" y="3954"/>
                    <a:pt x="29333" y="4036"/>
                    <a:pt x="29374" y="4087"/>
                  </a:cubicBezTo>
                  <a:cubicBezTo>
                    <a:pt x="29456" y="4087"/>
                    <a:pt x="29507" y="4128"/>
                    <a:pt x="29589" y="4128"/>
                  </a:cubicBezTo>
                  <a:cubicBezTo>
                    <a:pt x="29630" y="4169"/>
                    <a:pt x="29671" y="4210"/>
                    <a:pt x="29762" y="4251"/>
                  </a:cubicBezTo>
                  <a:cubicBezTo>
                    <a:pt x="29711" y="4291"/>
                    <a:pt x="29762" y="4343"/>
                    <a:pt x="29762" y="4383"/>
                  </a:cubicBezTo>
                  <a:cubicBezTo>
                    <a:pt x="29803" y="4465"/>
                    <a:pt x="29711" y="4506"/>
                    <a:pt x="29671" y="4547"/>
                  </a:cubicBezTo>
                  <a:cubicBezTo>
                    <a:pt x="29374" y="4721"/>
                    <a:pt x="28996" y="4547"/>
                    <a:pt x="28741" y="4465"/>
                  </a:cubicBezTo>
                  <a:lnTo>
                    <a:pt x="28608" y="4465"/>
                  </a:lnTo>
                  <a:cubicBezTo>
                    <a:pt x="28567" y="4424"/>
                    <a:pt x="28567" y="4343"/>
                    <a:pt x="28434" y="4383"/>
                  </a:cubicBezTo>
                  <a:cubicBezTo>
                    <a:pt x="28526" y="4424"/>
                    <a:pt x="28567" y="4506"/>
                    <a:pt x="28649" y="4547"/>
                  </a:cubicBezTo>
                  <a:cubicBezTo>
                    <a:pt x="28690" y="4598"/>
                    <a:pt x="28741" y="4598"/>
                    <a:pt x="28782" y="4639"/>
                  </a:cubicBezTo>
                  <a:cubicBezTo>
                    <a:pt x="28822" y="4680"/>
                    <a:pt x="28822" y="4761"/>
                    <a:pt x="28741" y="4761"/>
                  </a:cubicBezTo>
                  <a:cubicBezTo>
                    <a:pt x="28741" y="4802"/>
                    <a:pt x="28822" y="5017"/>
                    <a:pt x="28863" y="5017"/>
                  </a:cubicBezTo>
                  <a:cubicBezTo>
                    <a:pt x="28904" y="5058"/>
                    <a:pt x="28996" y="5058"/>
                    <a:pt x="28996" y="5058"/>
                  </a:cubicBezTo>
                  <a:lnTo>
                    <a:pt x="29037" y="5109"/>
                  </a:lnTo>
                  <a:cubicBezTo>
                    <a:pt x="29078" y="5150"/>
                    <a:pt x="29119" y="5150"/>
                    <a:pt x="29160" y="5150"/>
                  </a:cubicBezTo>
                  <a:cubicBezTo>
                    <a:pt x="29252" y="5150"/>
                    <a:pt x="29374" y="5150"/>
                    <a:pt x="29292" y="5017"/>
                  </a:cubicBezTo>
                  <a:lnTo>
                    <a:pt x="29252" y="5017"/>
                  </a:lnTo>
                  <a:lnTo>
                    <a:pt x="29201" y="5017"/>
                  </a:lnTo>
                  <a:cubicBezTo>
                    <a:pt x="29160" y="5017"/>
                    <a:pt x="29078" y="4935"/>
                    <a:pt x="29078" y="4935"/>
                  </a:cubicBezTo>
                  <a:cubicBezTo>
                    <a:pt x="29119" y="4894"/>
                    <a:pt x="29119" y="4853"/>
                    <a:pt x="29160" y="4853"/>
                  </a:cubicBezTo>
                  <a:cubicBezTo>
                    <a:pt x="29252" y="4894"/>
                    <a:pt x="29374" y="4935"/>
                    <a:pt x="29456" y="4976"/>
                  </a:cubicBezTo>
                  <a:cubicBezTo>
                    <a:pt x="29507" y="5017"/>
                    <a:pt x="29548" y="4976"/>
                    <a:pt x="29589" y="4976"/>
                  </a:cubicBezTo>
                  <a:lnTo>
                    <a:pt x="29630" y="4976"/>
                  </a:lnTo>
                  <a:cubicBezTo>
                    <a:pt x="29711" y="4894"/>
                    <a:pt x="29589" y="4853"/>
                    <a:pt x="29589" y="4761"/>
                  </a:cubicBezTo>
                  <a:cubicBezTo>
                    <a:pt x="29671" y="4639"/>
                    <a:pt x="29844" y="4680"/>
                    <a:pt x="29885" y="4506"/>
                  </a:cubicBezTo>
                  <a:cubicBezTo>
                    <a:pt x="30018" y="4506"/>
                    <a:pt x="30100" y="4639"/>
                    <a:pt x="30181" y="4639"/>
                  </a:cubicBezTo>
                  <a:lnTo>
                    <a:pt x="30181" y="4598"/>
                  </a:lnTo>
                  <a:lnTo>
                    <a:pt x="30181" y="4547"/>
                  </a:lnTo>
                  <a:cubicBezTo>
                    <a:pt x="30222" y="4465"/>
                    <a:pt x="30273" y="4465"/>
                    <a:pt x="30222" y="4343"/>
                  </a:cubicBezTo>
                  <a:cubicBezTo>
                    <a:pt x="30181" y="4343"/>
                    <a:pt x="30140" y="4343"/>
                    <a:pt x="30140" y="4291"/>
                  </a:cubicBezTo>
                  <a:lnTo>
                    <a:pt x="30140" y="4291"/>
                  </a:lnTo>
                  <a:cubicBezTo>
                    <a:pt x="30181" y="4251"/>
                    <a:pt x="30181" y="4210"/>
                    <a:pt x="30222" y="4169"/>
                  </a:cubicBezTo>
                  <a:cubicBezTo>
                    <a:pt x="30222" y="4087"/>
                    <a:pt x="30140" y="4087"/>
                    <a:pt x="30181" y="3995"/>
                  </a:cubicBezTo>
                  <a:cubicBezTo>
                    <a:pt x="30222" y="3995"/>
                    <a:pt x="30222" y="3995"/>
                    <a:pt x="30273" y="4036"/>
                  </a:cubicBezTo>
                  <a:cubicBezTo>
                    <a:pt x="30314" y="4036"/>
                    <a:pt x="30355" y="3995"/>
                    <a:pt x="30437" y="3995"/>
                  </a:cubicBezTo>
                  <a:cubicBezTo>
                    <a:pt x="30478" y="4036"/>
                    <a:pt x="30570" y="4128"/>
                    <a:pt x="30570" y="4210"/>
                  </a:cubicBezTo>
                  <a:cubicBezTo>
                    <a:pt x="30478" y="4210"/>
                    <a:pt x="30355" y="4210"/>
                    <a:pt x="30314" y="4291"/>
                  </a:cubicBezTo>
                  <a:cubicBezTo>
                    <a:pt x="30437" y="4383"/>
                    <a:pt x="30478" y="4465"/>
                    <a:pt x="30651" y="4424"/>
                  </a:cubicBezTo>
                  <a:lnTo>
                    <a:pt x="30733" y="4424"/>
                  </a:lnTo>
                  <a:cubicBezTo>
                    <a:pt x="30784" y="4383"/>
                    <a:pt x="30733" y="4251"/>
                    <a:pt x="30784" y="4251"/>
                  </a:cubicBezTo>
                  <a:cubicBezTo>
                    <a:pt x="30825" y="4210"/>
                    <a:pt x="30866" y="4210"/>
                    <a:pt x="30866" y="4210"/>
                  </a:cubicBezTo>
                  <a:cubicBezTo>
                    <a:pt x="30989" y="4169"/>
                    <a:pt x="31080" y="4128"/>
                    <a:pt x="31203" y="4087"/>
                  </a:cubicBezTo>
                  <a:cubicBezTo>
                    <a:pt x="31295" y="4036"/>
                    <a:pt x="31336" y="4036"/>
                    <a:pt x="31418" y="3995"/>
                  </a:cubicBezTo>
                  <a:lnTo>
                    <a:pt x="31418" y="4036"/>
                  </a:lnTo>
                  <a:lnTo>
                    <a:pt x="31418" y="4036"/>
                  </a:lnTo>
                  <a:cubicBezTo>
                    <a:pt x="31550" y="4036"/>
                    <a:pt x="31458" y="3913"/>
                    <a:pt x="31632" y="3913"/>
                  </a:cubicBezTo>
                  <a:lnTo>
                    <a:pt x="31632" y="4036"/>
                  </a:lnTo>
                  <a:lnTo>
                    <a:pt x="31591" y="4036"/>
                  </a:lnTo>
                  <a:cubicBezTo>
                    <a:pt x="31591" y="4087"/>
                    <a:pt x="31550" y="4087"/>
                    <a:pt x="31550" y="4087"/>
                  </a:cubicBezTo>
                  <a:cubicBezTo>
                    <a:pt x="31632" y="4128"/>
                    <a:pt x="31673" y="4087"/>
                    <a:pt x="31755" y="4087"/>
                  </a:cubicBezTo>
                  <a:lnTo>
                    <a:pt x="31755" y="4128"/>
                  </a:lnTo>
                  <a:cubicBezTo>
                    <a:pt x="31806" y="4087"/>
                    <a:pt x="31806" y="4036"/>
                    <a:pt x="31888" y="3995"/>
                  </a:cubicBezTo>
                  <a:cubicBezTo>
                    <a:pt x="31888" y="3995"/>
                    <a:pt x="32010" y="3954"/>
                    <a:pt x="32061" y="3995"/>
                  </a:cubicBezTo>
                  <a:cubicBezTo>
                    <a:pt x="32102" y="3995"/>
                    <a:pt x="32102" y="4036"/>
                    <a:pt x="32184" y="3995"/>
                  </a:cubicBezTo>
                  <a:cubicBezTo>
                    <a:pt x="32184" y="3995"/>
                    <a:pt x="32225" y="3995"/>
                    <a:pt x="32225" y="3954"/>
                  </a:cubicBezTo>
                  <a:cubicBezTo>
                    <a:pt x="32317" y="3913"/>
                    <a:pt x="32358" y="3913"/>
                    <a:pt x="32480" y="3954"/>
                  </a:cubicBezTo>
                  <a:cubicBezTo>
                    <a:pt x="32439" y="3954"/>
                    <a:pt x="32439" y="3995"/>
                    <a:pt x="32398" y="3995"/>
                  </a:cubicBezTo>
                  <a:cubicBezTo>
                    <a:pt x="32439" y="4036"/>
                    <a:pt x="32480" y="4087"/>
                    <a:pt x="32521" y="4036"/>
                  </a:cubicBezTo>
                  <a:cubicBezTo>
                    <a:pt x="32521" y="4036"/>
                    <a:pt x="32521" y="3995"/>
                    <a:pt x="32572" y="3954"/>
                  </a:cubicBezTo>
                  <a:cubicBezTo>
                    <a:pt x="32654" y="3954"/>
                    <a:pt x="32695" y="3995"/>
                    <a:pt x="32695" y="3873"/>
                  </a:cubicBezTo>
                  <a:cubicBezTo>
                    <a:pt x="32654" y="3832"/>
                    <a:pt x="32654" y="3781"/>
                    <a:pt x="32613" y="3740"/>
                  </a:cubicBezTo>
                  <a:lnTo>
                    <a:pt x="32613" y="3740"/>
                  </a:lnTo>
                  <a:cubicBezTo>
                    <a:pt x="32654" y="3740"/>
                    <a:pt x="32654" y="3699"/>
                    <a:pt x="32695" y="3658"/>
                  </a:cubicBezTo>
                  <a:cubicBezTo>
                    <a:pt x="32776" y="3658"/>
                    <a:pt x="32950" y="3699"/>
                    <a:pt x="33032" y="3740"/>
                  </a:cubicBezTo>
                  <a:cubicBezTo>
                    <a:pt x="33338" y="3781"/>
                    <a:pt x="33594" y="3913"/>
                    <a:pt x="33757" y="4087"/>
                  </a:cubicBezTo>
                  <a:lnTo>
                    <a:pt x="33798" y="4087"/>
                  </a:lnTo>
                  <a:cubicBezTo>
                    <a:pt x="33849" y="4036"/>
                    <a:pt x="33890" y="3954"/>
                    <a:pt x="33890" y="3913"/>
                  </a:cubicBezTo>
                  <a:cubicBezTo>
                    <a:pt x="33798" y="3913"/>
                    <a:pt x="33757" y="3913"/>
                    <a:pt x="33757" y="3832"/>
                  </a:cubicBezTo>
                  <a:lnTo>
                    <a:pt x="33757" y="3740"/>
                  </a:lnTo>
                  <a:cubicBezTo>
                    <a:pt x="33716" y="3699"/>
                    <a:pt x="33594" y="3740"/>
                    <a:pt x="33543" y="3699"/>
                  </a:cubicBezTo>
                  <a:cubicBezTo>
                    <a:pt x="33594" y="3576"/>
                    <a:pt x="33716" y="3617"/>
                    <a:pt x="33635" y="3403"/>
                  </a:cubicBezTo>
                  <a:lnTo>
                    <a:pt x="33543" y="3403"/>
                  </a:lnTo>
                  <a:cubicBezTo>
                    <a:pt x="33502" y="3270"/>
                    <a:pt x="33716" y="3229"/>
                    <a:pt x="33798" y="3147"/>
                  </a:cubicBezTo>
                  <a:cubicBezTo>
                    <a:pt x="33798" y="3106"/>
                    <a:pt x="33849" y="3065"/>
                    <a:pt x="33849" y="3014"/>
                  </a:cubicBezTo>
                  <a:cubicBezTo>
                    <a:pt x="33890" y="2973"/>
                    <a:pt x="33890" y="2933"/>
                    <a:pt x="33890" y="2892"/>
                  </a:cubicBezTo>
                  <a:lnTo>
                    <a:pt x="33931" y="2851"/>
                  </a:lnTo>
                  <a:cubicBezTo>
                    <a:pt x="33972" y="2851"/>
                    <a:pt x="34013" y="2892"/>
                    <a:pt x="34105" y="2851"/>
                  </a:cubicBezTo>
                  <a:lnTo>
                    <a:pt x="34309" y="2851"/>
                  </a:lnTo>
                  <a:lnTo>
                    <a:pt x="34360" y="2851"/>
                  </a:lnTo>
                  <a:lnTo>
                    <a:pt x="34442" y="2851"/>
                  </a:lnTo>
                  <a:cubicBezTo>
                    <a:pt x="34524" y="2973"/>
                    <a:pt x="34309" y="3147"/>
                    <a:pt x="34309" y="3229"/>
                  </a:cubicBezTo>
                  <a:cubicBezTo>
                    <a:pt x="34360" y="3229"/>
                    <a:pt x="34483" y="3403"/>
                    <a:pt x="34442" y="3484"/>
                  </a:cubicBezTo>
                  <a:cubicBezTo>
                    <a:pt x="34442" y="3525"/>
                    <a:pt x="34401" y="3525"/>
                    <a:pt x="34401" y="3576"/>
                  </a:cubicBezTo>
                  <a:lnTo>
                    <a:pt x="34401" y="3658"/>
                  </a:lnTo>
                  <a:lnTo>
                    <a:pt x="34401" y="3873"/>
                  </a:lnTo>
                  <a:cubicBezTo>
                    <a:pt x="34442" y="3995"/>
                    <a:pt x="34483" y="3954"/>
                    <a:pt x="34524" y="3995"/>
                  </a:cubicBezTo>
                  <a:cubicBezTo>
                    <a:pt x="34524" y="4036"/>
                    <a:pt x="34524" y="4036"/>
                    <a:pt x="34483" y="4087"/>
                  </a:cubicBezTo>
                  <a:lnTo>
                    <a:pt x="34483" y="4169"/>
                  </a:lnTo>
                  <a:cubicBezTo>
                    <a:pt x="34442" y="4210"/>
                    <a:pt x="34401" y="4291"/>
                    <a:pt x="34360" y="4343"/>
                  </a:cubicBezTo>
                  <a:cubicBezTo>
                    <a:pt x="34309" y="4343"/>
                    <a:pt x="34268" y="4343"/>
                    <a:pt x="34227" y="4383"/>
                  </a:cubicBezTo>
                  <a:cubicBezTo>
                    <a:pt x="34268" y="4424"/>
                    <a:pt x="34268" y="4424"/>
                    <a:pt x="34268" y="4465"/>
                  </a:cubicBezTo>
                  <a:cubicBezTo>
                    <a:pt x="34227" y="4465"/>
                    <a:pt x="34186" y="4465"/>
                    <a:pt x="34146" y="4506"/>
                  </a:cubicBezTo>
                  <a:cubicBezTo>
                    <a:pt x="34146" y="4465"/>
                    <a:pt x="34105" y="4465"/>
                    <a:pt x="34105" y="4465"/>
                  </a:cubicBezTo>
                  <a:cubicBezTo>
                    <a:pt x="34054" y="4424"/>
                    <a:pt x="33972" y="4424"/>
                    <a:pt x="33890" y="4465"/>
                  </a:cubicBezTo>
                  <a:cubicBezTo>
                    <a:pt x="33931" y="4547"/>
                    <a:pt x="34054" y="4547"/>
                    <a:pt x="34146" y="4547"/>
                  </a:cubicBezTo>
                  <a:lnTo>
                    <a:pt x="34227" y="4547"/>
                  </a:lnTo>
                  <a:cubicBezTo>
                    <a:pt x="34268" y="4598"/>
                    <a:pt x="34309" y="4598"/>
                    <a:pt x="34360" y="4598"/>
                  </a:cubicBezTo>
                  <a:cubicBezTo>
                    <a:pt x="34401" y="4465"/>
                    <a:pt x="34483" y="4465"/>
                    <a:pt x="34564" y="4424"/>
                  </a:cubicBezTo>
                  <a:cubicBezTo>
                    <a:pt x="34616" y="4383"/>
                    <a:pt x="34616" y="4343"/>
                    <a:pt x="34616" y="4291"/>
                  </a:cubicBezTo>
                  <a:lnTo>
                    <a:pt x="34697" y="4291"/>
                  </a:lnTo>
                  <a:cubicBezTo>
                    <a:pt x="34697" y="4251"/>
                    <a:pt x="34738" y="4210"/>
                    <a:pt x="34738" y="4210"/>
                  </a:cubicBezTo>
                  <a:cubicBezTo>
                    <a:pt x="34738" y="4128"/>
                    <a:pt x="34697" y="4087"/>
                    <a:pt x="34697" y="4036"/>
                  </a:cubicBezTo>
                  <a:cubicBezTo>
                    <a:pt x="34697" y="3873"/>
                    <a:pt x="35034" y="3913"/>
                    <a:pt x="35075" y="3995"/>
                  </a:cubicBezTo>
                  <a:lnTo>
                    <a:pt x="35075" y="4210"/>
                  </a:lnTo>
                  <a:cubicBezTo>
                    <a:pt x="35075" y="4291"/>
                    <a:pt x="35249" y="4291"/>
                    <a:pt x="35290" y="4251"/>
                  </a:cubicBezTo>
                  <a:lnTo>
                    <a:pt x="35290" y="4210"/>
                  </a:lnTo>
                  <a:cubicBezTo>
                    <a:pt x="35249" y="4169"/>
                    <a:pt x="35208" y="4210"/>
                    <a:pt x="35126" y="4169"/>
                  </a:cubicBezTo>
                  <a:lnTo>
                    <a:pt x="35126" y="4169"/>
                  </a:lnTo>
                  <a:lnTo>
                    <a:pt x="35167" y="4128"/>
                  </a:lnTo>
                  <a:lnTo>
                    <a:pt x="35208" y="4087"/>
                  </a:lnTo>
                  <a:lnTo>
                    <a:pt x="35208" y="3995"/>
                  </a:lnTo>
                  <a:cubicBezTo>
                    <a:pt x="35167" y="3954"/>
                    <a:pt x="35167" y="3913"/>
                    <a:pt x="35126" y="3873"/>
                  </a:cubicBezTo>
                  <a:lnTo>
                    <a:pt x="35075" y="3873"/>
                  </a:lnTo>
                  <a:cubicBezTo>
                    <a:pt x="35034" y="3873"/>
                    <a:pt x="34912" y="3781"/>
                    <a:pt x="34871" y="3832"/>
                  </a:cubicBezTo>
                  <a:lnTo>
                    <a:pt x="34779" y="3832"/>
                  </a:lnTo>
                  <a:cubicBezTo>
                    <a:pt x="34738" y="3873"/>
                    <a:pt x="34738" y="3832"/>
                    <a:pt x="34697" y="3832"/>
                  </a:cubicBezTo>
                  <a:lnTo>
                    <a:pt x="34616" y="3832"/>
                  </a:lnTo>
                  <a:cubicBezTo>
                    <a:pt x="34616" y="3781"/>
                    <a:pt x="34564" y="3740"/>
                    <a:pt x="34564" y="3658"/>
                  </a:cubicBezTo>
                  <a:cubicBezTo>
                    <a:pt x="34564" y="3576"/>
                    <a:pt x="34656" y="3525"/>
                    <a:pt x="34656" y="3443"/>
                  </a:cubicBezTo>
                  <a:cubicBezTo>
                    <a:pt x="34656" y="3362"/>
                    <a:pt x="34524" y="3270"/>
                    <a:pt x="34524" y="3229"/>
                  </a:cubicBezTo>
                  <a:cubicBezTo>
                    <a:pt x="34524" y="3147"/>
                    <a:pt x="34656" y="3147"/>
                    <a:pt x="34738" y="3106"/>
                  </a:cubicBezTo>
                  <a:cubicBezTo>
                    <a:pt x="34779" y="3065"/>
                    <a:pt x="34779" y="2973"/>
                    <a:pt x="34779" y="2851"/>
                  </a:cubicBezTo>
                  <a:cubicBezTo>
                    <a:pt x="34820" y="2892"/>
                    <a:pt x="34820" y="2892"/>
                    <a:pt x="34871" y="2892"/>
                  </a:cubicBezTo>
                  <a:lnTo>
                    <a:pt x="34871" y="3014"/>
                  </a:lnTo>
                  <a:cubicBezTo>
                    <a:pt x="34871" y="3065"/>
                    <a:pt x="34779" y="3147"/>
                    <a:pt x="34820" y="3229"/>
                  </a:cubicBezTo>
                  <a:cubicBezTo>
                    <a:pt x="34871" y="3321"/>
                    <a:pt x="34994" y="3321"/>
                    <a:pt x="35126" y="3321"/>
                  </a:cubicBezTo>
                  <a:lnTo>
                    <a:pt x="35167" y="3321"/>
                  </a:lnTo>
                  <a:cubicBezTo>
                    <a:pt x="35208" y="3362"/>
                    <a:pt x="35208" y="3362"/>
                    <a:pt x="35249" y="3403"/>
                  </a:cubicBezTo>
                  <a:lnTo>
                    <a:pt x="35290" y="3403"/>
                  </a:lnTo>
                  <a:lnTo>
                    <a:pt x="35290" y="3362"/>
                  </a:lnTo>
                  <a:cubicBezTo>
                    <a:pt x="35290" y="3321"/>
                    <a:pt x="35290" y="3270"/>
                    <a:pt x="35249" y="3229"/>
                  </a:cubicBezTo>
                  <a:cubicBezTo>
                    <a:pt x="35126" y="3229"/>
                    <a:pt x="35034" y="3229"/>
                    <a:pt x="34953" y="3147"/>
                  </a:cubicBezTo>
                  <a:lnTo>
                    <a:pt x="34994" y="3106"/>
                  </a:lnTo>
                  <a:lnTo>
                    <a:pt x="35075" y="3106"/>
                  </a:lnTo>
                  <a:cubicBezTo>
                    <a:pt x="35167" y="3106"/>
                    <a:pt x="35167" y="3147"/>
                    <a:pt x="35249" y="3106"/>
                  </a:cubicBezTo>
                  <a:lnTo>
                    <a:pt x="35249" y="3014"/>
                  </a:lnTo>
                  <a:cubicBezTo>
                    <a:pt x="35464" y="2892"/>
                    <a:pt x="35586" y="3147"/>
                    <a:pt x="35760" y="3188"/>
                  </a:cubicBezTo>
                  <a:cubicBezTo>
                    <a:pt x="35801" y="3188"/>
                    <a:pt x="35893" y="3188"/>
                    <a:pt x="35934" y="3147"/>
                  </a:cubicBezTo>
                  <a:lnTo>
                    <a:pt x="35934" y="3188"/>
                  </a:lnTo>
                  <a:cubicBezTo>
                    <a:pt x="35893" y="3229"/>
                    <a:pt x="35893" y="3270"/>
                    <a:pt x="35842" y="3270"/>
                  </a:cubicBezTo>
                  <a:cubicBezTo>
                    <a:pt x="35842" y="3362"/>
                    <a:pt x="35842" y="3443"/>
                    <a:pt x="35801" y="3484"/>
                  </a:cubicBezTo>
                  <a:lnTo>
                    <a:pt x="35842" y="3525"/>
                  </a:lnTo>
                  <a:cubicBezTo>
                    <a:pt x="35842" y="3484"/>
                    <a:pt x="35893" y="3403"/>
                    <a:pt x="35934" y="3403"/>
                  </a:cubicBezTo>
                  <a:lnTo>
                    <a:pt x="35934" y="3403"/>
                  </a:lnTo>
                  <a:cubicBezTo>
                    <a:pt x="35974" y="3443"/>
                    <a:pt x="35974" y="3484"/>
                    <a:pt x="35974" y="3525"/>
                  </a:cubicBezTo>
                  <a:lnTo>
                    <a:pt x="35974" y="3525"/>
                  </a:lnTo>
                  <a:cubicBezTo>
                    <a:pt x="36015" y="3525"/>
                    <a:pt x="36015" y="3484"/>
                    <a:pt x="36056" y="3484"/>
                  </a:cubicBezTo>
                  <a:cubicBezTo>
                    <a:pt x="36056" y="3403"/>
                    <a:pt x="36015" y="3362"/>
                    <a:pt x="35974" y="3321"/>
                  </a:cubicBezTo>
                  <a:cubicBezTo>
                    <a:pt x="36015" y="3270"/>
                    <a:pt x="36015" y="3229"/>
                    <a:pt x="36056" y="3188"/>
                  </a:cubicBezTo>
                  <a:cubicBezTo>
                    <a:pt x="36015" y="3147"/>
                    <a:pt x="36015" y="3147"/>
                    <a:pt x="35974" y="3106"/>
                  </a:cubicBezTo>
                  <a:cubicBezTo>
                    <a:pt x="35934" y="3065"/>
                    <a:pt x="35893" y="3065"/>
                    <a:pt x="35842" y="3014"/>
                  </a:cubicBezTo>
                  <a:cubicBezTo>
                    <a:pt x="35801" y="3014"/>
                    <a:pt x="35637" y="2933"/>
                    <a:pt x="35637" y="2933"/>
                  </a:cubicBezTo>
                  <a:lnTo>
                    <a:pt x="35637" y="2759"/>
                  </a:lnTo>
                  <a:cubicBezTo>
                    <a:pt x="35637" y="2759"/>
                    <a:pt x="35545" y="2718"/>
                    <a:pt x="35586" y="2677"/>
                  </a:cubicBezTo>
                  <a:cubicBezTo>
                    <a:pt x="35637" y="2636"/>
                    <a:pt x="35974" y="2595"/>
                    <a:pt x="36056" y="2595"/>
                  </a:cubicBezTo>
                  <a:cubicBezTo>
                    <a:pt x="36097" y="2595"/>
                    <a:pt x="36189" y="2555"/>
                    <a:pt x="36189" y="2595"/>
                  </a:cubicBezTo>
                  <a:cubicBezTo>
                    <a:pt x="36230" y="2595"/>
                    <a:pt x="36230" y="2595"/>
                    <a:pt x="36271" y="2636"/>
                  </a:cubicBezTo>
                  <a:cubicBezTo>
                    <a:pt x="36312" y="2595"/>
                    <a:pt x="36404" y="2503"/>
                    <a:pt x="36526" y="2555"/>
                  </a:cubicBezTo>
                  <a:lnTo>
                    <a:pt x="36526" y="2555"/>
                  </a:lnTo>
                  <a:cubicBezTo>
                    <a:pt x="36485" y="2595"/>
                    <a:pt x="36444" y="2636"/>
                    <a:pt x="36444" y="2677"/>
                  </a:cubicBezTo>
                  <a:cubicBezTo>
                    <a:pt x="36526" y="2636"/>
                    <a:pt x="36608" y="2595"/>
                    <a:pt x="36659" y="2503"/>
                  </a:cubicBezTo>
                  <a:lnTo>
                    <a:pt x="36608" y="2463"/>
                  </a:lnTo>
                  <a:cubicBezTo>
                    <a:pt x="36608" y="2422"/>
                    <a:pt x="36567" y="2422"/>
                    <a:pt x="36567" y="2422"/>
                  </a:cubicBezTo>
                  <a:lnTo>
                    <a:pt x="36526" y="2381"/>
                  </a:lnTo>
                  <a:lnTo>
                    <a:pt x="36526" y="2248"/>
                  </a:lnTo>
                  <a:cubicBezTo>
                    <a:pt x="36659" y="2207"/>
                    <a:pt x="36782" y="2125"/>
                    <a:pt x="36914" y="2085"/>
                  </a:cubicBezTo>
                  <a:cubicBezTo>
                    <a:pt x="36955" y="2044"/>
                    <a:pt x="36996" y="2044"/>
                    <a:pt x="37037" y="2044"/>
                  </a:cubicBezTo>
                  <a:cubicBezTo>
                    <a:pt x="37211" y="1993"/>
                    <a:pt x="37374" y="1993"/>
                    <a:pt x="37507" y="1952"/>
                  </a:cubicBezTo>
                  <a:cubicBezTo>
                    <a:pt x="37630" y="1911"/>
                    <a:pt x="37630" y="1870"/>
                    <a:pt x="37803" y="1870"/>
                  </a:cubicBezTo>
                  <a:lnTo>
                    <a:pt x="37885" y="1870"/>
                  </a:lnTo>
                  <a:lnTo>
                    <a:pt x="37885" y="1870"/>
                  </a:lnTo>
                  <a:lnTo>
                    <a:pt x="37885" y="1952"/>
                  </a:lnTo>
                  <a:lnTo>
                    <a:pt x="38018" y="1952"/>
                  </a:lnTo>
                  <a:cubicBezTo>
                    <a:pt x="38100" y="1911"/>
                    <a:pt x="38140" y="1911"/>
                    <a:pt x="38232" y="1870"/>
                  </a:cubicBezTo>
                  <a:cubicBezTo>
                    <a:pt x="38314" y="1870"/>
                    <a:pt x="38355" y="1911"/>
                    <a:pt x="38396" y="1911"/>
                  </a:cubicBezTo>
                  <a:cubicBezTo>
                    <a:pt x="38396" y="1911"/>
                    <a:pt x="38447" y="1911"/>
                    <a:pt x="38447" y="1870"/>
                  </a:cubicBezTo>
                  <a:cubicBezTo>
                    <a:pt x="38447" y="1829"/>
                    <a:pt x="38447" y="1829"/>
                    <a:pt x="38488" y="1788"/>
                  </a:cubicBezTo>
                  <a:lnTo>
                    <a:pt x="38610" y="1788"/>
                  </a:lnTo>
                  <a:cubicBezTo>
                    <a:pt x="38610" y="1737"/>
                    <a:pt x="38651" y="1737"/>
                    <a:pt x="38702" y="1696"/>
                  </a:cubicBezTo>
                  <a:lnTo>
                    <a:pt x="38702" y="1696"/>
                  </a:lnTo>
                  <a:cubicBezTo>
                    <a:pt x="38651" y="1696"/>
                    <a:pt x="38651" y="1655"/>
                    <a:pt x="38651" y="1574"/>
                  </a:cubicBezTo>
                  <a:cubicBezTo>
                    <a:pt x="38651" y="1574"/>
                    <a:pt x="38702" y="1574"/>
                    <a:pt x="38702" y="1533"/>
                  </a:cubicBezTo>
                  <a:cubicBezTo>
                    <a:pt x="38825" y="1482"/>
                    <a:pt x="39121" y="1359"/>
                    <a:pt x="39295" y="1441"/>
                  </a:cubicBezTo>
                  <a:lnTo>
                    <a:pt x="39295" y="1482"/>
                  </a:lnTo>
                  <a:cubicBezTo>
                    <a:pt x="39213" y="1533"/>
                    <a:pt x="39162" y="1574"/>
                    <a:pt x="39121" y="1615"/>
                  </a:cubicBezTo>
                  <a:lnTo>
                    <a:pt x="39121" y="1615"/>
                  </a:lnTo>
                  <a:lnTo>
                    <a:pt x="39213" y="1615"/>
                  </a:lnTo>
                  <a:lnTo>
                    <a:pt x="39295" y="1615"/>
                  </a:lnTo>
                  <a:lnTo>
                    <a:pt x="39550" y="1615"/>
                  </a:lnTo>
                  <a:lnTo>
                    <a:pt x="39550" y="1615"/>
                  </a:lnTo>
                  <a:lnTo>
                    <a:pt x="39550" y="1615"/>
                  </a:lnTo>
                  <a:cubicBezTo>
                    <a:pt x="39510" y="1696"/>
                    <a:pt x="39469" y="1696"/>
                    <a:pt x="39418" y="1788"/>
                  </a:cubicBezTo>
                  <a:lnTo>
                    <a:pt x="39632" y="1788"/>
                  </a:lnTo>
                  <a:lnTo>
                    <a:pt x="39673" y="1737"/>
                  </a:lnTo>
                  <a:lnTo>
                    <a:pt x="39724" y="1696"/>
                  </a:lnTo>
                  <a:cubicBezTo>
                    <a:pt x="39928" y="1696"/>
                    <a:pt x="40317" y="1696"/>
                    <a:pt x="40358" y="1870"/>
                  </a:cubicBezTo>
                  <a:lnTo>
                    <a:pt x="40490" y="1870"/>
                  </a:lnTo>
                  <a:cubicBezTo>
                    <a:pt x="40490" y="1911"/>
                    <a:pt x="40490" y="1911"/>
                    <a:pt x="40531" y="1952"/>
                  </a:cubicBezTo>
                  <a:cubicBezTo>
                    <a:pt x="40490" y="1993"/>
                    <a:pt x="40439" y="2044"/>
                    <a:pt x="40398" y="2044"/>
                  </a:cubicBezTo>
                  <a:lnTo>
                    <a:pt x="40398" y="2085"/>
                  </a:lnTo>
                  <a:cubicBezTo>
                    <a:pt x="40439" y="2085"/>
                    <a:pt x="40490" y="2125"/>
                    <a:pt x="40490" y="2125"/>
                  </a:cubicBezTo>
                  <a:lnTo>
                    <a:pt x="40490" y="2125"/>
                  </a:lnTo>
                  <a:cubicBezTo>
                    <a:pt x="40439" y="2166"/>
                    <a:pt x="40398" y="2207"/>
                    <a:pt x="40358" y="2248"/>
                  </a:cubicBezTo>
                  <a:cubicBezTo>
                    <a:pt x="40317" y="2248"/>
                    <a:pt x="40235" y="2248"/>
                    <a:pt x="40184" y="2299"/>
                  </a:cubicBezTo>
                  <a:cubicBezTo>
                    <a:pt x="40020" y="2381"/>
                    <a:pt x="39847" y="2503"/>
                    <a:pt x="39724" y="2595"/>
                  </a:cubicBezTo>
                  <a:cubicBezTo>
                    <a:pt x="39673" y="2595"/>
                    <a:pt x="39591" y="2636"/>
                    <a:pt x="39550" y="2636"/>
                  </a:cubicBezTo>
                  <a:cubicBezTo>
                    <a:pt x="39418" y="2677"/>
                    <a:pt x="39336" y="2759"/>
                    <a:pt x="39254" y="2851"/>
                  </a:cubicBezTo>
                  <a:cubicBezTo>
                    <a:pt x="39377" y="2851"/>
                    <a:pt x="39377" y="2810"/>
                    <a:pt x="39418" y="2759"/>
                  </a:cubicBezTo>
                  <a:lnTo>
                    <a:pt x="39632" y="2759"/>
                  </a:lnTo>
                  <a:cubicBezTo>
                    <a:pt x="39724" y="2718"/>
                    <a:pt x="39979" y="2677"/>
                    <a:pt x="40020" y="2636"/>
                  </a:cubicBezTo>
                  <a:lnTo>
                    <a:pt x="40020" y="2595"/>
                  </a:lnTo>
                  <a:cubicBezTo>
                    <a:pt x="40020" y="2555"/>
                    <a:pt x="39979" y="2555"/>
                    <a:pt x="39979" y="2555"/>
                  </a:cubicBezTo>
                  <a:cubicBezTo>
                    <a:pt x="39979" y="2503"/>
                    <a:pt x="40020" y="2503"/>
                    <a:pt x="40020" y="2503"/>
                  </a:cubicBezTo>
                  <a:cubicBezTo>
                    <a:pt x="40102" y="2503"/>
                    <a:pt x="40143" y="2595"/>
                    <a:pt x="40235" y="2595"/>
                  </a:cubicBezTo>
                  <a:lnTo>
                    <a:pt x="40358" y="2595"/>
                  </a:lnTo>
                  <a:cubicBezTo>
                    <a:pt x="40358" y="2595"/>
                    <a:pt x="40398" y="2555"/>
                    <a:pt x="40439" y="2595"/>
                  </a:cubicBezTo>
                  <a:lnTo>
                    <a:pt x="40439" y="2677"/>
                  </a:lnTo>
                  <a:cubicBezTo>
                    <a:pt x="40439" y="2718"/>
                    <a:pt x="40490" y="2718"/>
                    <a:pt x="40490" y="2718"/>
                  </a:cubicBezTo>
                  <a:lnTo>
                    <a:pt x="40490" y="2718"/>
                  </a:lnTo>
                  <a:cubicBezTo>
                    <a:pt x="40531" y="2677"/>
                    <a:pt x="40531" y="2677"/>
                    <a:pt x="40572" y="2636"/>
                  </a:cubicBezTo>
                  <a:cubicBezTo>
                    <a:pt x="40654" y="2636"/>
                    <a:pt x="40746" y="2595"/>
                    <a:pt x="40787" y="2595"/>
                  </a:cubicBezTo>
                  <a:cubicBezTo>
                    <a:pt x="40950" y="2636"/>
                    <a:pt x="41083" y="2636"/>
                    <a:pt x="41206" y="2636"/>
                  </a:cubicBezTo>
                  <a:lnTo>
                    <a:pt x="41206" y="2759"/>
                  </a:lnTo>
                  <a:cubicBezTo>
                    <a:pt x="41297" y="2810"/>
                    <a:pt x="41420" y="2810"/>
                    <a:pt x="41512" y="2851"/>
                  </a:cubicBezTo>
                  <a:cubicBezTo>
                    <a:pt x="41594" y="2851"/>
                    <a:pt x="41676" y="2810"/>
                    <a:pt x="41767" y="2810"/>
                  </a:cubicBezTo>
                  <a:cubicBezTo>
                    <a:pt x="41767" y="2810"/>
                    <a:pt x="41808" y="2810"/>
                    <a:pt x="41808" y="2851"/>
                  </a:cubicBezTo>
                  <a:lnTo>
                    <a:pt x="41890" y="2851"/>
                  </a:lnTo>
                  <a:cubicBezTo>
                    <a:pt x="41890" y="2810"/>
                    <a:pt x="41931" y="2759"/>
                    <a:pt x="41972" y="2718"/>
                  </a:cubicBezTo>
                  <a:cubicBezTo>
                    <a:pt x="41931" y="2718"/>
                    <a:pt x="41931" y="2677"/>
                    <a:pt x="41931" y="2636"/>
                  </a:cubicBezTo>
                  <a:cubicBezTo>
                    <a:pt x="41972" y="2636"/>
                    <a:pt x="42023" y="2595"/>
                    <a:pt x="42064" y="2595"/>
                  </a:cubicBezTo>
                  <a:cubicBezTo>
                    <a:pt x="42146" y="2555"/>
                    <a:pt x="42227" y="2677"/>
                    <a:pt x="42278" y="2677"/>
                  </a:cubicBezTo>
                  <a:lnTo>
                    <a:pt x="42575" y="2677"/>
                  </a:lnTo>
                  <a:cubicBezTo>
                    <a:pt x="42615" y="2718"/>
                    <a:pt x="42656" y="2718"/>
                    <a:pt x="42697" y="2759"/>
                  </a:cubicBezTo>
                  <a:lnTo>
                    <a:pt x="42697" y="2810"/>
                  </a:lnTo>
                  <a:cubicBezTo>
                    <a:pt x="42615" y="2810"/>
                    <a:pt x="42360" y="2933"/>
                    <a:pt x="42360" y="2973"/>
                  </a:cubicBezTo>
                  <a:lnTo>
                    <a:pt x="42360" y="2973"/>
                  </a:lnTo>
                  <a:lnTo>
                    <a:pt x="42360" y="2973"/>
                  </a:lnTo>
                  <a:cubicBezTo>
                    <a:pt x="42534" y="3014"/>
                    <a:pt x="42534" y="3065"/>
                    <a:pt x="42656" y="3106"/>
                  </a:cubicBezTo>
                  <a:cubicBezTo>
                    <a:pt x="42656" y="3147"/>
                    <a:pt x="42697" y="3147"/>
                    <a:pt x="42697" y="3147"/>
                  </a:cubicBezTo>
                  <a:cubicBezTo>
                    <a:pt x="42738" y="3188"/>
                    <a:pt x="42789" y="3270"/>
                    <a:pt x="42830" y="3321"/>
                  </a:cubicBezTo>
                  <a:cubicBezTo>
                    <a:pt x="42912" y="3362"/>
                    <a:pt x="42953" y="3443"/>
                    <a:pt x="43085" y="3443"/>
                  </a:cubicBezTo>
                  <a:cubicBezTo>
                    <a:pt x="43167" y="3362"/>
                    <a:pt x="43208" y="3188"/>
                    <a:pt x="43300" y="3106"/>
                  </a:cubicBezTo>
                  <a:lnTo>
                    <a:pt x="43300" y="3106"/>
                  </a:lnTo>
                  <a:cubicBezTo>
                    <a:pt x="43341" y="3188"/>
                    <a:pt x="43341" y="3188"/>
                    <a:pt x="43423" y="3229"/>
                  </a:cubicBezTo>
                  <a:cubicBezTo>
                    <a:pt x="43463" y="3229"/>
                    <a:pt x="43504" y="3270"/>
                    <a:pt x="43555" y="3270"/>
                  </a:cubicBezTo>
                  <a:cubicBezTo>
                    <a:pt x="43637" y="3270"/>
                    <a:pt x="43719" y="3188"/>
                    <a:pt x="43811" y="3188"/>
                  </a:cubicBezTo>
                  <a:cubicBezTo>
                    <a:pt x="43893" y="3188"/>
                    <a:pt x="44066" y="3321"/>
                    <a:pt x="44066" y="3321"/>
                  </a:cubicBezTo>
                  <a:cubicBezTo>
                    <a:pt x="44107" y="3321"/>
                    <a:pt x="44107" y="3229"/>
                    <a:pt x="44107" y="3188"/>
                  </a:cubicBezTo>
                  <a:lnTo>
                    <a:pt x="44189" y="3188"/>
                  </a:lnTo>
                  <a:cubicBezTo>
                    <a:pt x="44230" y="3229"/>
                    <a:pt x="44271" y="3229"/>
                    <a:pt x="44363" y="3229"/>
                  </a:cubicBezTo>
                  <a:lnTo>
                    <a:pt x="44363" y="3014"/>
                  </a:lnTo>
                  <a:lnTo>
                    <a:pt x="44230" y="3014"/>
                  </a:lnTo>
                  <a:lnTo>
                    <a:pt x="44230" y="3014"/>
                  </a:lnTo>
                  <a:lnTo>
                    <a:pt x="44271" y="2973"/>
                  </a:lnTo>
                  <a:cubicBezTo>
                    <a:pt x="44271" y="2933"/>
                    <a:pt x="44322" y="2933"/>
                    <a:pt x="44363" y="2933"/>
                  </a:cubicBezTo>
                  <a:lnTo>
                    <a:pt x="44444" y="2933"/>
                  </a:lnTo>
                  <a:cubicBezTo>
                    <a:pt x="44485" y="2933"/>
                    <a:pt x="44526" y="2892"/>
                    <a:pt x="44577" y="2851"/>
                  </a:cubicBezTo>
                  <a:cubicBezTo>
                    <a:pt x="44741" y="2851"/>
                    <a:pt x="44914" y="2892"/>
                    <a:pt x="45088" y="2933"/>
                  </a:cubicBezTo>
                  <a:lnTo>
                    <a:pt x="45211" y="2933"/>
                  </a:lnTo>
                  <a:lnTo>
                    <a:pt x="45211" y="2973"/>
                  </a:lnTo>
                  <a:cubicBezTo>
                    <a:pt x="45170" y="2973"/>
                    <a:pt x="45129" y="3014"/>
                    <a:pt x="45129" y="3014"/>
                  </a:cubicBezTo>
                  <a:lnTo>
                    <a:pt x="45251" y="3014"/>
                  </a:lnTo>
                  <a:lnTo>
                    <a:pt x="45251" y="3065"/>
                  </a:lnTo>
                  <a:lnTo>
                    <a:pt x="45251" y="3065"/>
                  </a:lnTo>
                  <a:lnTo>
                    <a:pt x="45211" y="3106"/>
                  </a:lnTo>
                  <a:cubicBezTo>
                    <a:pt x="45170" y="3106"/>
                    <a:pt x="45129" y="3106"/>
                    <a:pt x="45129" y="3188"/>
                  </a:cubicBezTo>
                  <a:cubicBezTo>
                    <a:pt x="45251" y="3188"/>
                    <a:pt x="45343" y="3065"/>
                    <a:pt x="45425" y="3014"/>
                  </a:cubicBezTo>
                  <a:cubicBezTo>
                    <a:pt x="45599" y="3014"/>
                    <a:pt x="45721" y="3014"/>
                    <a:pt x="45854" y="3106"/>
                  </a:cubicBezTo>
                  <a:lnTo>
                    <a:pt x="45854" y="3106"/>
                  </a:lnTo>
                  <a:cubicBezTo>
                    <a:pt x="45762" y="3106"/>
                    <a:pt x="45721" y="3147"/>
                    <a:pt x="45681" y="3188"/>
                  </a:cubicBezTo>
                  <a:lnTo>
                    <a:pt x="45681" y="3188"/>
                  </a:lnTo>
                  <a:cubicBezTo>
                    <a:pt x="45721" y="3188"/>
                    <a:pt x="45762" y="3188"/>
                    <a:pt x="45803" y="3229"/>
                  </a:cubicBezTo>
                  <a:cubicBezTo>
                    <a:pt x="45895" y="3229"/>
                    <a:pt x="45977" y="3229"/>
                    <a:pt x="46018" y="3270"/>
                  </a:cubicBezTo>
                  <a:cubicBezTo>
                    <a:pt x="46110" y="3321"/>
                    <a:pt x="46110" y="3403"/>
                    <a:pt x="46191" y="3443"/>
                  </a:cubicBezTo>
                  <a:cubicBezTo>
                    <a:pt x="46273" y="3443"/>
                    <a:pt x="46314" y="3403"/>
                    <a:pt x="46406" y="3403"/>
                  </a:cubicBezTo>
                  <a:cubicBezTo>
                    <a:pt x="46488" y="3403"/>
                    <a:pt x="46529" y="3362"/>
                    <a:pt x="46621" y="3362"/>
                  </a:cubicBezTo>
                  <a:cubicBezTo>
                    <a:pt x="46702" y="3321"/>
                    <a:pt x="47039" y="3362"/>
                    <a:pt x="47131" y="3403"/>
                  </a:cubicBezTo>
                  <a:cubicBezTo>
                    <a:pt x="47172" y="3403"/>
                    <a:pt x="47295" y="3484"/>
                    <a:pt x="47295" y="3525"/>
                  </a:cubicBezTo>
                  <a:cubicBezTo>
                    <a:pt x="47295" y="3576"/>
                    <a:pt x="47295" y="3658"/>
                    <a:pt x="47254" y="3658"/>
                  </a:cubicBezTo>
                  <a:cubicBezTo>
                    <a:pt x="47295" y="3699"/>
                    <a:pt x="47387" y="3699"/>
                    <a:pt x="47469" y="3740"/>
                  </a:cubicBezTo>
                  <a:lnTo>
                    <a:pt x="47469" y="3832"/>
                  </a:lnTo>
                  <a:cubicBezTo>
                    <a:pt x="47550" y="3832"/>
                    <a:pt x="47591" y="3740"/>
                    <a:pt x="47642" y="3740"/>
                  </a:cubicBezTo>
                  <a:lnTo>
                    <a:pt x="47806" y="3740"/>
                  </a:lnTo>
                  <a:cubicBezTo>
                    <a:pt x="47806" y="3699"/>
                    <a:pt x="47847" y="3699"/>
                    <a:pt x="47898" y="3699"/>
                  </a:cubicBezTo>
                  <a:cubicBezTo>
                    <a:pt x="47979" y="3699"/>
                    <a:pt x="47979" y="3740"/>
                    <a:pt x="48020" y="3781"/>
                  </a:cubicBezTo>
                  <a:lnTo>
                    <a:pt x="48153" y="3781"/>
                  </a:lnTo>
                  <a:cubicBezTo>
                    <a:pt x="48276" y="3781"/>
                    <a:pt x="48357" y="3740"/>
                    <a:pt x="48449" y="3699"/>
                  </a:cubicBezTo>
                  <a:cubicBezTo>
                    <a:pt x="48490" y="3740"/>
                    <a:pt x="48531" y="3781"/>
                    <a:pt x="48531" y="3832"/>
                  </a:cubicBezTo>
                  <a:cubicBezTo>
                    <a:pt x="48613" y="3873"/>
                    <a:pt x="48664" y="3832"/>
                    <a:pt x="48705" y="3913"/>
                  </a:cubicBezTo>
                  <a:cubicBezTo>
                    <a:pt x="48746" y="3954"/>
                    <a:pt x="48919" y="3913"/>
                    <a:pt x="48960" y="3873"/>
                  </a:cubicBezTo>
                  <a:cubicBezTo>
                    <a:pt x="49001" y="3832"/>
                    <a:pt x="48919" y="3740"/>
                    <a:pt x="48919" y="3740"/>
                  </a:cubicBezTo>
                  <a:cubicBezTo>
                    <a:pt x="48868" y="3699"/>
                    <a:pt x="48868" y="3699"/>
                    <a:pt x="48827" y="3699"/>
                  </a:cubicBezTo>
                  <a:cubicBezTo>
                    <a:pt x="48868" y="3658"/>
                    <a:pt x="48868" y="3617"/>
                    <a:pt x="48919" y="3617"/>
                  </a:cubicBezTo>
                  <a:cubicBezTo>
                    <a:pt x="49042" y="3617"/>
                    <a:pt x="49175" y="3617"/>
                    <a:pt x="49257" y="3658"/>
                  </a:cubicBezTo>
                  <a:lnTo>
                    <a:pt x="49297" y="3699"/>
                  </a:lnTo>
                  <a:cubicBezTo>
                    <a:pt x="49379" y="3699"/>
                    <a:pt x="49553" y="3658"/>
                    <a:pt x="49686" y="3658"/>
                  </a:cubicBezTo>
                  <a:cubicBezTo>
                    <a:pt x="49727" y="3658"/>
                    <a:pt x="49767" y="3699"/>
                    <a:pt x="49808" y="3699"/>
                  </a:cubicBezTo>
                  <a:cubicBezTo>
                    <a:pt x="49849" y="3740"/>
                    <a:pt x="49941" y="3740"/>
                    <a:pt x="49982" y="3740"/>
                  </a:cubicBezTo>
                  <a:cubicBezTo>
                    <a:pt x="50064" y="3781"/>
                    <a:pt x="50197" y="3832"/>
                    <a:pt x="50278" y="3913"/>
                  </a:cubicBezTo>
                  <a:lnTo>
                    <a:pt x="50278" y="4639"/>
                  </a:lnTo>
                  <a:lnTo>
                    <a:pt x="50278" y="4894"/>
                  </a:lnTo>
                  <a:cubicBezTo>
                    <a:pt x="50237" y="4894"/>
                    <a:pt x="50237" y="4894"/>
                    <a:pt x="50197" y="4935"/>
                  </a:cubicBezTo>
                  <a:close/>
                  <a:moveTo>
                    <a:pt x="27627" y="9655"/>
                  </a:moveTo>
                  <a:lnTo>
                    <a:pt x="27586" y="9614"/>
                  </a:lnTo>
                  <a:lnTo>
                    <a:pt x="27586" y="9655"/>
                  </a:lnTo>
                  <a:lnTo>
                    <a:pt x="27627" y="9655"/>
                  </a:lnTo>
                  <a:lnTo>
                    <a:pt x="27627" y="9655"/>
                  </a:lnTo>
                  <a:lnTo>
                    <a:pt x="27627" y="9655"/>
                  </a:lnTo>
                  <a:close/>
                  <a:moveTo>
                    <a:pt x="31714" y="9655"/>
                  </a:moveTo>
                  <a:cubicBezTo>
                    <a:pt x="31673" y="9655"/>
                    <a:pt x="31673" y="9574"/>
                    <a:pt x="31673" y="9533"/>
                  </a:cubicBezTo>
                  <a:cubicBezTo>
                    <a:pt x="31632" y="9533"/>
                    <a:pt x="31591" y="9574"/>
                    <a:pt x="31550" y="9574"/>
                  </a:cubicBezTo>
                  <a:cubicBezTo>
                    <a:pt x="31499" y="9614"/>
                    <a:pt x="31550" y="9706"/>
                    <a:pt x="31499" y="9706"/>
                  </a:cubicBezTo>
                  <a:lnTo>
                    <a:pt x="31499" y="9706"/>
                  </a:lnTo>
                  <a:cubicBezTo>
                    <a:pt x="31499" y="9706"/>
                    <a:pt x="31499" y="9655"/>
                    <a:pt x="31458" y="9655"/>
                  </a:cubicBezTo>
                  <a:lnTo>
                    <a:pt x="31499" y="9614"/>
                  </a:lnTo>
                  <a:lnTo>
                    <a:pt x="31458" y="9614"/>
                  </a:lnTo>
                  <a:lnTo>
                    <a:pt x="31458" y="9574"/>
                  </a:lnTo>
                  <a:cubicBezTo>
                    <a:pt x="31458" y="9533"/>
                    <a:pt x="31499" y="9492"/>
                    <a:pt x="31499" y="9451"/>
                  </a:cubicBezTo>
                  <a:cubicBezTo>
                    <a:pt x="31458" y="9400"/>
                    <a:pt x="31418" y="9451"/>
                    <a:pt x="31377" y="9400"/>
                  </a:cubicBezTo>
                  <a:cubicBezTo>
                    <a:pt x="31377" y="9400"/>
                    <a:pt x="31377" y="9359"/>
                    <a:pt x="31336" y="9359"/>
                  </a:cubicBezTo>
                  <a:lnTo>
                    <a:pt x="31295" y="9359"/>
                  </a:lnTo>
                  <a:cubicBezTo>
                    <a:pt x="31295" y="9277"/>
                    <a:pt x="31244" y="9236"/>
                    <a:pt x="31203" y="9196"/>
                  </a:cubicBezTo>
                  <a:cubicBezTo>
                    <a:pt x="31203" y="9196"/>
                    <a:pt x="31162" y="9144"/>
                    <a:pt x="31121" y="9144"/>
                  </a:cubicBezTo>
                  <a:lnTo>
                    <a:pt x="31121" y="9104"/>
                  </a:lnTo>
                  <a:lnTo>
                    <a:pt x="31121" y="9104"/>
                  </a:lnTo>
                  <a:lnTo>
                    <a:pt x="31203" y="9104"/>
                  </a:lnTo>
                  <a:lnTo>
                    <a:pt x="31295" y="9104"/>
                  </a:lnTo>
                  <a:lnTo>
                    <a:pt x="31295" y="9104"/>
                  </a:lnTo>
                  <a:lnTo>
                    <a:pt x="31244" y="9063"/>
                  </a:lnTo>
                  <a:cubicBezTo>
                    <a:pt x="31244" y="9022"/>
                    <a:pt x="31244" y="9022"/>
                    <a:pt x="31295" y="9022"/>
                  </a:cubicBezTo>
                  <a:lnTo>
                    <a:pt x="31295" y="8981"/>
                  </a:lnTo>
                  <a:cubicBezTo>
                    <a:pt x="31336" y="8981"/>
                    <a:pt x="31336" y="8940"/>
                    <a:pt x="31336" y="8940"/>
                  </a:cubicBezTo>
                  <a:cubicBezTo>
                    <a:pt x="31418" y="8940"/>
                    <a:pt x="31499" y="8981"/>
                    <a:pt x="31550" y="8981"/>
                  </a:cubicBezTo>
                  <a:lnTo>
                    <a:pt x="31550" y="8981"/>
                  </a:lnTo>
                  <a:cubicBezTo>
                    <a:pt x="31550" y="8940"/>
                    <a:pt x="31499" y="8940"/>
                    <a:pt x="31499" y="8940"/>
                  </a:cubicBezTo>
                  <a:cubicBezTo>
                    <a:pt x="31550" y="8848"/>
                    <a:pt x="31550" y="8848"/>
                    <a:pt x="31550" y="8766"/>
                  </a:cubicBezTo>
                  <a:lnTo>
                    <a:pt x="31591" y="8726"/>
                  </a:lnTo>
                  <a:lnTo>
                    <a:pt x="31550" y="8685"/>
                  </a:lnTo>
                  <a:lnTo>
                    <a:pt x="31458" y="8685"/>
                  </a:lnTo>
                  <a:lnTo>
                    <a:pt x="31377" y="8685"/>
                  </a:lnTo>
                  <a:cubicBezTo>
                    <a:pt x="31377" y="8685"/>
                    <a:pt x="31336" y="8634"/>
                    <a:pt x="31295" y="8634"/>
                  </a:cubicBezTo>
                  <a:cubicBezTo>
                    <a:pt x="31203" y="8634"/>
                    <a:pt x="31162" y="8726"/>
                    <a:pt x="31080" y="8726"/>
                  </a:cubicBezTo>
                  <a:lnTo>
                    <a:pt x="31040" y="8766"/>
                  </a:lnTo>
                  <a:cubicBezTo>
                    <a:pt x="30989" y="8766"/>
                    <a:pt x="30948" y="8807"/>
                    <a:pt x="30907" y="8807"/>
                  </a:cubicBezTo>
                  <a:lnTo>
                    <a:pt x="30907" y="8848"/>
                  </a:lnTo>
                  <a:lnTo>
                    <a:pt x="30866" y="8848"/>
                  </a:lnTo>
                  <a:cubicBezTo>
                    <a:pt x="30825" y="8848"/>
                    <a:pt x="30784" y="8889"/>
                    <a:pt x="30733" y="8889"/>
                  </a:cubicBezTo>
                  <a:lnTo>
                    <a:pt x="30733" y="8889"/>
                  </a:lnTo>
                  <a:cubicBezTo>
                    <a:pt x="30692" y="8940"/>
                    <a:pt x="30692" y="8981"/>
                    <a:pt x="30651" y="9022"/>
                  </a:cubicBezTo>
                  <a:cubicBezTo>
                    <a:pt x="30651" y="9063"/>
                    <a:pt x="30610" y="9063"/>
                    <a:pt x="30610" y="9104"/>
                  </a:cubicBezTo>
                  <a:lnTo>
                    <a:pt x="30610" y="9104"/>
                  </a:lnTo>
                  <a:cubicBezTo>
                    <a:pt x="30610" y="9144"/>
                    <a:pt x="30651" y="9144"/>
                    <a:pt x="30651" y="9144"/>
                  </a:cubicBezTo>
                  <a:cubicBezTo>
                    <a:pt x="30692" y="9196"/>
                    <a:pt x="30692" y="9236"/>
                    <a:pt x="30692" y="9277"/>
                  </a:cubicBezTo>
                  <a:lnTo>
                    <a:pt x="30692" y="9277"/>
                  </a:lnTo>
                  <a:cubicBezTo>
                    <a:pt x="30733" y="9277"/>
                    <a:pt x="30733" y="9236"/>
                    <a:pt x="30733" y="9236"/>
                  </a:cubicBezTo>
                  <a:lnTo>
                    <a:pt x="30733" y="9236"/>
                  </a:lnTo>
                  <a:lnTo>
                    <a:pt x="30733" y="9236"/>
                  </a:lnTo>
                  <a:cubicBezTo>
                    <a:pt x="30733" y="9277"/>
                    <a:pt x="30692" y="9359"/>
                    <a:pt x="30733" y="9400"/>
                  </a:cubicBezTo>
                  <a:lnTo>
                    <a:pt x="30733" y="9451"/>
                  </a:lnTo>
                  <a:lnTo>
                    <a:pt x="30784" y="9451"/>
                  </a:lnTo>
                  <a:cubicBezTo>
                    <a:pt x="30825" y="9492"/>
                    <a:pt x="30825" y="9533"/>
                    <a:pt x="30866" y="9574"/>
                  </a:cubicBezTo>
                  <a:lnTo>
                    <a:pt x="30866" y="9574"/>
                  </a:lnTo>
                  <a:cubicBezTo>
                    <a:pt x="30907" y="9614"/>
                    <a:pt x="30948" y="9655"/>
                    <a:pt x="30948" y="9655"/>
                  </a:cubicBezTo>
                  <a:cubicBezTo>
                    <a:pt x="30989" y="9706"/>
                    <a:pt x="30948" y="9706"/>
                    <a:pt x="30989" y="9747"/>
                  </a:cubicBezTo>
                  <a:cubicBezTo>
                    <a:pt x="30989" y="9747"/>
                    <a:pt x="30989" y="9788"/>
                    <a:pt x="31040" y="9788"/>
                  </a:cubicBezTo>
                  <a:cubicBezTo>
                    <a:pt x="31040" y="9829"/>
                    <a:pt x="31121" y="9788"/>
                    <a:pt x="31162" y="9870"/>
                  </a:cubicBezTo>
                  <a:lnTo>
                    <a:pt x="31162" y="9870"/>
                  </a:lnTo>
                  <a:lnTo>
                    <a:pt x="31162" y="9870"/>
                  </a:lnTo>
                  <a:cubicBezTo>
                    <a:pt x="30989" y="9829"/>
                    <a:pt x="30989" y="9962"/>
                    <a:pt x="30989" y="10044"/>
                  </a:cubicBezTo>
                  <a:lnTo>
                    <a:pt x="30989" y="10044"/>
                  </a:lnTo>
                  <a:lnTo>
                    <a:pt x="30989" y="10084"/>
                  </a:lnTo>
                  <a:lnTo>
                    <a:pt x="30948" y="10084"/>
                  </a:lnTo>
                  <a:lnTo>
                    <a:pt x="30948" y="10084"/>
                  </a:lnTo>
                  <a:lnTo>
                    <a:pt x="30948" y="10084"/>
                  </a:lnTo>
                  <a:cubicBezTo>
                    <a:pt x="30948" y="10166"/>
                    <a:pt x="30866" y="10258"/>
                    <a:pt x="30907" y="10340"/>
                  </a:cubicBezTo>
                  <a:cubicBezTo>
                    <a:pt x="30948" y="10381"/>
                    <a:pt x="31040" y="10381"/>
                    <a:pt x="31080" y="10381"/>
                  </a:cubicBezTo>
                  <a:cubicBezTo>
                    <a:pt x="31162" y="10554"/>
                    <a:pt x="31377" y="10554"/>
                    <a:pt x="31499" y="10514"/>
                  </a:cubicBezTo>
                  <a:cubicBezTo>
                    <a:pt x="31591" y="10514"/>
                    <a:pt x="31632" y="10514"/>
                    <a:pt x="31673" y="10473"/>
                  </a:cubicBezTo>
                  <a:cubicBezTo>
                    <a:pt x="31714" y="10473"/>
                    <a:pt x="31673" y="10340"/>
                    <a:pt x="31673" y="10258"/>
                  </a:cubicBezTo>
                  <a:cubicBezTo>
                    <a:pt x="31632" y="10258"/>
                    <a:pt x="31673" y="10217"/>
                    <a:pt x="31673" y="10217"/>
                  </a:cubicBezTo>
                  <a:lnTo>
                    <a:pt x="31673" y="10125"/>
                  </a:lnTo>
                  <a:cubicBezTo>
                    <a:pt x="31673" y="10084"/>
                    <a:pt x="31632" y="10084"/>
                    <a:pt x="31632" y="10044"/>
                  </a:cubicBezTo>
                  <a:lnTo>
                    <a:pt x="31550" y="10044"/>
                  </a:lnTo>
                  <a:lnTo>
                    <a:pt x="31550" y="10044"/>
                  </a:lnTo>
                  <a:lnTo>
                    <a:pt x="31591" y="10003"/>
                  </a:lnTo>
                  <a:lnTo>
                    <a:pt x="31632" y="10003"/>
                  </a:lnTo>
                  <a:lnTo>
                    <a:pt x="31632" y="10003"/>
                  </a:lnTo>
                  <a:lnTo>
                    <a:pt x="31591" y="9962"/>
                  </a:lnTo>
                  <a:lnTo>
                    <a:pt x="31591" y="9962"/>
                  </a:lnTo>
                  <a:lnTo>
                    <a:pt x="31632" y="9911"/>
                  </a:lnTo>
                  <a:lnTo>
                    <a:pt x="31499" y="9911"/>
                  </a:lnTo>
                  <a:cubicBezTo>
                    <a:pt x="31499" y="9870"/>
                    <a:pt x="31499" y="9788"/>
                    <a:pt x="31550" y="9747"/>
                  </a:cubicBezTo>
                  <a:lnTo>
                    <a:pt x="31550" y="9788"/>
                  </a:lnTo>
                  <a:lnTo>
                    <a:pt x="31632" y="9788"/>
                  </a:lnTo>
                  <a:lnTo>
                    <a:pt x="31632" y="9747"/>
                  </a:lnTo>
                  <a:lnTo>
                    <a:pt x="31632" y="9788"/>
                  </a:lnTo>
                  <a:lnTo>
                    <a:pt x="31632" y="9788"/>
                  </a:lnTo>
                  <a:lnTo>
                    <a:pt x="31673" y="9829"/>
                  </a:lnTo>
                  <a:cubicBezTo>
                    <a:pt x="31673" y="9788"/>
                    <a:pt x="31673" y="9788"/>
                    <a:pt x="31714" y="9788"/>
                  </a:cubicBezTo>
                  <a:lnTo>
                    <a:pt x="31714" y="9788"/>
                  </a:lnTo>
                  <a:lnTo>
                    <a:pt x="31755" y="9788"/>
                  </a:lnTo>
                  <a:lnTo>
                    <a:pt x="31714" y="9747"/>
                  </a:lnTo>
                  <a:lnTo>
                    <a:pt x="31755" y="9788"/>
                  </a:lnTo>
                  <a:cubicBezTo>
                    <a:pt x="31806" y="9788"/>
                    <a:pt x="31806" y="9788"/>
                    <a:pt x="31806" y="9747"/>
                  </a:cubicBezTo>
                  <a:cubicBezTo>
                    <a:pt x="31755" y="9706"/>
                    <a:pt x="31714" y="9706"/>
                    <a:pt x="31714" y="9655"/>
                  </a:cubicBezTo>
                  <a:close/>
                  <a:moveTo>
                    <a:pt x="33543" y="1911"/>
                  </a:moveTo>
                  <a:cubicBezTo>
                    <a:pt x="33338" y="1952"/>
                    <a:pt x="33124" y="1993"/>
                    <a:pt x="32909" y="2085"/>
                  </a:cubicBezTo>
                  <a:cubicBezTo>
                    <a:pt x="32828" y="2085"/>
                    <a:pt x="32613" y="2125"/>
                    <a:pt x="32613" y="2207"/>
                  </a:cubicBezTo>
                  <a:lnTo>
                    <a:pt x="32654" y="2207"/>
                  </a:lnTo>
                  <a:lnTo>
                    <a:pt x="32613" y="2248"/>
                  </a:lnTo>
                  <a:cubicBezTo>
                    <a:pt x="32613" y="2299"/>
                    <a:pt x="32572" y="2299"/>
                    <a:pt x="32572" y="2299"/>
                  </a:cubicBezTo>
                  <a:cubicBezTo>
                    <a:pt x="32521" y="2340"/>
                    <a:pt x="32439" y="2299"/>
                    <a:pt x="32398" y="2299"/>
                  </a:cubicBezTo>
                  <a:lnTo>
                    <a:pt x="32358" y="2340"/>
                  </a:lnTo>
                  <a:lnTo>
                    <a:pt x="32358" y="2381"/>
                  </a:lnTo>
                  <a:lnTo>
                    <a:pt x="32398" y="2381"/>
                  </a:lnTo>
                  <a:lnTo>
                    <a:pt x="32398" y="2381"/>
                  </a:lnTo>
                  <a:cubicBezTo>
                    <a:pt x="32358" y="2422"/>
                    <a:pt x="32317" y="2463"/>
                    <a:pt x="32266" y="2463"/>
                  </a:cubicBezTo>
                  <a:lnTo>
                    <a:pt x="32225" y="2463"/>
                  </a:lnTo>
                  <a:lnTo>
                    <a:pt x="32184" y="2463"/>
                  </a:lnTo>
                  <a:lnTo>
                    <a:pt x="32184" y="2503"/>
                  </a:lnTo>
                  <a:lnTo>
                    <a:pt x="32225" y="2503"/>
                  </a:lnTo>
                  <a:lnTo>
                    <a:pt x="32225" y="2555"/>
                  </a:lnTo>
                  <a:cubicBezTo>
                    <a:pt x="32184" y="2595"/>
                    <a:pt x="32143" y="2636"/>
                    <a:pt x="32102" y="2677"/>
                  </a:cubicBezTo>
                  <a:cubicBezTo>
                    <a:pt x="32061" y="2677"/>
                    <a:pt x="32010" y="2636"/>
                    <a:pt x="31928" y="2636"/>
                  </a:cubicBezTo>
                  <a:lnTo>
                    <a:pt x="31806" y="2636"/>
                  </a:lnTo>
                  <a:cubicBezTo>
                    <a:pt x="31755" y="2636"/>
                    <a:pt x="31714" y="2677"/>
                    <a:pt x="31673" y="2595"/>
                  </a:cubicBezTo>
                  <a:lnTo>
                    <a:pt x="31673" y="2595"/>
                  </a:lnTo>
                  <a:cubicBezTo>
                    <a:pt x="31806" y="2503"/>
                    <a:pt x="31755" y="2463"/>
                    <a:pt x="31928" y="2463"/>
                  </a:cubicBezTo>
                  <a:lnTo>
                    <a:pt x="31969" y="2422"/>
                  </a:lnTo>
                  <a:cubicBezTo>
                    <a:pt x="31928" y="2422"/>
                    <a:pt x="31928" y="2381"/>
                    <a:pt x="31888" y="2381"/>
                  </a:cubicBezTo>
                  <a:lnTo>
                    <a:pt x="31928" y="2381"/>
                  </a:lnTo>
                  <a:cubicBezTo>
                    <a:pt x="31928" y="2299"/>
                    <a:pt x="32010" y="2340"/>
                    <a:pt x="32061" y="2299"/>
                  </a:cubicBezTo>
                  <a:lnTo>
                    <a:pt x="32010" y="2248"/>
                  </a:lnTo>
                  <a:lnTo>
                    <a:pt x="32010" y="2207"/>
                  </a:lnTo>
                  <a:cubicBezTo>
                    <a:pt x="32061" y="2207"/>
                    <a:pt x="32102" y="2125"/>
                    <a:pt x="32143" y="2125"/>
                  </a:cubicBezTo>
                  <a:lnTo>
                    <a:pt x="32225" y="2125"/>
                  </a:lnTo>
                  <a:cubicBezTo>
                    <a:pt x="32266" y="2044"/>
                    <a:pt x="32358" y="1993"/>
                    <a:pt x="32439" y="1952"/>
                  </a:cubicBezTo>
                  <a:cubicBezTo>
                    <a:pt x="32572" y="1911"/>
                    <a:pt x="32654" y="1993"/>
                    <a:pt x="32736" y="1829"/>
                  </a:cubicBezTo>
                  <a:lnTo>
                    <a:pt x="32776" y="1829"/>
                  </a:lnTo>
                  <a:lnTo>
                    <a:pt x="32828" y="1829"/>
                  </a:lnTo>
                  <a:cubicBezTo>
                    <a:pt x="32868" y="1829"/>
                    <a:pt x="32909" y="1829"/>
                    <a:pt x="32950" y="1870"/>
                  </a:cubicBezTo>
                  <a:cubicBezTo>
                    <a:pt x="32991" y="1829"/>
                    <a:pt x="33032" y="1829"/>
                    <a:pt x="33124" y="1788"/>
                  </a:cubicBezTo>
                  <a:lnTo>
                    <a:pt x="33165" y="1788"/>
                  </a:lnTo>
                  <a:cubicBezTo>
                    <a:pt x="33246" y="1788"/>
                    <a:pt x="33338" y="1737"/>
                    <a:pt x="33420" y="1737"/>
                  </a:cubicBezTo>
                  <a:cubicBezTo>
                    <a:pt x="33502" y="1615"/>
                    <a:pt x="33543" y="1655"/>
                    <a:pt x="33676" y="1615"/>
                  </a:cubicBezTo>
                  <a:lnTo>
                    <a:pt x="33757" y="1615"/>
                  </a:lnTo>
                  <a:cubicBezTo>
                    <a:pt x="33849" y="1615"/>
                    <a:pt x="33890" y="1696"/>
                    <a:pt x="33890" y="1737"/>
                  </a:cubicBezTo>
                  <a:cubicBezTo>
                    <a:pt x="33798" y="1829"/>
                    <a:pt x="33676" y="1870"/>
                    <a:pt x="33543" y="1911"/>
                  </a:cubicBezTo>
                  <a:close/>
                  <a:moveTo>
                    <a:pt x="31928" y="2718"/>
                  </a:moveTo>
                  <a:lnTo>
                    <a:pt x="32061" y="2718"/>
                  </a:lnTo>
                  <a:cubicBezTo>
                    <a:pt x="32010" y="2892"/>
                    <a:pt x="31847" y="2810"/>
                    <a:pt x="31888" y="3014"/>
                  </a:cubicBezTo>
                  <a:cubicBezTo>
                    <a:pt x="31928" y="3147"/>
                    <a:pt x="31969" y="3270"/>
                    <a:pt x="32010" y="3321"/>
                  </a:cubicBezTo>
                  <a:cubicBezTo>
                    <a:pt x="32061" y="3362"/>
                    <a:pt x="32143" y="3362"/>
                    <a:pt x="32143" y="3403"/>
                  </a:cubicBezTo>
                  <a:lnTo>
                    <a:pt x="31928" y="3403"/>
                  </a:lnTo>
                  <a:cubicBezTo>
                    <a:pt x="31888" y="3443"/>
                    <a:pt x="31847" y="3484"/>
                    <a:pt x="31806" y="3443"/>
                  </a:cubicBezTo>
                  <a:lnTo>
                    <a:pt x="31755" y="3403"/>
                  </a:lnTo>
                  <a:lnTo>
                    <a:pt x="31632" y="3403"/>
                  </a:lnTo>
                  <a:cubicBezTo>
                    <a:pt x="31632" y="3362"/>
                    <a:pt x="31673" y="3362"/>
                    <a:pt x="31714" y="3321"/>
                  </a:cubicBezTo>
                  <a:lnTo>
                    <a:pt x="31714" y="3270"/>
                  </a:lnTo>
                  <a:cubicBezTo>
                    <a:pt x="31632" y="3270"/>
                    <a:pt x="31591" y="3188"/>
                    <a:pt x="31458" y="3188"/>
                  </a:cubicBezTo>
                  <a:lnTo>
                    <a:pt x="31418" y="3188"/>
                  </a:lnTo>
                  <a:cubicBezTo>
                    <a:pt x="31377" y="3229"/>
                    <a:pt x="31377" y="3229"/>
                    <a:pt x="31336" y="3188"/>
                  </a:cubicBezTo>
                  <a:lnTo>
                    <a:pt x="31295" y="3147"/>
                  </a:lnTo>
                  <a:cubicBezTo>
                    <a:pt x="31295" y="3106"/>
                    <a:pt x="31336" y="3065"/>
                    <a:pt x="31336" y="3065"/>
                  </a:cubicBezTo>
                  <a:lnTo>
                    <a:pt x="31377" y="3065"/>
                  </a:lnTo>
                  <a:lnTo>
                    <a:pt x="31418" y="3065"/>
                  </a:lnTo>
                  <a:cubicBezTo>
                    <a:pt x="31458" y="3014"/>
                    <a:pt x="31550" y="2933"/>
                    <a:pt x="31550" y="2892"/>
                  </a:cubicBezTo>
                  <a:cubicBezTo>
                    <a:pt x="31499" y="2892"/>
                    <a:pt x="31499" y="2892"/>
                    <a:pt x="31458" y="2851"/>
                  </a:cubicBezTo>
                  <a:lnTo>
                    <a:pt x="31458" y="2851"/>
                  </a:lnTo>
                  <a:cubicBezTo>
                    <a:pt x="31499" y="2851"/>
                    <a:pt x="31550" y="2759"/>
                    <a:pt x="31591" y="2759"/>
                  </a:cubicBezTo>
                  <a:lnTo>
                    <a:pt x="31714" y="2759"/>
                  </a:lnTo>
                  <a:cubicBezTo>
                    <a:pt x="31755" y="2718"/>
                    <a:pt x="31847" y="2677"/>
                    <a:pt x="31928" y="2718"/>
                  </a:cubicBezTo>
                  <a:close/>
                  <a:moveTo>
                    <a:pt x="27545" y="807"/>
                  </a:moveTo>
                  <a:cubicBezTo>
                    <a:pt x="27504" y="807"/>
                    <a:pt x="27464" y="848"/>
                    <a:pt x="27413" y="848"/>
                  </a:cubicBezTo>
                  <a:cubicBezTo>
                    <a:pt x="27372" y="848"/>
                    <a:pt x="27331" y="848"/>
                    <a:pt x="27290" y="889"/>
                  </a:cubicBezTo>
                  <a:cubicBezTo>
                    <a:pt x="27249" y="889"/>
                    <a:pt x="27249" y="889"/>
                    <a:pt x="27208" y="930"/>
                  </a:cubicBezTo>
                  <a:lnTo>
                    <a:pt x="26779" y="930"/>
                  </a:lnTo>
                  <a:lnTo>
                    <a:pt x="26779" y="848"/>
                  </a:lnTo>
                  <a:cubicBezTo>
                    <a:pt x="26861" y="848"/>
                    <a:pt x="26902" y="807"/>
                    <a:pt x="26902" y="715"/>
                  </a:cubicBezTo>
                  <a:lnTo>
                    <a:pt x="26902" y="715"/>
                  </a:lnTo>
                  <a:cubicBezTo>
                    <a:pt x="26738" y="715"/>
                    <a:pt x="26524" y="767"/>
                    <a:pt x="26391" y="675"/>
                  </a:cubicBezTo>
                  <a:lnTo>
                    <a:pt x="26391" y="675"/>
                  </a:lnTo>
                  <a:lnTo>
                    <a:pt x="26483" y="593"/>
                  </a:lnTo>
                  <a:cubicBezTo>
                    <a:pt x="26524" y="552"/>
                    <a:pt x="26565" y="460"/>
                    <a:pt x="26605" y="419"/>
                  </a:cubicBezTo>
                  <a:cubicBezTo>
                    <a:pt x="26646" y="460"/>
                    <a:pt x="26697" y="511"/>
                    <a:pt x="26697" y="552"/>
                  </a:cubicBezTo>
                  <a:lnTo>
                    <a:pt x="26820" y="552"/>
                  </a:lnTo>
                  <a:cubicBezTo>
                    <a:pt x="26861" y="552"/>
                    <a:pt x="26902" y="511"/>
                    <a:pt x="26953" y="593"/>
                  </a:cubicBezTo>
                  <a:lnTo>
                    <a:pt x="26994" y="593"/>
                  </a:lnTo>
                  <a:cubicBezTo>
                    <a:pt x="27035" y="552"/>
                    <a:pt x="27035" y="460"/>
                    <a:pt x="27116" y="419"/>
                  </a:cubicBezTo>
                  <a:cubicBezTo>
                    <a:pt x="27075" y="511"/>
                    <a:pt x="27075" y="552"/>
                    <a:pt x="27075" y="593"/>
                  </a:cubicBezTo>
                  <a:lnTo>
                    <a:pt x="27157" y="593"/>
                  </a:lnTo>
                  <a:cubicBezTo>
                    <a:pt x="27208" y="552"/>
                    <a:pt x="27249" y="511"/>
                    <a:pt x="27290" y="511"/>
                  </a:cubicBezTo>
                  <a:lnTo>
                    <a:pt x="27331" y="511"/>
                  </a:lnTo>
                  <a:cubicBezTo>
                    <a:pt x="27372" y="552"/>
                    <a:pt x="27372" y="552"/>
                    <a:pt x="27372" y="593"/>
                  </a:cubicBezTo>
                  <a:lnTo>
                    <a:pt x="27464" y="593"/>
                  </a:lnTo>
                  <a:cubicBezTo>
                    <a:pt x="27504" y="593"/>
                    <a:pt x="27545" y="552"/>
                    <a:pt x="27586" y="593"/>
                  </a:cubicBezTo>
                  <a:lnTo>
                    <a:pt x="27668" y="593"/>
                  </a:lnTo>
                  <a:cubicBezTo>
                    <a:pt x="27668" y="634"/>
                    <a:pt x="27668" y="634"/>
                    <a:pt x="27719" y="675"/>
                  </a:cubicBezTo>
                  <a:lnTo>
                    <a:pt x="27719" y="675"/>
                  </a:lnTo>
                  <a:cubicBezTo>
                    <a:pt x="27627" y="715"/>
                    <a:pt x="27586" y="767"/>
                    <a:pt x="27545" y="807"/>
                  </a:cubicBezTo>
                  <a:close/>
                  <a:moveTo>
                    <a:pt x="26350" y="848"/>
                  </a:moveTo>
                  <a:cubicBezTo>
                    <a:pt x="26350" y="848"/>
                    <a:pt x="26391" y="807"/>
                    <a:pt x="26442" y="807"/>
                  </a:cubicBezTo>
                  <a:cubicBezTo>
                    <a:pt x="26442" y="848"/>
                    <a:pt x="26483" y="848"/>
                    <a:pt x="26524" y="889"/>
                  </a:cubicBezTo>
                  <a:cubicBezTo>
                    <a:pt x="26565" y="930"/>
                    <a:pt x="26565" y="930"/>
                    <a:pt x="26605" y="930"/>
                  </a:cubicBezTo>
                  <a:cubicBezTo>
                    <a:pt x="26697" y="971"/>
                    <a:pt x="26738" y="1022"/>
                    <a:pt x="26779" y="1063"/>
                  </a:cubicBezTo>
                  <a:cubicBezTo>
                    <a:pt x="26738" y="1063"/>
                    <a:pt x="26738" y="1063"/>
                    <a:pt x="26697" y="1104"/>
                  </a:cubicBezTo>
                  <a:lnTo>
                    <a:pt x="26565" y="1104"/>
                  </a:lnTo>
                  <a:cubicBezTo>
                    <a:pt x="26483" y="1145"/>
                    <a:pt x="26483" y="1277"/>
                    <a:pt x="26442" y="1318"/>
                  </a:cubicBezTo>
                  <a:cubicBezTo>
                    <a:pt x="26442" y="1359"/>
                    <a:pt x="26442" y="1400"/>
                    <a:pt x="26391" y="1441"/>
                  </a:cubicBezTo>
                  <a:cubicBezTo>
                    <a:pt x="26391" y="1441"/>
                    <a:pt x="26309" y="1441"/>
                    <a:pt x="26309" y="1482"/>
                  </a:cubicBezTo>
                  <a:cubicBezTo>
                    <a:pt x="26268" y="1533"/>
                    <a:pt x="26227" y="1574"/>
                    <a:pt x="26227" y="1696"/>
                  </a:cubicBezTo>
                  <a:lnTo>
                    <a:pt x="26186" y="1696"/>
                  </a:lnTo>
                  <a:cubicBezTo>
                    <a:pt x="26095" y="1737"/>
                    <a:pt x="25880" y="1533"/>
                    <a:pt x="25798" y="1482"/>
                  </a:cubicBezTo>
                  <a:lnTo>
                    <a:pt x="25839" y="1482"/>
                  </a:lnTo>
                  <a:lnTo>
                    <a:pt x="25839" y="1441"/>
                  </a:lnTo>
                  <a:cubicBezTo>
                    <a:pt x="25972" y="1441"/>
                    <a:pt x="26095" y="1441"/>
                    <a:pt x="26135" y="1359"/>
                  </a:cubicBezTo>
                  <a:lnTo>
                    <a:pt x="26095" y="1318"/>
                  </a:lnTo>
                  <a:cubicBezTo>
                    <a:pt x="25972" y="1359"/>
                    <a:pt x="25880" y="1359"/>
                    <a:pt x="25757" y="1359"/>
                  </a:cubicBezTo>
                  <a:cubicBezTo>
                    <a:pt x="25757" y="1359"/>
                    <a:pt x="25757" y="1318"/>
                    <a:pt x="25717" y="1318"/>
                  </a:cubicBezTo>
                  <a:lnTo>
                    <a:pt x="25757" y="1318"/>
                  </a:lnTo>
                  <a:cubicBezTo>
                    <a:pt x="25880" y="1226"/>
                    <a:pt x="26054" y="1226"/>
                    <a:pt x="26135" y="1145"/>
                  </a:cubicBezTo>
                  <a:lnTo>
                    <a:pt x="26135" y="1145"/>
                  </a:lnTo>
                  <a:cubicBezTo>
                    <a:pt x="26054" y="1145"/>
                    <a:pt x="25972" y="1104"/>
                    <a:pt x="25880" y="1063"/>
                  </a:cubicBezTo>
                  <a:cubicBezTo>
                    <a:pt x="25839" y="1104"/>
                    <a:pt x="25798" y="1185"/>
                    <a:pt x="25717" y="1185"/>
                  </a:cubicBezTo>
                  <a:cubicBezTo>
                    <a:pt x="25625" y="1226"/>
                    <a:pt x="25461" y="1063"/>
                    <a:pt x="25420" y="1022"/>
                  </a:cubicBezTo>
                  <a:cubicBezTo>
                    <a:pt x="25461" y="971"/>
                    <a:pt x="25502" y="971"/>
                    <a:pt x="25543" y="971"/>
                  </a:cubicBezTo>
                  <a:cubicBezTo>
                    <a:pt x="25502" y="930"/>
                    <a:pt x="25502" y="889"/>
                    <a:pt x="25461" y="889"/>
                  </a:cubicBezTo>
                  <a:cubicBezTo>
                    <a:pt x="25461" y="889"/>
                    <a:pt x="25420" y="889"/>
                    <a:pt x="25369" y="930"/>
                  </a:cubicBezTo>
                  <a:cubicBezTo>
                    <a:pt x="25328" y="889"/>
                    <a:pt x="25287" y="848"/>
                    <a:pt x="25287" y="807"/>
                  </a:cubicBezTo>
                  <a:cubicBezTo>
                    <a:pt x="25328" y="767"/>
                    <a:pt x="25369" y="715"/>
                    <a:pt x="25461" y="715"/>
                  </a:cubicBezTo>
                  <a:lnTo>
                    <a:pt x="25502" y="715"/>
                  </a:lnTo>
                  <a:lnTo>
                    <a:pt x="25625" y="715"/>
                  </a:lnTo>
                  <a:cubicBezTo>
                    <a:pt x="25625" y="767"/>
                    <a:pt x="25625" y="807"/>
                    <a:pt x="25676" y="848"/>
                  </a:cubicBezTo>
                  <a:lnTo>
                    <a:pt x="25757" y="848"/>
                  </a:lnTo>
                  <a:lnTo>
                    <a:pt x="25757" y="848"/>
                  </a:lnTo>
                  <a:cubicBezTo>
                    <a:pt x="25757" y="807"/>
                    <a:pt x="25798" y="767"/>
                    <a:pt x="25798" y="715"/>
                  </a:cubicBezTo>
                  <a:lnTo>
                    <a:pt x="25880" y="715"/>
                  </a:lnTo>
                  <a:cubicBezTo>
                    <a:pt x="25931" y="767"/>
                    <a:pt x="26013" y="930"/>
                    <a:pt x="26054" y="930"/>
                  </a:cubicBezTo>
                  <a:lnTo>
                    <a:pt x="26095" y="889"/>
                  </a:lnTo>
                  <a:cubicBezTo>
                    <a:pt x="26095" y="848"/>
                    <a:pt x="26013" y="767"/>
                    <a:pt x="26013" y="715"/>
                  </a:cubicBezTo>
                  <a:cubicBezTo>
                    <a:pt x="26054" y="675"/>
                    <a:pt x="26054" y="675"/>
                    <a:pt x="26095" y="634"/>
                  </a:cubicBezTo>
                  <a:cubicBezTo>
                    <a:pt x="26135" y="634"/>
                    <a:pt x="26135" y="675"/>
                    <a:pt x="26186" y="675"/>
                  </a:cubicBezTo>
                  <a:lnTo>
                    <a:pt x="26268" y="675"/>
                  </a:lnTo>
                  <a:lnTo>
                    <a:pt x="26309" y="715"/>
                  </a:lnTo>
                  <a:lnTo>
                    <a:pt x="26309" y="848"/>
                  </a:lnTo>
                  <a:lnTo>
                    <a:pt x="26350" y="848"/>
                  </a:lnTo>
                  <a:close/>
                  <a:moveTo>
                    <a:pt x="23714" y="7827"/>
                  </a:moveTo>
                  <a:lnTo>
                    <a:pt x="23714" y="7827"/>
                  </a:lnTo>
                  <a:lnTo>
                    <a:pt x="23888" y="7827"/>
                  </a:lnTo>
                  <a:lnTo>
                    <a:pt x="23888" y="7827"/>
                  </a:lnTo>
                  <a:lnTo>
                    <a:pt x="23888" y="7867"/>
                  </a:lnTo>
                  <a:cubicBezTo>
                    <a:pt x="23837" y="7867"/>
                    <a:pt x="23796" y="7918"/>
                    <a:pt x="23796" y="7918"/>
                  </a:cubicBezTo>
                  <a:cubicBezTo>
                    <a:pt x="23755" y="7918"/>
                    <a:pt x="23755" y="7959"/>
                    <a:pt x="23714" y="7959"/>
                  </a:cubicBezTo>
                  <a:lnTo>
                    <a:pt x="23632" y="7959"/>
                  </a:lnTo>
                  <a:lnTo>
                    <a:pt x="23540" y="7959"/>
                  </a:lnTo>
                  <a:lnTo>
                    <a:pt x="23499" y="7959"/>
                  </a:lnTo>
                  <a:lnTo>
                    <a:pt x="23377" y="7959"/>
                  </a:lnTo>
                  <a:lnTo>
                    <a:pt x="23377" y="8000"/>
                  </a:lnTo>
                  <a:cubicBezTo>
                    <a:pt x="23285" y="8000"/>
                    <a:pt x="23244" y="7959"/>
                    <a:pt x="23162" y="8000"/>
                  </a:cubicBezTo>
                  <a:cubicBezTo>
                    <a:pt x="23162" y="8082"/>
                    <a:pt x="23121" y="8041"/>
                    <a:pt x="23029" y="8041"/>
                  </a:cubicBezTo>
                  <a:lnTo>
                    <a:pt x="22989" y="8041"/>
                  </a:lnTo>
                  <a:cubicBezTo>
                    <a:pt x="22948" y="8041"/>
                    <a:pt x="22907" y="8082"/>
                    <a:pt x="22907" y="8123"/>
                  </a:cubicBezTo>
                  <a:lnTo>
                    <a:pt x="22866" y="8082"/>
                  </a:lnTo>
                  <a:lnTo>
                    <a:pt x="22815" y="8082"/>
                  </a:lnTo>
                  <a:lnTo>
                    <a:pt x="22815" y="8082"/>
                  </a:lnTo>
                  <a:cubicBezTo>
                    <a:pt x="22866" y="8041"/>
                    <a:pt x="22989" y="8000"/>
                    <a:pt x="22989" y="7918"/>
                  </a:cubicBezTo>
                  <a:cubicBezTo>
                    <a:pt x="23029" y="7918"/>
                    <a:pt x="23029" y="7918"/>
                    <a:pt x="23029" y="7867"/>
                  </a:cubicBezTo>
                  <a:lnTo>
                    <a:pt x="23121" y="7867"/>
                  </a:lnTo>
                  <a:lnTo>
                    <a:pt x="23203" y="7867"/>
                  </a:lnTo>
                  <a:cubicBezTo>
                    <a:pt x="23203" y="7827"/>
                    <a:pt x="23244" y="7827"/>
                    <a:pt x="23244" y="7786"/>
                  </a:cubicBezTo>
                  <a:cubicBezTo>
                    <a:pt x="23244" y="7786"/>
                    <a:pt x="23203" y="7827"/>
                    <a:pt x="23162" y="7827"/>
                  </a:cubicBezTo>
                  <a:lnTo>
                    <a:pt x="23162" y="7827"/>
                  </a:lnTo>
                  <a:lnTo>
                    <a:pt x="23162" y="7827"/>
                  </a:lnTo>
                  <a:cubicBezTo>
                    <a:pt x="23121" y="7827"/>
                    <a:pt x="23070" y="7786"/>
                    <a:pt x="23070" y="7786"/>
                  </a:cubicBezTo>
                  <a:lnTo>
                    <a:pt x="22948" y="7786"/>
                  </a:lnTo>
                  <a:lnTo>
                    <a:pt x="22907" y="7745"/>
                  </a:lnTo>
                  <a:lnTo>
                    <a:pt x="22907" y="7745"/>
                  </a:lnTo>
                  <a:cubicBezTo>
                    <a:pt x="22948" y="7704"/>
                    <a:pt x="23029" y="7704"/>
                    <a:pt x="23070" y="7612"/>
                  </a:cubicBezTo>
                  <a:lnTo>
                    <a:pt x="23070" y="7571"/>
                  </a:lnTo>
                  <a:lnTo>
                    <a:pt x="23070" y="7530"/>
                  </a:lnTo>
                  <a:lnTo>
                    <a:pt x="22989" y="7530"/>
                  </a:lnTo>
                  <a:lnTo>
                    <a:pt x="22989" y="7530"/>
                  </a:lnTo>
                  <a:cubicBezTo>
                    <a:pt x="23029" y="7489"/>
                    <a:pt x="23121" y="7448"/>
                    <a:pt x="23244" y="7448"/>
                  </a:cubicBezTo>
                  <a:lnTo>
                    <a:pt x="23244" y="7448"/>
                  </a:lnTo>
                  <a:cubicBezTo>
                    <a:pt x="23203" y="7408"/>
                    <a:pt x="23244" y="7357"/>
                    <a:pt x="23244" y="7275"/>
                  </a:cubicBezTo>
                  <a:lnTo>
                    <a:pt x="23244" y="7275"/>
                  </a:lnTo>
                  <a:lnTo>
                    <a:pt x="23203" y="7275"/>
                  </a:lnTo>
                  <a:cubicBezTo>
                    <a:pt x="23162" y="7275"/>
                    <a:pt x="23162" y="7275"/>
                    <a:pt x="23162" y="7234"/>
                  </a:cubicBezTo>
                  <a:cubicBezTo>
                    <a:pt x="23162" y="7193"/>
                    <a:pt x="23203" y="7152"/>
                    <a:pt x="23203" y="7152"/>
                  </a:cubicBezTo>
                  <a:cubicBezTo>
                    <a:pt x="23121" y="7101"/>
                    <a:pt x="23162" y="7152"/>
                    <a:pt x="23070" y="7152"/>
                  </a:cubicBezTo>
                  <a:lnTo>
                    <a:pt x="23029" y="7152"/>
                  </a:lnTo>
                  <a:cubicBezTo>
                    <a:pt x="22989" y="7152"/>
                    <a:pt x="22989" y="7152"/>
                    <a:pt x="22989" y="7193"/>
                  </a:cubicBezTo>
                  <a:cubicBezTo>
                    <a:pt x="22948" y="7152"/>
                    <a:pt x="22948" y="7152"/>
                    <a:pt x="22907" y="7152"/>
                  </a:cubicBezTo>
                  <a:cubicBezTo>
                    <a:pt x="22907" y="7101"/>
                    <a:pt x="22989" y="7060"/>
                    <a:pt x="22989" y="7019"/>
                  </a:cubicBezTo>
                  <a:cubicBezTo>
                    <a:pt x="22948" y="7019"/>
                    <a:pt x="22948" y="6978"/>
                    <a:pt x="22948" y="6938"/>
                  </a:cubicBezTo>
                  <a:lnTo>
                    <a:pt x="22989" y="6938"/>
                  </a:lnTo>
                  <a:lnTo>
                    <a:pt x="22989" y="6897"/>
                  </a:lnTo>
                  <a:lnTo>
                    <a:pt x="22948" y="6897"/>
                  </a:lnTo>
                  <a:cubicBezTo>
                    <a:pt x="22948" y="6897"/>
                    <a:pt x="22907" y="6938"/>
                    <a:pt x="22866" y="6938"/>
                  </a:cubicBezTo>
                  <a:lnTo>
                    <a:pt x="22866" y="6938"/>
                  </a:lnTo>
                  <a:cubicBezTo>
                    <a:pt x="22815" y="6897"/>
                    <a:pt x="22866" y="6846"/>
                    <a:pt x="22907" y="6805"/>
                  </a:cubicBezTo>
                  <a:lnTo>
                    <a:pt x="22866" y="6764"/>
                  </a:lnTo>
                  <a:lnTo>
                    <a:pt x="22866" y="6764"/>
                  </a:lnTo>
                  <a:lnTo>
                    <a:pt x="22815" y="6805"/>
                  </a:lnTo>
                  <a:lnTo>
                    <a:pt x="22774" y="6805"/>
                  </a:lnTo>
                  <a:lnTo>
                    <a:pt x="22815" y="6682"/>
                  </a:lnTo>
                  <a:lnTo>
                    <a:pt x="22815" y="6641"/>
                  </a:lnTo>
                  <a:lnTo>
                    <a:pt x="22866" y="6590"/>
                  </a:lnTo>
                  <a:cubicBezTo>
                    <a:pt x="22866" y="6590"/>
                    <a:pt x="22815" y="6590"/>
                    <a:pt x="22815" y="6549"/>
                  </a:cubicBezTo>
                  <a:cubicBezTo>
                    <a:pt x="22815" y="6549"/>
                    <a:pt x="22815" y="6509"/>
                    <a:pt x="22866" y="6509"/>
                  </a:cubicBezTo>
                  <a:cubicBezTo>
                    <a:pt x="22866" y="6549"/>
                    <a:pt x="22907" y="6549"/>
                    <a:pt x="22907" y="6549"/>
                  </a:cubicBezTo>
                  <a:cubicBezTo>
                    <a:pt x="22907" y="6509"/>
                    <a:pt x="22907" y="6468"/>
                    <a:pt x="22866" y="6468"/>
                  </a:cubicBezTo>
                  <a:cubicBezTo>
                    <a:pt x="22907" y="6468"/>
                    <a:pt x="22907" y="6427"/>
                    <a:pt x="22948" y="6427"/>
                  </a:cubicBezTo>
                  <a:lnTo>
                    <a:pt x="22907" y="6386"/>
                  </a:lnTo>
                  <a:lnTo>
                    <a:pt x="22948" y="6335"/>
                  </a:lnTo>
                  <a:cubicBezTo>
                    <a:pt x="22948" y="6386"/>
                    <a:pt x="22989" y="6386"/>
                    <a:pt x="22989" y="6386"/>
                  </a:cubicBezTo>
                  <a:lnTo>
                    <a:pt x="23121" y="6386"/>
                  </a:lnTo>
                  <a:cubicBezTo>
                    <a:pt x="23121" y="6386"/>
                    <a:pt x="23162" y="6335"/>
                    <a:pt x="23203" y="6386"/>
                  </a:cubicBezTo>
                  <a:cubicBezTo>
                    <a:pt x="23203" y="6386"/>
                    <a:pt x="23244" y="6386"/>
                    <a:pt x="23203" y="6386"/>
                  </a:cubicBezTo>
                  <a:cubicBezTo>
                    <a:pt x="23162" y="6468"/>
                    <a:pt x="23070" y="6468"/>
                    <a:pt x="23029" y="6549"/>
                  </a:cubicBezTo>
                  <a:lnTo>
                    <a:pt x="23070" y="6549"/>
                  </a:lnTo>
                  <a:lnTo>
                    <a:pt x="23162" y="6549"/>
                  </a:lnTo>
                  <a:cubicBezTo>
                    <a:pt x="23244" y="6549"/>
                    <a:pt x="23326" y="6549"/>
                    <a:pt x="23377" y="6590"/>
                  </a:cubicBezTo>
                  <a:lnTo>
                    <a:pt x="23377" y="6590"/>
                  </a:lnTo>
                  <a:cubicBezTo>
                    <a:pt x="23377" y="6682"/>
                    <a:pt x="23326" y="6805"/>
                    <a:pt x="23203" y="6805"/>
                  </a:cubicBezTo>
                  <a:lnTo>
                    <a:pt x="23203" y="6846"/>
                  </a:lnTo>
                  <a:lnTo>
                    <a:pt x="23244" y="6846"/>
                  </a:lnTo>
                  <a:lnTo>
                    <a:pt x="23244" y="6846"/>
                  </a:lnTo>
                  <a:cubicBezTo>
                    <a:pt x="23244" y="6897"/>
                    <a:pt x="23162" y="6897"/>
                    <a:pt x="23121" y="6897"/>
                  </a:cubicBezTo>
                  <a:lnTo>
                    <a:pt x="23121" y="6897"/>
                  </a:lnTo>
                  <a:cubicBezTo>
                    <a:pt x="23203" y="6938"/>
                    <a:pt x="23203" y="6897"/>
                    <a:pt x="23244" y="6897"/>
                  </a:cubicBezTo>
                  <a:cubicBezTo>
                    <a:pt x="23285" y="6897"/>
                    <a:pt x="23418" y="6978"/>
                    <a:pt x="23418" y="7019"/>
                  </a:cubicBezTo>
                  <a:cubicBezTo>
                    <a:pt x="23459" y="7060"/>
                    <a:pt x="23418" y="7152"/>
                    <a:pt x="23459" y="7193"/>
                  </a:cubicBezTo>
                  <a:lnTo>
                    <a:pt x="23540" y="7193"/>
                  </a:lnTo>
                  <a:cubicBezTo>
                    <a:pt x="23581" y="7234"/>
                    <a:pt x="23581" y="7275"/>
                    <a:pt x="23632" y="7275"/>
                  </a:cubicBezTo>
                  <a:lnTo>
                    <a:pt x="23632" y="7408"/>
                  </a:lnTo>
                  <a:cubicBezTo>
                    <a:pt x="23714" y="7489"/>
                    <a:pt x="23755" y="7448"/>
                    <a:pt x="23673" y="7571"/>
                  </a:cubicBezTo>
                  <a:lnTo>
                    <a:pt x="23714" y="7571"/>
                  </a:lnTo>
                  <a:cubicBezTo>
                    <a:pt x="23755" y="7489"/>
                    <a:pt x="23888" y="7530"/>
                    <a:pt x="23929" y="7571"/>
                  </a:cubicBezTo>
                  <a:lnTo>
                    <a:pt x="23929" y="7663"/>
                  </a:lnTo>
                  <a:cubicBezTo>
                    <a:pt x="23888" y="7704"/>
                    <a:pt x="23755" y="7786"/>
                    <a:pt x="23714" y="7827"/>
                  </a:cubicBezTo>
                  <a:close/>
                  <a:moveTo>
                    <a:pt x="22815" y="6978"/>
                  </a:moveTo>
                  <a:lnTo>
                    <a:pt x="22866" y="6978"/>
                  </a:lnTo>
                  <a:lnTo>
                    <a:pt x="22866" y="7019"/>
                  </a:lnTo>
                  <a:lnTo>
                    <a:pt x="22866" y="7019"/>
                  </a:lnTo>
                  <a:lnTo>
                    <a:pt x="22815" y="7019"/>
                  </a:lnTo>
                  <a:lnTo>
                    <a:pt x="22815" y="6978"/>
                  </a:lnTo>
                  <a:close/>
                  <a:moveTo>
                    <a:pt x="22815" y="7234"/>
                  </a:moveTo>
                  <a:cubicBezTo>
                    <a:pt x="22815" y="7316"/>
                    <a:pt x="22774" y="7316"/>
                    <a:pt x="22733" y="7316"/>
                  </a:cubicBezTo>
                  <a:cubicBezTo>
                    <a:pt x="22733" y="7357"/>
                    <a:pt x="22815" y="7489"/>
                    <a:pt x="22774" y="7571"/>
                  </a:cubicBezTo>
                  <a:cubicBezTo>
                    <a:pt x="22774" y="7571"/>
                    <a:pt x="22733" y="7612"/>
                    <a:pt x="22733" y="7663"/>
                  </a:cubicBezTo>
                  <a:lnTo>
                    <a:pt x="22651" y="7663"/>
                  </a:lnTo>
                  <a:lnTo>
                    <a:pt x="22651" y="7704"/>
                  </a:lnTo>
                  <a:lnTo>
                    <a:pt x="22519" y="7704"/>
                  </a:lnTo>
                  <a:cubicBezTo>
                    <a:pt x="22478" y="7745"/>
                    <a:pt x="22437" y="7745"/>
                    <a:pt x="22396" y="7786"/>
                  </a:cubicBezTo>
                  <a:lnTo>
                    <a:pt x="22355" y="7786"/>
                  </a:lnTo>
                  <a:cubicBezTo>
                    <a:pt x="22304" y="7786"/>
                    <a:pt x="22263" y="7827"/>
                    <a:pt x="22222" y="7827"/>
                  </a:cubicBezTo>
                  <a:lnTo>
                    <a:pt x="22222" y="7745"/>
                  </a:lnTo>
                  <a:lnTo>
                    <a:pt x="22181" y="7745"/>
                  </a:lnTo>
                  <a:cubicBezTo>
                    <a:pt x="22141" y="7745"/>
                    <a:pt x="22141" y="7745"/>
                    <a:pt x="22141" y="7704"/>
                  </a:cubicBezTo>
                  <a:lnTo>
                    <a:pt x="22181" y="7704"/>
                  </a:lnTo>
                  <a:lnTo>
                    <a:pt x="22181" y="7704"/>
                  </a:lnTo>
                  <a:lnTo>
                    <a:pt x="22141" y="7704"/>
                  </a:lnTo>
                  <a:lnTo>
                    <a:pt x="22141" y="7663"/>
                  </a:lnTo>
                  <a:lnTo>
                    <a:pt x="22222" y="7663"/>
                  </a:lnTo>
                  <a:lnTo>
                    <a:pt x="22222" y="7612"/>
                  </a:lnTo>
                  <a:cubicBezTo>
                    <a:pt x="22263" y="7612"/>
                    <a:pt x="22304" y="7612"/>
                    <a:pt x="22304" y="7571"/>
                  </a:cubicBezTo>
                  <a:lnTo>
                    <a:pt x="22263" y="7571"/>
                  </a:lnTo>
                  <a:lnTo>
                    <a:pt x="22263" y="7571"/>
                  </a:lnTo>
                  <a:lnTo>
                    <a:pt x="22263" y="7530"/>
                  </a:lnTo>
                  <a:lnTo>
                    <a:pt x="22263" y="7530"/>
                  </a:lnTo>
                  <a:cubicBezTo>
                    <a:pt x="22263" y="7489"/>
                    <a:pt x="22304" y="7489"/>
                    <a:pt x="22355" y="7489"/>
                  </a:cubicBezTo>
                  <a:lnTo>
                    <a:pt x="22355" y="7448"/>
                  </a:lnTo>
                  <a:cubicBezTo>
                    <a:pt x="22304" y="7489"/>
                    <a:pt x="22181" y="7448"/>
                    <a:pt x="22181" y="7448"/>
                  </a:cubicBezTo>
                  <a:lnTo>
                    <a:pt x="22181" y="7408"/>
                  </a:lnTo>
                  <a:lnTo>
                    <a:pt x="22181" y="7408"/>
                  </a:lnTo>
                  <a:lnTo>
                    <a:pt x="22222" y="7408"/>
                  </a:lnTo>
                  <a:lnTo>
                    <a:pt x="22222" y="7316"/>
                  </a:lnTo>
                  <a:lnTo>
                    <a:pt x="22222" y="7316"/>
                  </a:lnTo>
                  <a:lnTo>
                    <a:pt x="22181" y="7316"/>
                  </a:lnTo>
                  <a:lnTo>
                    <a:pt x="22181" y="7316"/>
                  </a:lnTo>
                  <a:cubicBezTo>
                    <a:pt x="22181" y="7275"/>
                    <a:pt x="22181" y="7275"/>
                    <a:pt x="22222" y="7234"/>
                  </a:cubicBezTo>
                  <a:cubicBezTo>
                    <a:pt x="22263" y="7275"/>
                    <a:pt x="22355" y="7275"/>
                    <a:pt x="22396" y="7275"/>
                  </a:cubicBezTo>
                  <a:lnTo>
                    <a:pt x="22396" y="7234"/>
                  </a:lnTo>
                  <a:cubicBezTo>
                    <a:pt x="22437" y="7234"/>
                    <a:pt x="22437" y="7234"/>
                    <a:pt x="22437" y="7193"/>
                  </a:cubicBezTo>
                  <a:lnTo>
                    <a:pt x="22355" y="7193"/>
                  </a:lnTo>
                  <a:lnTo>
                    <a:pt x="22396" y="7152"/>
                  </a:lnTo>
                  <a:lnTo>
                    <a:pt x="22396" y="7152"/>
                  </a:lnTo>
                  <a:cubicBezTo>
                    <a:pt x="22437" y="7101"/>
                    <a:pt x="22437" y="7060"/>
                    <a:pt x="22519" y="7060"/>
                  </a:cubicBezTo>
                  <a:lnTo>
                    <a:pt x="22559" y="7101"/>
                  </a:lnTo>
                  <a:cubicBezTo>
                    <a:pt x="22651" y="7060"/>
                    <a:pt x="22733" y="7060"/>
                    <a:pt x="22774" y="7101"/>
                  </a:cubicBezTo>
                  <a:cubicBezTo>
                    <a:pt x="22815" y="7152"/>
                    <a:pt x="22815" y="7193"/>
                    <a:pt x="22815" y="7234"/>
                  </a:cubicBezTo>
                  <a:close/>
                  <a:moveTo>
                    <a:pt x="25114" y="9870"/>
                  </a:moveTo>
                  <a:lnTo>
                    <a:pt x="25114" y="9911"/>
                  </a:lnTo>
                  <a:lnTo>
                    <a:pt x="25114" y="10003"/>
                  </a:lnTo>
                  <a:cubicBezTo>
                    <a:pt x="25114" y="10044"/>
                    <a:pt x="25073" y="10044"/>
                    <a:pt x="25073" y="10084"/>
                  </a:cubicBezTo>
                  <a:lnTo>
                    <a:pt x="24991" y="10084"/>
                  </a:lnTo>
                  <a:lnTo>
                    <a:pt x="24991" y="10125"/>
                  </a:lnTo>
                  <a:cubicBezTo>
                    <a:pt x="24858" y="10084"/>
                    <a:pt x="24950" y="10003"/>
                    <a:pt x="24950" y="9911"/>
                  </a:cubicBezTo>
                  <a:cubicBezTo>
                    <a:pt x="24909" y="9870"/>
                    <a:pt x="24909" y="9829"/>
                    <a:pt x="24858" y="9788"/>
                  </a:cubicBezTo>
                  <a:lnTo>
                    <a:pt x="24909" y="9788"/>
                  </a:lnTo>
                  <a:cubicBezTo>
                    <a:pt x="24950" y="9788"/>
                    <a:pt x="24991" y="9788"/>
                    <a:pt x="25032" y="9747"/>
                  </a:cubicBezTo>
                  <a:cubicBezTo>
                    <a:pt x="25073" y="9747"/>
                    <a:pt x="25114" y="9829"/>
                    <a:pt x="25114" y="9870"/>
                  </a:cubicBezTo>
                  <a:close/>
                  <a:moveTo>
                    <a:pt x="25032" y="9451"/>
                  </a:moveTo>
                  <a:lnTo>
                    <a:pt x="25032" y="9400"/>
                  </a:lnTo>
                  <a:lnTo>
                    <a:pt x="25073" y="9400"/>
                  </a:lnTo>
                  <a:lnTo>
                    <a:pt x="25073" y="9400"/>
                  </a:lnTo>
                  <a:cubicBezTo>
                    <a:pt x="25073" y="9533"/>
                    <a:pt x="25073" y="9655"/>
                    <a:pt x="25032" y="9706"/>
                  </a:cubicBezTo>
                  <a:lnTo>
                    <a:pt x="24991" y="9706"/>
                  </a:lnTo>
                  <a:lnTo>
                    <a:pt x="24991" y="9706"/>
                  </a:lnTo>
                  <a:lnTo>
                    <a:pt x="24991" y="9655"/>
                  </a:lnTo>
                  <a:lnTo>
                    <a:pt x="24950" y="9655"/>
                  </a:lnTo>
                  <a:lnTo>
                    <a:pt x="24991" y="9655"/>
                  </a:lnTo>
                  <a:lnTo>
                    <a:pt x="24950" y="9614"/>
                  </a:lnTo>
                  <a:lnTo>
                    <a:pt x="24950" y="9614"/>
                  </a:lnTo>
                  <a:lnTo>
                    <a:pt x="24950" y="9614"/>
                  </a:lnTo>
                  <a:lnTo>
                    <a:pt x="24950" y="9614"/>
                  </a:lnTo>
                  <a:lnTo>
                    <a:pt x="24950" y="9574"/>
                  </a:lnTo>
                  <a:lnTo>
                    <a:pt x="24950" y="9574"/>
                  </a:lnTo>
                  <a:lnTo>
                    <a:pt x="24950" y="9533"/>
                  </a:lnTo>
                  <a:lnTo>
                    <a:pt x="24950" y="9533"/>
                  </a:lnTo>
                  <a:lnTo>
                    <a:pt x="24950" y="9533"/>
                  </a:lnTo>
                  <a:cubicBezTo>
                    <a:pt x="24950" y="9492"/>
                    <a:pt x="25032" y="9451"/>
                    <a:pt x="25032" y="9451"/>
                  </a:cubicBezTo>
                  <a:close/>
                  <a:moveTo>
                    <a:pt x="25931" y="10473"/>
                  </a:moveTo>
                  <a:cubicBezTo>
                    <a:pt x="25931" y="10473"/>
                    <a:pt x="25880" y="10473"/>
                    <a:pt x="25880" y="10514"/>
                  </a:cubicBezTo>
                  <a:cubicBezTo>
                    <a:pt x="25798" y="10473"/>
                    <a:pt x="25717" y="10422"/>
                    <a:pt x="25625" y="10381"/>
                  </a:cubicBezTo>
                  <a:cubicBezTo>
                    <a:pt x="25584" y="10340"/>
                    <a:pt x="25543" y="10381"/>
                    <a:pt x="25502" y="10340"/>
                  </a:cubicBezTo>
                  <a:cubicBezTo>
                    <a:pt x="25543" y="10258"/>
                    <a:pt x="25584" y="10299"/>
                    <a:pt x="25625" y="10258"/>
                  </a:cubicBezTo>
                  <a:cubicBezTo>
                    <a:pt x="25717" y="10299"/>
                    <a:pt x="25757" y="10299"/>
                    <a:pt x="25880" y="10258"/>
                  </a:cubicBezTo>
                  <a:lnTo>
                    <a:pt x="25972" y="10258"/>
                  </a:lnTo>
                  <a:lnTo>
                    <a:pt x="25972" y="10258"/>
                  </a:lnTo>
                  <a:cubicBezTo>
                    <a:pt x="25931" y="10299"/>
                    <a:pt x="25880" y="10340"/>
                    <a:pt x="25931" y="10422"/>
                  </a:cubicBezTo>
                  <a:lnTo>
                    <a:pt x="25931" y="10473"/>
                  </a:lnTo>
                  <a:close/>
                  <a:moveTo>
                    <a:pt x="27545" y="10728"/>
                  </a:moveTo>
                  <a:lnTo>
                    <a:pt x="27545" y="10810"/>
                  </a:lnTo>
                  <a:lnTo>
                    <a:pt x="27331" y="10810"/>
                  </a:lnTo>
                  <a:lnTo>
                    <a:pt x="27331" y="10769"/>
                  </a:lnTo>
                  <a:cubicBezTo>
                    <a:pt x="27290" y="10769"/>
                    <a:pt x="27208" y="10769"/>
                    <a:pt x="27157" y="10728"/>
                  </a:cubicBezTo>
                  <a:lnTo>
                    <a:pt x="27157" y="10677"/>
                  </a:lnTo>
                  <a:lnTo>
                    <a:pt x="27157" y="10677"/>
                  </a:lnTo>
                  <a:lnTo>
                    <a:pt x="27157" y="10677"/>
                  </a:lnTo>
                  <a:lnTo>
                    <a:pt x="27157" y="10677"/>
                  </a:lnTo>
                  <a:cubicBezTo>
                    <a:pt x="27208" y="10677"/>
                    <a:pt x="27208" y="10677"/>
                    <a:pt x="27208" y="10728"/>
                  </a:cubicBezTo>
                  <a:lnTo>
                    <a:pt x="27249" y="10677"/>
                  </a:lnTo>
                  <a:lnTo>
                    <a:pt x="27249" y="10677"/>
                  </a:lnTo>
                  <a:lnTo>
                    <a:pt x="27249" y="10728"/>
                  </a:lnTo>
                  <a:lnTo>
                    <a:pt x="27249" y="10728"/>
                  </a:lnTo>
                  <a:lnTo>
                    <a:pt x="27372" y="10728"/>
                  </a:lnTo>
                  <a:lnTo>
                    <a:pt x="27464" y="10728"/>
                  </a:lnTo>
                  <a:lnTo>
                    <a:pt x="27504" y="10728"/>
                  </a:lnTo>
                  <a:lnTo>
                    <a:pt x="27464" y="10769"/>
                  </a:lnTo>
                  <a:lnTo>
                    <a:pt x="27504" y="10769"/>
                  </a:lnTo>
                  <a:cubicBezTo>
                    <a:pt x="27504" y="10769"/>
                    <a:pt x="27545" y="10769"/>
                    <a:pt x="27545" y="10728"/>
                  </a:cubicBezTo>
                  <a:close/>
                  <a:moveTo>
                    <a:pt x="28608" y="10728"/>
                  </a:moveTo>
                  <a:cubicBezTo>
                    <a:pt x="28690" y="10728"/>
                    <a:pt x="28741" y="10677"/>
                    <a:pt x="28782" y="10677"/>
                  </a:cubicBezTo>
                  <a:cubicBezTo>
                    <a:pt x="28741" y="10728"/>
                    <a:pt x="28690" y="10728"/>
                    <a:pt x="28690" y="10769"/>
                  </a:cubicBezTo>
                  <a:lnTo>
                    <a:pt x="28690" y="10769"/>
                  </a:lnTo>
                  <a:cubicBezTo>
                    <a:pt x="28649" y="10810"/>
                    <a:pt x="28608" y="10851"/>
                    <a:pt x="28567" y="10851"/>
                  </a:cubicBezTo>
                  <a:lnTo>
                    <a:pt x="28526" y="10851"/>
                  </a:lnTo>
                  <a:cubicBezTo>
                    <a:pt x="28526" y="10851"/>
                    <a:pt x="28485" y="10851"/>
                    <a:pt x="28485" y="10810"/>
                  </a:cubicBezTo>
                  <a:cubicBezTo>
                    <a:pt x="28434" y="10810"/>
                    <a:pt x="28434" y="10810"/>
                    <a:pt x="28434" y="10769"/>
                  </a:cubicBezTo>
                  <a:lnTo>
                    <a:pt x="28526" y="10769"/>
                  </a:lnTo>
                  <a:lnTo>
                    <a:pt x="28526" y="10728"/>
                  </a:lnTo>
                  <a:lnTo>
                    <a:pt x="28608" y="10728"/>
                  </a:lnTo>
                  <a:close/>
                  <a:moveTo>
                    <a:pt x="22222" y="11402"/>
                  </a:moveTo>
                  <a:cubicBezTo>
                    <a:pt x="22222" y="11362"/>
                    <a:pt x="22263" y="11321"/>
                    <a:pt x="22304" y="11280"/>
                  </a:cubicBezTo>
                  <a:lnTo>
                    <a:pt x="22304" y="11188"/>
                  </a:lnTo>
                  <a:cubicBezTo>
                    <a:pt x="22304" y="11147"/>
                    <a:pt x="22396" y="11106"/>
                    <a:pt x="22437" y="11065"/>
                  </a:cubicBezTo>
                  <a:cubicBezTo>
                    <a:pt x="22519" y="11024"/>
                    <a:pt x="22611" y="11024"/>
                    <a:pt x="22651" y="10932"/>
                  </a:cubicBezTo>
                  <a:cubicBezTo>
                    <a:pt x="22692" y="10892"/>
                    <a:pt x="22774" y="10677"/>
                    <a:pt x="22774" y="10677"/>
                  </a:cubicBezTo>
                  <a:cubicBezTo>
                    <a:pt x="22815" y="10636"/>
                    <a:pt x="22815" y="10636"/>
                    <a:pt x="22866" y="10636"/>
                  </a:cubicBezTo>
                  <a:cubicBezTo>
                    <a:pt x="22907" y="10677"/>
                    <a:pt x="22907" y="10728"/>
                    <a:pt x="22989" y="10769"/>
                  </a:cubicBezTo>
                  <a:lnTo>
                    <a:pt x="23162" y="10769"/>
                  </a:lnTo>
                  <a:cubicBezTo>
                    <a:pt x="23203" y="10728"/>
                    <a:pt x="23244" y="10728"/>
                    <a:pt x="23244" y="10728"/>
                  </a:cubicBezTo>
                  <a:cubicBezTo>
                    <a:pt x="23244" y="10769"/>
                    <a:pt x="23326" y="10810"/>
                    <a:pt x="23377" y="10769"/>
                  </a:cubicBezTo>
                  <a:cubicBezTo>
                    <a:pt x="23459" y="10769"/>
                    <a:pt x="23459" y="10728"/>
                    <a:pt x="23499" y="10677"/>
                  </a:cubicBezTo>
                  <a:cubicBezTo>
                    <a:pt x="23499" y="10677"/>
                    <a:pt x="23581" y="10636"/>
                    <a:pt x="23632" y="10636"/>
                  </a:cubicBezTo>
                  <a:lnTo>
                    <a:pt x="23673" y="10677"/>
                  </a:lnTo>
                  <a:cubicBezTo>
                    <a:pt x="23714" y="10636"/>
                    <a:pt x="23714" y="10595"/>
                    <a:pt x="23796" y="10554"/>
                  </a:cubicBezTo>
                  <a:cubicBezTo>
                    <a:pt x="23837" y="10514"/>
                    <a:pt x="23929" y="10554"/>
                    <a:pt x="24010" y="10514"/>
                  </a:cubicBezTo>
                  <a:lnTo>
                    <a:pt x="24092" y="10514"/>
                  </a:lnTo>
                  <a:lnTo>
                    <a:pt x="24092" y="10514"/>
                  </a:lnTo>
                  <a:lnTo>
                    <a:pt x="24143" y="10514"/>
                  </a:lnTo>
                  <a:cubicBezTo>
                    <a:pt x="24184" y="10514"/>
                    <a:pt x="24184" y="10473"/>
                    <a:pt x="24225" y="10473"/>
                  </a:cubicBezTo>
                  <a:lnTo>
                    <a:pt x="24347" y="10473"/>
                  </a:lnTo>
                  <a:cubicBezTo>
                    <a:pt x="24399" y="10514"/>
                    <a:pt x="24439" y="10514"/>
                    <a:pt x="24480" y="10514"/>
                  </a:cubicBezTo>
                  <a:cubicBezTo>
                    <a:pt x="24521" y="10514"/>
                    <a:pt x="24562" y="10473"/>
                    <a:pt x="24603" y="10422"/>
                  </a:cubicBezTo>
                  <a:cubicBezTo>
                    <a:pt x="24654" y="10473"/>
                    <a:pt x="24654" y="10473"/>
                    <a:pt x="24695" y="10473"/>
                  </a:cubicBezTo>
                  <a:cubicBezTo>
                    <a:pt x="24736" y="10473"/>
                    <a:pt x="24736" y="10422"/>
                    <a:pt x="24777" y="10422"/>
                  </a:cubicBezTo>
                  <a:lnTo>
                    <a:pt x="24817" y="10473"/>
                  </a:lnTo>
                  <a:cubicBezTo>
                    <a:pt x="24909" y="10514"/>
                    <a:pt x="24991" y="10422"/>
                    <a:pt x="25073" y="10381"/>
                  </a:cubicBezTo>
                  <a:lnTo>
                    <a:pt x="25114" y="10381"/>
                  </a:lnTo>
                  <a:cubicBezTo>
                    <a:pt x="25114" y="10422"/>
                    <a:pt x="25165" y="10422"/>
                    <a:pt x="25165" y="10422"/>
                  </a:cubicBezTo>
                  <a:cubicBezTo>
                    <a:pt x="25165" y="10473"/>
                    <a:pt x="25165" y="10473"/>
                    <a:pt x="25206" y="10514"/>
                  </a:cubicBezTo>
                  <a:lnTo>
                    <a:pt x="25206" y="10514"/>
                  </a:lnTo>
                  <a:cubicBezTo>
                    <a:pt x="25247" y="10473"/>
                    <a:pt x="25287" y="10473"/>
                    <a:pt x="25287" y="10422"/>
                  </a:cubicBezTo>
                  <a:cubicBezTo>
                    <a:pt x="25287" y="10554"/>
                    <a:pt x="25114" y="10595"/>
                    <a:pt x="25287" y="10677"/>
                  </a:cubicBezTo>
                  <a:cubicBezTo>
                    <a:pt x="25287" y="10728"/>
                    <a:pt x="25328" y="10728"/>
                    <a:pt x="25328" y="10769"/>
                  </a:cubicBezTo>
                  <a:cubicBezTo>
                    <a:pt x="25328" y="10810"/>
                    <a:pt x="25165" y="10892"/>
                    <a:pt x="25165" y="10932"/>
                  </a:cubicBezTo>
                  <a:cubicBezTo>
                    <a:pt x="25165" y="10984"/>
                    <a:pt x="25206" y="11024"/>
                    <a:pt x="25247" y="11024"/>
                  </a:cubicBezTo>
                  <a:lnTo>
                    <a:pt x="25328" y="11024"/>
                  </a:lnTo>
                  <a:lnTo>
                    <a:pt x="25328" y="11065"/>
                  </a:lnTo>
                  <a:cubicBezTo>
                    <a:pt x="25369" y="11106"/>
                    <a:pt x="25461" y="11147"/>
                    <a:pt x="25543" y="11147"/>
                  </a:cubicBezTo>
                  <a:lnTo>
                    <a:pt x="25676" y="11147"/>
                  </a:lnTo>
                  <a:cubicBezTo>
                    <a:pt x="25717" y="11147"/>
                    <a:pt x="25757" y="11147"/>
                    <a:pt x="25757" y="11188"/>
                  </a:cubicBezTo>
                  <a:lnTo>
                    <a:pt x="25798" y="11188"/>
                  </a:lnTo>
                  <a:cubicBezTo>
                    <a:pt x="25839" y="11239"/>
                    <a:pt x="25839" y="11239"/>
                    <a:pt x="25880" y="11239"/>
                  </a:cubicBezTo>
                  <a:cubicBezTo>
                    <a:pt x="25931" y="11239"/>
                    <a:pt x="25972" y="11362"/>
                    <a:pt x="26013" y="11402"/>
                  </a:cubicBezTo>
                  <a:cubicBezTo>
                    <a:pt x="26054" y="11443"/>
                    <a:pt x="26227" y="11443"/>
                    <a:pt x="26268" y="11443"/>
                  </a:cubicBezTo>
                  <a:cubicBezTo>
                    <a:pt x="26350" y="11494"/>
                    <a:pt x="26391" y="11576"/>
                    <a:pt x="26483" y="11576"/>
                  </a:cubicBezTo>
                  <a:cubicBezTo>
                    <a:pt x="26524" y="11576"/>
                    <a:pt x="26524" y="11576"/>
                    <a:pt x="26565" y="11535"/>
                  </a:cubicBezTo>
                  <a:cubicBezTo>
                    <a:pt x="26738" y="11443"/>
                    <a:pt x="26565" y="11402"/>
                    <a:pt x="26646" y="11280"/>
                  </a:cubicBezTo>
                  <a:cubicBezTo>
                    <a:pt x="26697" y="11188"/>
                    <a:pt x="26902" y="11106"/>
                    <a:pt x="27035" y="11188"/>
                  </a:cubicBezTo>
                  <a:cubicBezTo>
                    <a:pt x="27075" y="11188"/>
                    <a:pt x="27075" y="11239"/>
                    <a:pt x="27116" y="11280"/>
                  </a:cubicBezTo>
                  <a:lnTo>
                    <a:pt x="27249" y="11280"/>
                  </a:lnTo>
                  <a:lnTo>
                    <a:pt x="27331" y="11280"/>
                  </a:lnTo>
                  <a:cubicBezTo>
                    <a:pt x="27372" y="11321"/>
                    <a:pt x="27372" y="11362"/>
                    <a:pt x="27372" y="11362"/>
                  </a:cubicBezTo>
                  <a:lnTo>
                    <a:pt x="27545" y="11362"/>
                  </a:lnTo>
                  <a:cubicBezTo>
                    <a:pt x="27627" y="11402"/>
                    <a:pt x="27719" y="11402"/>
                    <a:pt x="27801" y="11402"/>
                  </a:cubicBezTo>
                  <a:lnTo>
                    <a:pt x="27801" y="11443"/>
                  </a:lnTo>
                  <a:lnTo>
                    <a:pt x="27883" y="11443"/>
                  </a:lnTo>
                  <a:cubicBezTo>
                    <a:pt x="27923" y="11443"/>
                    <a:pt x="27974" y="11494"/>
                    <a:pt x="28015" y="11494"/>
                  </a:cubicBezTo>
                  <a:lnTo>
                    <a:pt x="28056" y="11443"/>
                  </a:lnTo>
                  <a:cubicBezTo>
                    <a:pt x="28138" y="11402"/>
                    <a:pt x="28271" y="11362"/>
                    <a:pt x="28353" y="11362"/>
                  </a:cubicBezTo>
                  <a:cubicBezTo>
                    <a:pt x="28393" y="11402"/>
                    <a:pt x="28393" y="11402"/>
                    <a:pt x="28393" y="11443"/>
                  </a:cubicBezTo>
                  <a:lnTo>
                    <a:pt x="28485" y="11443"/>
                  </a:lnTo>
                  <a:lnTo>
                    <a:pt x="28567" y="11443"/>
                  </a:lnTo>
                  <a:cubicBezTo>
                    <a:pt x="28649" y="11494"/>
                    <a:pt x="28649" y="11402"/>
                    <a:pt x="28741" y="11402"/>
                  </a:cubicBezTo>
                  <a:cubicBezTo>
                    <a:pt x="28782" y="11535"/>
                    <a:pt x="28822" y="11617"/>
                    <a:pt x="28822" y="11699"/>
                  </a:cubicBezTo>
                  <a:cubicBezTo>
                    <a:pt x="28782" y="11750"/>
                    <a:pt x="28782" y="11872"/>
                    <a:pt x="28741" y="11954"/>
                  </a:cubicBezTo>
                  <a:lnTo>
                    <a:pt x="28690" y="11954"/>
                  </a:lnTo>
                  <a:cubicBezTo>
                    <a:pt x="28608" y="11872"/>
                    <a:pt x="28567" y="11750"/>
                    <a:pt x="28526" y="11617"/>
                  </a:cubicBezTo>
                  <a:cubicBezTo>
                    <a:pt x="28485" y="11658"/>
                    <a:pt x="28485" y="11658"/>
                    <a:pt x="28434" y="11658"/>
                  </a:cubicBezTo>
                  <a:cubicBezTo>
                    <a:pt x="28485" y="11791"/>
                    <a:pt x="28567" y="11872"/>
                    <a:pt x="28608" y="11954"/>
                  </a:cubicBezTo>
                  <a:cubicBezTo>
                    <a:pt x="28649" y="12005"/>
                    <a:pt x="28649" y="12087"/>
                    <a:pt x="28690" y="12169"/>
                  </a:cubicBezTo>
                  <a:cubicBezTo>
                    <a:pt x="28741" y="12261"/>
                    <a:pt x="28822" y="12383"/>
                    <a:pt x="28863" y="12516"/>
                  </a:cubicBezTo>
                  <a:cubicBezTo>
                    <a:pt x="28904" y="12516"/>
                    <a:pt x="28945" y="12557"/>
                    <a:pt x="28945" y="12598"/>
                  </a:cubicBezTo>
                  <a:lnTo>
                    <a:pt x="28904" y="12598"/>
                  </a:lnTo>
                  <a:cubicBezTo>
                    <a:pt x="28945" y="12639"/>
                    <a:pt x="28945" y="12680"/>
                    <a:pt x="28945" y="12720"/>
                  </a:cubicBezTo>
                  <a:cubicBezTo>
                    <a:pt x="28996" y="12772"/>
                    <a:pt x="29037" y="12772"/>
                    <a:pt x="29037" y="12772"/>
                  </a:cubicBezTo>
                  <a:cubicBezTo>
                    <a:pt x="29078" y="12812"/>
                    <a:pt x="29160" y="12935"/>
                    <a:pt x="29160" y="12976"/>
                  </a:cubicBezTo>
                  <a:cubicBezTo>
                    <a:pt x="29201" y="13109"/>
                    <a:pt x="29160" y="13282"/>
                    <a:pt x="29201" y="13364"/>
                  </a:cubicBezTo>
                  <a:cubicBezTo>
                    <a:pt x="29252" y="13405"/>
                    <a:pt x="29374" y="13446"/>
                    <a:pt x="29415" y="13487"/>
                  </a:cubicBezTo>
                  <a:cubicBezTo>
                    <a:pt x="29456" y="13620"/>
                    <a:pt x="29456" y="13875"/>
                    <a:pt x="29548" y="13916"/>
                  </a:cubicBezTo>
                  <a:lnTo>
                    <a:pt x="29589" y="13916"/>
                  </a:lnTo>
                  <a:lnTo>
                    <a:pt x="29589" y="13875"/>
                  </a:lnTo>
                  <a:cubicBezTo>
                    <a:pt x="29630" y="13875"/>
                    <a:pt x="29630" y="13916"/>
                    <a:pt x="29630" y="13957"/>
                  </a:cubicBezTo>
                  <a:lnTo>
                    <a:pt x="29711" y="13957"/>
                  </a:lnTo>
                  <a:cubicBezTo>
                    <a:pt x="29762" y="13998"/>
                    <a:pt x="29803" y="14049"/>
                    <a:pt x="29844" y="14130"/>
                  </a:cubicBezTo>
                  <a:lnTo>
                    <a:pt x="29885" y="14130"/>
                  </a:lnTo>
                  <a:cubicBezTo>
                    <a:pt x="29926" y="14171"/>
                    <a:pt x="29926" y="14212"/>
                    <a:pt x="29926" y="14212"/>
                  </a:cubicBezTo>
                  <a:cubicBezTo>
                    <a:pt x="30018" y="14253"/>
                    <a:pt x="30100" y="14304"/>
                    <a:pt x="30100" y="14386"/>
                  </a:cubicBezTo>
                  <a:cubicBezTo>
                    <a:pt x="30100" y="14427"/>
                    <a:pt x="30018" y="14427"/>
                    <a:pt x="29967" y="14468"/>
                  </a:cubicBezTo>
                  <a:lnTo>
                    <a:pt x="29967" y="14468"/>
                  </a:lnTo>
                  <a:lnTo>
                    <a:pt x="29967" y="14468"/>
                  </a:lnTo>
                  <a:lnTo>
                    <a:pt x="30100" y="14468"/>
                  </a:lnTo>
                  <a:cubicBezTo>
                    <a:pt x="30100" y="14508"/>
                    <a:pt x="30181" y="14600"/>
                    <a:pt x="30222" y="14641"/>
                  </a:cubicBezTo>
                  <a:lnTo>
                    <a:pt x="30314" y="14641"/>
                  </a:lnTo>
                  <a:cubicBezTo>
                    <a:pt x="30355" y="14641"/>
                    <a:pt x="30396" y="14600"/>
                    <a:pt x="30437" y="14600"/>
                  </a:cubicBezTo>
                  <a:cubicBezTo>
                    <a:pt x="30478" y="14560"/>
                    <a:pt x="30478" y="14600"/>
                    <a:pt x="30529" y="14600"/>
                  </a:cubicBezTo>
                  <a:lnTo>
                    <a:pt x="30570" y="14600"/>
                  </a:lnTo>
                  <a:cubicBezTo>
                    <a:pt x="30610" y="14560"/>
                    <a:pt x="30651" y="14560"/>
                    <a:pt x="30692" y="14508"/>
                  </a:cubicBezTo>
                  <a:lnTo>
                    <a:pt x="30692" y="14508"/>
                  </a:lnTo>
                  <a:cubicBezTo>
                    <a:pt x="30733" y="14508"/>
                    <a:pt x="30733" y="14508"/>
                    <a:pt x="30784" y="14560"/>
                  </a:cubicBezTo>
                  <a:cubicBezTo>
                    <a:pt x="30825" y="14508"/>
                    <a:pt x="30825" y="14508"/>
                    <a:pt x="30866" y="14508"/>
                  </a:cubicBezTo>
                  <a:lnTo>
                    <a:pt x="30989" y="14508"/>
                  </a:lnTo>
                  <a:cubicBezTo>
                    <a:pt x="31080" y="14508"/>
                    <a:pt x="31121" y="14468"/>
                    <a:pt x="31162" y="14427"/>
                  </a:cubicBezTo>
                  <a:lnTo>
                    <a:pt x="31244" y="14427"/>
                  </a:lnTo>
                  <a:lnTo>
                    <a:pt x="31244" y="14468"/>
                  </a:lnTo>
                  <a:lnTo>
                    <a:pt x="31244" y="14508"/>
                  </a:lnTo>
                  <a:cubicBezTo>
                    <a:pt x="31203" y="14560"/>
                    <a:pt x="31244" y="14560"/>
                    <a:pt x="31244" y="14600"/>
                  </a:cubicBezTo>
                  <a:cubicBezTo>
                    <a:pt x="31244" y="14641"/>
                    <a:pt x="31203" y="14641"/>
                    <a:pt x="31203" y="14682"/>
                  </a:cubicBezTo>
                  <a:lnTo>
                    <a:pt x="31203" y="14815"/>
                  </a:lnTo>
                  <a:cubicBezTo>
                    <a:pt x="31162" y="14856"/>
                    <a:pt x="31121" y="14897"/>
                    <a:pt x="31121" y="14938"/>
                  </a:cubicBezTo>
                  <a:cubicBezTo>
                    <a:pt x="31080" y="14978"/>
                    <a:pt x="31080" y="14978"/>
                    <a:pt x="31040" y="15019"/>
                  </a:cubicBezTo>
                  <a:lnTo>
                    <a:pt x="31040" y="15070"/>
                  </a:lnTo>
                  <a:cubicBezTo>
                    <a:pt x="30989" y="15111"/>
                    <a:pt x="30989" y="15152"/>
                    <a:pt x="30948" y="15234"/>
                  </a:cubicBezTo>
                  <a:cubicBezTo>
                    <a:pt x="30948" y="15234"/>
                    <a:pt x="30907" y="15275"/>
                    <a:pt x="30907" y="15326"/>
                  </a:cubicBezTo>
                  <a:cubicBezTo>
                    <a:pt x="30866" y="15448"/>
                    <a:pt x="30733" y="15530"/>
                    <a:pt x="30651" y="15663"/>
                  </a:cubicBezTo>
                  <a:cubicBezTo>
                    <a:pt x="30610" y="15704"/>
                    <a:pt x="30570" y="15745"/>
                    <a:pt x="30529" y="15786"/>
                  </a:cubicBezTo>
                  <a:cubicBezTo>
                    <a:pt x="30396" y="15918"/>
                    <a:pt x="30273" y="15959"/>
                    <a:pt x="30140" y="16041"/>
                  </a:cubicBezTo>
                  <a:cubicBezTo>
                    <a:pt x="30059" y="16174"/>
                    <a:pt x="29926" y="16296"/>
                    <a:pt x="29844" y="16429"/>
                  </a:cubicBezTo>
                  <a:lnTo>
                    <a:pt x="29844" y="16470"/>
                  </a:lnTo>
                  <a:cubicBezTo>
                    <a:pt x="29803" y="16470"/>
                    <a:pt x="29762" y="16511"/>
                    <a:pt x="29711" y="16511"/>
                  </a:cubicBezTo>
                  <a:cubicBezTo>
                    <a:pt x="29711" y="16552"/>
                    <a:pt x="29671" y="16552"/>
                    <a:pt x="29630" y="16603"/>
                  </a:cubicBezTo>
                  <a:cubicBezTo>
                    <a:pt x="29630" y="16726"/>
                    <a:pt x="29548" y="16726"/>
                    <a:pt x="29548" y="16766"/>
                  </a:cubicBezTo>
                  <a:lnTo>
                    <a:pt x="29548" y="16858"/>
                  </a:lnTo>
                  <a:lnTo>
                    <a:pt x="29456" y="16899"/>
                  </a:lnTo>
                  <a:cubicBezTo>
                    <a:pt x="29456" y="16899"/>
                    <a:pt x="29415" y="17063"/>
                    <a:pt x="29415" y="17114"/>
                  </a:cubicBezTo>
                  <a:cubicBezTo>
                    <a:pt x="29456" y="17155"/>
                    <a:pt x="29507" y="17196"/>
                    <a:pt x="29548" y="17236"/>
                  </a:cubicBezTo>
                  <a:cubicBezTo>
                    <a:pt x="29548" y="17277"/>
                    <a:pt x="29507" y="17318"/>
                    <a:pt x="29507" y="17318"/>
                  </a:cubicBezTo>
                  <a:lnTo>
                    <a:pt x="29507" y="17369"/>
                  </a:lnTo>
                  <a:cubicBezTo>
                    <a:pt x="29507" y="17451"/>
                    <a:pt x="29507" y="17574"/>
                    <a:pt x="29548" y="17665"/>
                  </a:cubicBezTo>
                  <a:cubicBezTo>
                    <a:pt x="29589" y="17706"/>
                    <a:pt x="29671" y="17706"/>
                    <a:pt x="29671" y="17788"/>
                  </a:cubicBezTo>
                  <a:cubicBezTo>
                    <a:pt x="29671" y="17829"/>
                    <a:pt x="29671" y="17829"/>
                    <a:pt x="29630" y="17880"/>
                  </a:cubicBezTo>
                  <a:cubicBezTo>
                    <a:pt x="29630" y="17921"/>
                    <a:pt x="29671" y="18003"/>
                    <a:pt x="29671" y="18084"/>
                  </a:cubicBezTo>
                  <a:cubicBezTo>
                    <a:pt x="29671" y="18084"/>
                    <a:pt x="29630" y="18084"/>
                    <a:pt x="29630" y="18135"/>
                  </a:cubicBezTo>
                  <a:cubicBezTo>
                    <a:pt x="29671" y="18176"/>
                    <a:pt x="29671" y="18258"/>
                    <a:pt x="29671" y="18340"/>
                  </a:cubicBezTo>
                  <a:lnTo>
                    <a:pt x="29711" y="18340"/>
                  </a:lnTo>
                  <a:lnTo>
                    <a:pt x="29711" y="18391"/>
                  </a:lnTo>
                  <a:lnTo>
                    <a:pt x="29671" y="18432"/>
                  </a:lnTo>
                  <a:lnTo>
                    <a:pt x="29671" y="18473"/>
                  </a:lnTo>
                  <a:cubicBezTo>
                    <a:pt x="29630" y="18554"/>
                    <a:pt x="29589" y="18646"/>
                    <a:pt x="29507" y="18687"/>
                  </a:cubicBezTo>
                  <a:cubicBezTo>
                    <a:pt x="29415" y="18769"/>
                    <a:pt x="29292" y="18769"/>
                    <a:pt x="29201" y="18810"/>
                  </a:cubicBezTo>
                  <a:cubicBezTo>
                    <a:pt x="29119" y="18902"/>
                    <a:pt x="29078" y="18983"/>
                    <a:pt x="28996" y="19024"/>
                  </a:cubicBezTo>
                  <a:cubicBezTo>
                    <a:pt x="28945" y="19065"/>
                    <a:pt x="28863" y="19106"/>
                    <a:pt x="28822" y="19157"/>
                  </a:cubicBezTo>
                  <a:lnTo>
                    <a:pt x="28822" y="19280"/>
                  </a:lnTo>
                  <a:lnTo>
                    <a:pt x="28863" y="19321"/>
                  </a:lnTo>
                  <a:cubicBezTo>
                    <a:pt x="28863" y="19413"/>
                    <a:pt x="28863" y="19453"/>
                    <a:pt x="28904" y="19535"/>
                  </a:cubicBezTo>
                  <a:lnTo>
                    <a:pt x="28904" y="19535"/>
                  </a:lnTo>
                  <a:cubicBezTo>
                    <a:pt x="28945" y="19576"/>
                    <a:pt x="28945" y="19668"/>
                    <a:pt x="28904" y="19709"/>
                  </a:cubicBezTo>
                  <a:lnTo>
                    <a:pt x="28904" y="19750"/>
                  </a:lnTo>
                  <a:lnTo>
                    <a:pt x="28904" y="19791"/>
                  </a:lnTo>
                  <a:lnTo>
                    <a:pt x="28904" y="19831"/>
                  </a:lnTo>
                  <a:cubicBezTo>
                    <a:pt x="28863" y="19964"/>
                    <a:pt x="28741" y="19964"/>
                    <a:pt x="28608" y="20005"/>
                  </a:cubicBezTo>
                  <a:cubicBezTo>
                    <a:pt x="28567" y="20046"/>
                    <a:pt x="28526" y="20087"/>
                    <a:pt x="28485" y="20128"/>
                  </a:cubicBezTo>
                  <a:lnTo>
                    <a:pt x="28485" y="20128"/>
                  </a:lnTo>
                  <a:cubicBezTo>
                    <a:pt x="28485" y="20179"/>
                    <a:pt x="28526" y="20179"/>
                    <a:pt x="28526" y="20179"/>
                  </a:cubicBezTo>
                  <a:cubicBezTo>
                    <a:pt x="28567" y="20261"/>
                    <a:pt x="28526" y="20383"/>
                    <a:pt x="28485" y="20434"/>
                  </a:cubicBezTo>
                  <a:cubicBezTo>
                    <a:pt x="28485" y="20434"/>
                    <a:pt x="28434" y="20434"/>
                    <a:pt x="28434" y="20475"/>
                  </a:cubicBezTo>
                  <a:lnTo>
                    <a:pt x="28485" y="20516"/>
                  </a:lnTo>
                  <a:cubicBezTo>
                    <a:pt x="28434" y="20598"/>
                    <a:pt x="28353" y="20639"/>
                    <a:pt x="28312" y="20690"/>
                  </a:cubicBezTo>
                  <a:cubicBezTo>
                    <a:pt x="28138" y="20894"/>
                    <a:pt x="28015" y="21109"/>
                    <a:pt x="27801" y="21282"/>
                  </a:cubicBezTo>
                  <a:cubicBezTo>
                    <a:pt x="27760" y="21282"/>
                    <a:pt x="27719" y="21323"/>
                    <a:pt x="27668" y="21364"/>
                  </a:cubicBezTo>
                  <a:cubicBezTo>
                    <a:pt x="27627" y="21405"/>
                    <a:pt x="27504" y="21364"/>
                    <a:pt x="27464" y="21405"/>
                  </a:cubicBezTo>
                  <a:lnTo>
                    <a:pt x="27464" y="21456"/>
                  </a:lnTo>
                  <a:cubicBezTo>
                    <a:pt x="27413" y="21456"/>
                    <a:pt x="27372" y="21456"/>
                    <a:pt x="27372" y="21405"/>
                  </a:cubicBezTo>
                  <a:lnTo>
                    <a:pt x="27290" y="21497"/>
                  </a:lnTo>
                  <a:cubicBezTo>
                    <a:pt x="27249" y="21456"/>
                    <a:pt x="27208" y="21405"/>
                    <a:pt x="27157" y="21405"/>
                  </a:cubicBezTo>
                  <a:cubicBezTo>
                    <a:pt x="27116" y="21456"/>
                    <a:pt x="27116" y="21456"/>
                    <a:pt x="27075" y="21456"/>
                  </a:cubicBezTo>
                  <a:cubicBezTo>
                    <a:pt x="27035" y="21456"/>
                    <a:pt x="26994" y="21405"/>
                    <a:pt x="26953" y="21456"/>
                  </a:cubicBezTo>
                  <a:cubicBezTo>
                    <a:pt x="26902" y="21456"/>
                    <a:pt x="26902" y="21497"/>
                    <a:pt x="26861" y="21497"/>
                  </a:cubicBezTo>
                  <a:cubicBezTo>
                    <a:pt x="26861" y="21538"/>
                    <a:pt x="26820" y="21497"/>
                    <a:pt x="26779" y="21497"/>
                  </a:cubicBezTo>
                  <a:lnTo>
                    <a:pt x="26697" y="21497"/>
                  </a:lnTo>
                  <a:cubicBezTo>
                    <a:pt x="26646" y="21538"/>
                    <a:pt x="26646" y="21538"/>
                    <a:pt x="26605" y="21579"/>
                  </a:cubicBezTo>
                  <a:cubicBezTo>
                    <a:pt x="26565" y="21579"/>
                    <a:pt x="26524" y="21538"/>
                    <a:pt x="26524" y="21538"/>
                  </a:cubicBezTo>
                  <a:lnTo>
                    <a:pt x="26524" y="21497"/>
                  </a:lnTo>
                  <a:lnTo>
                    <a:pt x="26442" y="21497"/>
                  </a:lnTo>
                  <a:lnTo>
                    <a:pt x="26442" y="21456"/>
                  </a:lnTo>
                  <a:lnTo>
                    <a:pt x="26391" y="21456"/>
                  </a:lnTo>
                  <a:lnTo>
                    <a:pt x="26391" y="21497"/>
                  </a:lnTo>
                  <a:lnTo>
                    <a:pt x="26391" y="21497"/>
                  </a:lnTo>
                  <a:lnTo>
                    <a:pt x="26391" y="21456"/>
                  </a:lnTo>
                  <a:lnTo>
                    <a:pt x="26391" y="21405"/>
                  </a:lnTo>
                  <a:cubicBezTo>
                    <a:pt x="26391" y="21364"/>
                    <a:pt x="26309" y="21241"/>
                    <a:pt x="26309" y="21241"/>
                  </a:cubicBezTo>
                  <a:lnTo>
                    <a:pt x="26350" y="21241"/>
                  </a:lnTo>
                  <a:cubicBezTo>
                    <a:pt x="26391" y="21068"/>
                    <a:pt x="26309" y="20986"/>
                    <a:pt x="26268" y="20894"/>
                  </a:cubicBezTo>
                  <a:cubicBezTo>
                    <a:pt x="26227" y="20812"/>
                    <a:pt x="26186" y="20690"/>
                    <a:pt x="26135" y="20557"/>
                  </a:cubicBezTo>
                  <a:cubicBezTo>
                    <a:pt x="26054" y="20516"/>
                    <a:pt x="26013" y="20434"/>
                    <a:pt x="25972" y="20383"/>
                  </a:cubicBezTo>
                  <a:cubicBezTo>
                    <a:pt x="25931" y="20342"/>
                    <a:pt x="25931" y="20261"/>
                    <a:pt x="25880" y="20220"/>
                  </a:cubicBezTo>
                  <a:lnTo>
                    <a:pt x="25931" y="20179"/>
                  </a:lnTo>
                  <a:cubicBezTo>
                    <a:pt x="25880" y="20128"/>
                    <a:pt x="25880" y="20087"/>
                    <a:pt x="25880" y="20046"/>
                  </a:cubicBezTo>
                  <a:cubicBezTo>
                    <a:pt x="25839" y="20046"/>
                    <a:pt x="25880" y="20005"/>
                    <a:pt x="25880" y="19964"/>
                  </a:cubicBezTo>
                  <a:cubicBezTo>
                    <a:pt x="25880" y="19923"/>
                    <a:pt x="25839" y="19923"/>
                    <a:pt x="25839" y="19872"/>
                  </a:cubicBezTo>
                  <a:cubicBezTo>
                    <a:pt x="25839" y="19791"/>
                    <a:pt x="25798" y="19750"/>
                    <a:pt x="25798" y="19668"/>
                  </a:cubicBezTo>
                  <a:cubicBezTo>
                    <a:pt x="25880" y="19576"/>
                    <a:pt x="25717" y="19453"/>
                    <a:pt x="25676" y="19362"/>
                  </a:cubicBezTo>
                  <a:cubicBezTo>
                    <a:pt x="25625" y="19280"/>
                    <a:pt x="25584" y="19157"/>
                    <a:pt x="25543" y="19024"/>
                  </a:cubicBezTo>
                  <a:cubicBezTo>
                    <a:pt x="25502" y="18983"/>
                    <a:pt x="25461" y="18943"/>
                    <a:pt x="25420" y="18902"/>
                  </a:cubicBezTo>
                  <a:cubicBezTo>
                    <a:pt x="25369" y="18769"/>
                    <a:pt x="25420" y="18646"/>
                    <a:pt x="25420" y="18554"/>
                  </a:cubicBezTo>
                  <a:cubicBezTo>
                    <a:pt x="25502" y="18473"/>
                    <a:pt x="25461" y="18299"/>
                    <a:pt x="25543" y="18176"/>
                  </a:cubicBezTo>
                  <a:lnTo>
                    <a:pt x="25584" y="18135"/>
                  </a:lnTo>
                  <a:lnTo>
                    <a:pt x="25584" y="18084"/>
                  </a:lnTo>
                  <a:lnTo>
                    <a:pt x="25625" y="18084"/>
                  </a:lnTo>
                  <a:cubicBezTo>
                    <a:pt x="25676" y="18044"/>
                    <a:pt x="25717" y="17962"/>
                    <a:pt x="25717" y="17880"/>
                  </a:cubicBezTo>
                  <a:lnTo>
                    <a:pt x="25717" y="17747"/>
                  </a:lnTo>
                  <a:cubicBezTo>
                    <a:pt x="25676" y="17665"/>
                    <a:pt x="25543" y="17533"/>
                    <a:pt x="25676" y="17492"/>
                  </a:cubicBezTo>
                  <a:cubicBezTo>
                    <a:pt x="25676" y="17410"/>
                    <a:pt x="25625" y="17369"/>
                    <a:pt x="25584" y="17277"/>
                  </a:cubicBezTo>
                  <a:lnTo>
                    <a:pt x="25584" y="17196"/>
                  </a:lnTo>
                  <a:cubicBezTo>
                    <a:pt x="25543" y="17196"/>
                    <a:pt x="25502" y="17155"/>
                    <a:pt x="25502" y="17114"/>
                  </a:cubicBezTo>
                  <a:cubicBezTo>
                    <a:pt x="25461" y="17063"/>
                    <a:pt x="25502" y="17022"/>
                    <a:pt x="25461" y="16981"/>
                  </a:cubicBezTo>
                  <a:cubicBezTo>
                    <a:pt x="25461" y="16940"/>
                    <a:pt x="25420" y="16858"/>
                    <a:pt x="25420" y="16858"/>
                  </a:cubicBezTo>
                  <a:cubicBezTo>
                    <a:pt x="25369" y="16807"/>
                    <a:pt x="25287" y="16766"/>
                    <a:pt x="25247" y="16685"/>
                  </a:cubicBezTo>
                  <a:cubicBezTo>
                    <a:pt x="25206" y="16644"/>
                    <a:pt x="25206" y="16603"/>
                    <a:pt x="25114" y="16603"/>
                  </a:cubicBezTo>
                  <a:lnTo>
                    <a:pt x="25165" y="16552"/>
                  </a:lnTo>
                  <a:lnTo>
                    <a:pt x="25114" y="16552"/>
                  </a:lnTo>
                  <a:cubicBezTo>
                    <a:pt x="25073" y="16511"/>
                    <a:pt x="25073" y="16470"/>
                    <a:pt x="25032" y="16470"/>
                  </a:cubicBezTo>
                  <a:lnTo>
                    <a:pt x="25032" y="16429"/>
                  </a:lnTo>
                  <a:lnTo>
                    <a:pt x="25073" y="16429"/>
                  </a:lnTo>
                  <a:lnTo>
                    <a:pt x="25032" y="16388"/>
                  </a:lnTo>
                  <a:lnTo>
                    <a:pt x="24991" y="16296"/>
                  </a:lnTo>
                  <a:cubicBezTo>
                    <a:pt x="25032" y="16296"/>
                    <a:pt x="25073" y="16256"/>
                    <a:pt x="25073" y="16174"/>
                  </a:cubicBezTo>
                  <a:lnTo>
                    <a:pt x="25114" y="16174"/>
                  </a:lnTo>
                  <a:lnTo>
                    <a:pt x="25114" y="16174"/>
                  </a:lnTo>
                  <a:cubicBezTo>
                    <a:pt x="25114" y="16133"/>
                    <a:pt x="25073" y="16133"/>
                    <a:pt x="25073" y="16092"/>
                  </a:cubicBezTo>
                  <a:lnTo>
                    <a:pt x="25073" y="16000"/>
                  </a:lnTo>
                  <a:lnTo>
                    <a:pt x="25073" y="16000"/>
                  </a:lnTo>
                  <a:lnTo>
                    <a:pt x="25073" y="16000"/>
                  </a:lnTo>
                  <a:cubicBezTo>
                    <a:pt x="25073" y="15959"/>
                    <a:pt x="25114" y="15918"/>
                    <a:pt x="25114" y="15878"/>
                  </a:cubicBezTo>
                  <a:lnTo>
                    <a:pt x="25114" y="15837"/>
                  </a:lnTo>
                  <a:lnTo>
                    <a:pt x="25114" y="15745"/>
                  </a:lnTo>
                  <a:cubicBezTo>
                    <a:pt x="25114" y="15704"/>
                    <a:pt x="25114" y="15663"/>
                    <a:pt x="25073" y="15622"/>
                  </a:cubicBezTo>
                  <a:lnTo>
                    <a:pt x="25114" y="15622"/>
                  </a:lnTo>
                  <a:lnTo>
                    <a:pt x="25114" y="15622"/>
                  </a:lnTo>
                  <a:lnTo>
                    <a:pt x="25073" y="15581"/>
                  </a:lnTo>
                  <a:cubicBezTo>
                    <a:pt x="24991" y="15581"/>
                    <a:pt x="25032" y="15581"/>
                    <a:pt x="24991" y="15489"/>
                  </a:cubicBezTo>
                  <a:lnTo>
                    <a:pt x="24909" y="15489"/>
                  </a:lnTo>
                  <a:lnTo>
                    <a:pt x="24909" y="15530"/>
                  </a:lnTo>
                  <a:lnTo>
                    <a:pt x="24736" y="15530"/>
                  </a:lnTo>
                  <a:cubicBezTo>
                    <a:pt x="24654" y="15622"/>
                    <a:pt x="24480" y="15530"/>
                    <a:pt x="24439" y="15408"/>
                  </a:cubicBezTo>
                  <a:cubicBezTo>
                    <a:pt x="24480" y="15408"/>
                    <a:pt x="24480" y="15367"/>
                    <a:pt x="24480" y="15367"/>
                  </a:cubicBezTo>
                  <a:lnTo>
                    <a:pt x="24480" y="15367"/>
                  </a:lnTo>
                  <a:lnTo>
                    <a:pt x="24439" y="15367"/>
                  </a:lnTo>
                  <a:lnTo>
                    <a:pt x="24399" y="15326"/>
                  </a:lnTo>
                  <a:cubicBezTo>
                    <a:pt x="24399" y="15275"/>
                    <a:pt x="24266" y="15234"/>
                    <a:pt x="24225" y="15193"/>
                  </a:cubicBezTo>
                  <a:cubicBezTo>
                    <a:pt x="24225" y="15234"/>
                    <a:pt x="24225" y="15234"/>
                    <a:pt x="24184" y="15234"/>
                  </a:cubicBezTo>
                  <a:cubicBezTo>
                    <a:pt x="24092" y="15234"/>
                    <a:pt x="23969" y="15275"/>
                    <a:pt x="23888" y="15275"/>
                  </a:cubicBezTo>
                  <a:cubicBezTo>
                    <a:pt x="23837" y="15275"/>
                    <a:pt x="23837" y="15326"/>
                    <a:pt x="23796" y="15326"/>
                  </a:cubicBezTo>
                  <a:cubicBezTo>
                    <a:pt x="23755" y="15326"/>
                    <a:pt x="23714" y="15367"/>
                    <a:pt x="23673" y="15367"/>
                  </a:cubicBezTo>
                  <a:cubicBezTo>
                    <a:pt x="23581" y="15408"/>
                    <a:pt x="23459" y="15448"/>
                    <a:pt x="23377" y="15489"/>
                  </a:cubicBezTo>
                  <a:cubicBezTo>
                    <a:pt x="23326" y="15489"/>
                    <a:pt x="23244" y="15408"/>
                    <a:pt x="23203" y="15408"/>
                  </a:cubicBezTo>
                  <a:lnTo>
                    <a:pt x="23203" y="15408"/>
                  </a:lnTo>
                  <a:cubicBezTo>
                    <a:pt x="23162" y="15448"/>
                    <a:pt x="23121" y="15408"/>
                    <a:pt x="23070" y="15408"/>
                  </a:cubicBezTo>
                  <a:lnTo>
                    <a:pt x="22907" y="15408"/>
                  </a:lnTo>
                  <a:cubicBezTo>
                    <a:pt x="22815" y="15448"/>
                    <a:pt x="22774" y="15448"/>
                    <a:pt x="22733" y="15448"/>
                  </a:cubicBezTo>
                  <a:cubicBezTo>
                    <a:pt x="22692" y="15489"/>
                    <a:pt x="22611" y="15530"/>
                    <a:pt x="22559" y="15530"/>
                  </a:cubicBezTo>
                  <a:cubicBezTo>
                    <a:pt x="22519" y="15530"/>
                    <a:pt x="22396" y="15489"/>
                    <a:pt x="22396" y="15448"/>
                  </a:cubicBezTo>
                  <a:cubicBezTo>
                    <a:pt x="22263" y="15408"/>
                    <a:pt x="22222" y="15326"/>
                    <a:pt x="22141" y="15275"/>
                  </a:cubicBezTo>
                  <a:cubicBezTo>
                    <a:pt x="22100" y="15234"/>
                    <a:pt x="22049" y="15234"/>
                    <a:pt x="22008" y="15193"/>
                  </a:cubicBezTo>
                  <a:cubicBezTo>
                    <a:pt x="21967" y="15193"/>
                    <a:pt x="21926" y="15111"/>
                    <a:pt x="21844" y="15111"/>
                  </a:cubicBezTo>
                  <a:lnTo>
                    <a:pt x="21844" y="15070"/>
                  </a:lnTo>
                  <a:cubicBezTo>
                    <a:pt x="21793" y="15019"/>
                    <a:pt x="21711" y="14978"/>
                    <a:pt x="21711" y="14938"/>
                  </a:cubicBezTo>
                  <a:lnTo>
                    <a:pt x="21711" y="14938"/>
                  </a:lnTo>
                  <a:lnTo>
                    <a:pt x="21752" y="14897"/>
                  </a:lnTo>
                  <a:lnTo>
                    <a:pt x="21752" y="14897"/>
                  </a:lnTo>
                  <a:lnTo>
                    <a:pt x="21711" y="14897"/>
                  </a:lnTo>
                  <a:lnTo>
                    <a:pt x="21711" y="14856"/>
                  </a:lnTo>
                  <a:cubicBezTo>
                    <a:pt x="21711" y="14815"/>
                    <a:pt x="21671" y="14815"/>
                    <a:pt x="21671" y="14764"/>
                  </a:cubicBezTo>
                  <a:lnTo>
                    <a:pt x="21630" y="14723"/>
                  </a:lnTo>
                  <a:cubicBezTo>
                    <a:pt x="21589" y="14682"/>
                    <a:pt x="21538" y="14682"/>
                    <a:pt x="21497" y="14641"/>
                  </a:cubicBezTo>
                  <a:lnTo>
                    <a:pt x="21497" y="14600"/>
                  </a:lnTo>
                  <a:cubicBezTo>
                    <a:pt x="21456" y="14600"/>
                    <a:pt x="21456" y="14600"/>
                    <a:pt x="21456" y="14560"/>
                  </a:cubicBezTo>
                  <a:lnTo>
                    <a:pt x="21456" y="14560"/>
                  </a:lnTo>
                  <a:lnTo>
                    <a:pt x="21374" y="14508"/>
                  </a:lnTo>
                  <a:cubicBezTo>
                    <a:pt x="21374" y="14468"/>
                    <a:pt x="21415" y="14468"/>
                    <a:pt x="21415" y="14427"/>
                  </a:cubicBezTo>
                  <a:cubicBezTo>
                    <a:pt x="21415" y="14386"/>
                    <a:pt x="21374" y="14427"/>
                    <a:pt x="21333" y="14427"/>
                  </a:cubicBezTo>
                  <a:cubicBezTo>
                    <a:pt x="21282" y="14427"/>
                    <a:pt x="21282" y="14386"/>
                    <a:pt x="21241" y="14386"/>
                  </a:cubicBezTo>
                  <a:lnTo>
                    <a:pt x="21241" y="14386"/>
                  </a:lnTo>
                  <a:cubicBezTo>
                    <a:pt x="21241" y="14345"/>
                    <a:pt x="21201" y="14345"/>
                    <a:pt x="21201" y="14345"/>
                  </a:cubicBezTo>
                  <a:lnTo>
                    <a:pt x="21201" y="14304"/>
                  </a:lnTo>
                  <a:cubicBezTo>
                    <a:pt x="21201" y="14253"/>
                    <a:pt x="21160" y="14212"/>
                    <a:pt x="21201" y="14171"/>
                  </a:cubicBezTo>
                  <a:lnTo>
                    <a:pt x="21241" y="14171"/>
                  </a:lnTo>
                  <a:cubicBezTo>
                    <a:pt x="21241" y="14171"/>
                    <a:pt x="21241" y="14130"/>
                    <a:pt x="21201" y="14130"/>
                  </a:cubicBezTo>
                  <a:cubicBezTo>
                    <a:pt x="21160" y="14130"/>
                    <a:pt x="21160" y="13998"/>
                    <a:pt x="21078" y="13957"/>
                  </a:cubicBezTo>
                  <a:lnTo>
                    <a:pt x="21078" y="13957"/>
                  </a:lnTo>
                  <a:cubicBezTo>
                    <a:pt x="21160" y="13957"/>
                    <a:pt x="21201" y="13875"/>
                    <a:pt x="21241" y="13793"/>
                  </a:cubicBezTo>
                  <a:lnTo>
                    <a:pt x="21241" y="13701"/>
                  </a:lnTo>
                  <a:cubicBezTo>
                    <a:pt x="21282" y="13579"/>
                    <a:pt x="21333" y="13364"/>
                    <a:pt x="21241" y="13282"/>
                  </a:cubicBezTo>
                  <a:cubicBezTo>
                    <a:pt x="21282" y="13231"/>
                    <a:pt x="21282" y="13068"/>
                    <a:pt x="21160" y="13068"/>
                  </a:cubicBezTo>
                  <a:lnTo>
                    <a:pt x="21160" y="13068"/>
                  </a:lnTo>
                  <a:cubicBezTo>
                    <a:pt x="21119" y="13027"/>
                    <a:pt x="21160" y="12935"/>
                    <a:pt x="21160" y="12894"/>
                  </a:cubicBezTo>
                  <a:cubicBezTo>
                    <a:pt x="21201" y="12853"/>
                    <a:pt x="21241" y="12812"/>
                    <a:pt x="21241" y="12812"/>
                  </a:cubicBezTo>
                  <a:cubicBezTo>
                    <a:pt x="21282" y="12720"/>
                    <a:pt x="21333" y="12639"/>
                    <a:pt x="21333" y="12557"/>
                  </a:cubicBezTo>
                  <a:cubicBezTo>
                    <a:pt x="21374" y="12516"/>
                    <a:pt x="21456" y="12516"/>
                    <a:pt x="21456" y="12465"/>
                  </a:cubicBezTo>
                  <a:lnTo>
                    <a:pt x="21456" y="12383"/>
                  </a:lnTo>
                  <a:cubicBezTo>
                    <a:pt x="21497" y="12342"/>
                    <a:pt x="21497" y="12261"/>
                    <a:pt x="21538" y="12210"/>
                  </a:cubicBezTo>
                  <a:cubicBezTo>
                    <a:pt x="21538" y="12169"/>
                    <a:pt x="21630" y="12169"/>
                    <a:pt x="21671" y="12128"/>
                  </a:cubicBezTo>
                  <a:cubicBezTo>
                    <a:pt x="21711" y="12087"/>
                    <a:pt x="21711" y="12005"/>
                    <a:pt x="21752" y="11954"/>
                  </a:cubicBezTo>
                  <a:cubicBezTo>
                    <a:pt x="21793" y="11913"/>
                    <a:pt x="21885" y="11913"/>
                    <a:pt x="21926" y="11913"/>
                  </a:cubicBezTo>
                  <a:cubicBezTo>
                    <a:pt x="22008" y="11872"/>
                    <a:pt x="22141" y="11750"/>
                    <a:pt x="22222" y="11658"/>
                  </a:cubicBezTo>
                  <a:cubicBezTo>
                    <a:pt x="22304" y="11535"/>
                    <a:pt x="22181" y="11494"/>
                    <a:pt x="22222" y="11402"/>
                  </a:cubicBezTo>
                  <a:close/>
                  <a:moveTo>
                    <a:pt x="21538" y="4976"/>
                  </a:moveTo>
                  <a:lnTo>
                    <a:pt x="21538" y="5017"/>
                  </a:lnTo>
                  <a:cubicBezTo>
                    <a:pt x="21538" y="5058"/>
                    <a:pt x="21497" y="5109"/>
                    <a:pt x="21415" y="5058"/>
                  </a:cubicBezTo>
                  <a:cubicBezTo>
                    <a:pt x="21374" y="5109"/>
                    <a:pt x="21282" y="5150"/>
                    <a:pt x="21241" y="5191"/>
                  </a:cubicBezTo>
                  <a:lnTo>
                    <a:pt x="21078" y="5191"/>
                  </a:lnTo>
                  <a:cubicBezTo>
                    <a:pt x="21027" y="5231"/>
                    <a:pt x="21027" y="5313"/>
                    <a:pt x="20904" y="5272"/>
                  </a:cubicBezTo>
                  <a:cubicBezTo>
                    <a:pt x="20823" y="5272"/>
                    <a:pt x="20771" y="5272"/>
                    <a:pt x="20731" y="5231"/>
                  </a:cubicBezTo>
                  <a:cubicBezTo>
                    <a:pt x="20690" y="5231"/>
                    <a:pt x="20690" y="5191"/>
                    <a:pt x="20649" y="5191"/>
                  </a:cubicBezTo>
                  <a:lnTo>
                    <a:pt x="20516" y="5191"/>
                  </a:lnTo>
                  <a:cubicBezTo>
                    <a:pt x="20434" y="5191"/>
                    <a:pt x="20393" y="5191"/>
                    <a:pt x="20353" y="5150"/>
                  </a:cubicBezTo>
                  <a:cubicBezTo>
                    <a:pt x="20393" y="5109"/>
                    <a:pt x="20434" y="5109"/>
                    <a:pt x="20475" y="5017"/>
                  </a:cubicBezTo>
                  <a:cubicBezTo>
                    <a:pt x="20434" y="5017"/>
                    <a:pt x="20393" y="5017"/>
                    <a:pt x="20353" y="4976"/>
                  </a:cubicBezTo>
                  <a:cubicBezTo>
                    <a:pt x="20312" y="4976"/>
                    <a:pt x="20220" y="5017"/>
                    <a:pt x="20179" y="4976"/>
                  </a:cubicBezTo>
                  <a:lnTo>
                    <a:pt x="20179" y="4976"/>
                  </a:lnTo>
                  <a:lnTo>
                    <a:pt x="20179" y="4976"/>
                  </a:lnTo>
                  <a:cubicBezTo>
                    <a:pt x="20220" y="4894"/>
                    <a:pt x="20393" y="4935"/>
                    <a:pt x="20434" y="4894"/>
                  </a:cubicBezTo>
                  <a:lnTo>
                    <a:pt x="20475" y="4853"/>
                  </a:lnTo>
                  <a:lnTo>
                    <a:pt x="20434" y="4802"/>
                  </a:lnTo>
                  <a:cubicBezTo>
                    <a:pt x="20393" y="4802"/>
                    <a:pt x="20393" y="4761"/>
                    <a:pt x="20312" y="4761"/>
                  </a:cubicBezTo>
                  <a:cubicBezTo>
                    <a:pt x="20312" y="4761"/>
                    <a:pt x="20261" y="4761"/>
                    <a:pt x="20220" y="4802"/>
                  </a:cubicBezTo>
                  <a:cubicBezTo>
                    <a:pt x="20179" y="4802"/>
                    <a:pt x="20138" y="4802"/>
                    <a:pt x="20097" y="4761"/>
                  </a:cubicBezTo>
                  <a:lnTo>
                    <a:pt x="20097" y="4721"/>
                  </a:lnTo>
                  <a:lnTo>
                    <a:pt x="20220" y="4721"/>
                  </a:lnTo>
                  <a:lnTo>
                    <a:pt x="20220" y="4721"/>
                  </a:lnTo>
                  <a:cubicBezTo>
                    <a:pt x="20220" y="4680"/>
                    <a:pt x="20179" y="4680"/>
                    <a:pt x="20179" y="4639"/>
                  </a:cubicBezTo>
                  <a:cubicBezTo>
                    <a:pt x="20220" y="4598"/>
                    <a:pt x="20220" y="4639"/>
                    <a:pt x="20261" y="4639"/>
                  </a:cubicBezTo>
                  <a:cubicBezTo>
                    <a:pt x="20261" y="4639"/>
                    <a:pt x="20312" y="4680"/>
                    <a:pt x="20353" y="4639"/>
                  </a:cubicBezTo>
                  <a:lnTo>
                    <a:pt x="20353" y="4639"/>
                  </a:lnTo>
                  <a:cubicBezTo>
                    <a:pt x="20353" y="4598"/>
                    <a:pt x="20312" y="4598"/>
                    <a:pt x="20312" y="4598"/>
                  </a:cubicBezTo>
                  <a:lnTo>
                    <a:pt x="20312" y="4547"/>
                  </a:lnTo>
                  <a:lnTo>
                    <a:pt x="20312" y="4547"/>
                  </a:lnTo>
                  <a:cubicBezTo>
                    <a:pt x="20393" y="4547"/>
                    <a:pt x="20516" y="4598"/>
                    <a:pt x="20516" y="4680"/>
                  </a:cubicBezTo>
                  <a:cubicBezTo>
                    <a:pt x="20516" y="4721"/>
                    <a:pt x="20475" y="4721"/>
                    <a:pt x="20516" y="4761"/>
                  </a:cubicBezTo>
                  <a:cubicBezTo>
                    <a:pt x="20516" y="4761"/>
                    <a:pt x="20516" y="4802"/>
                    <a:pt x="20567" y="4853"/>
                  </a:cubicBezTo>
                  <a:cubicBezTo>
                    <a:pt x="20567" y="4802"/>
                    <a:pt x="20608" y="4802"/>
                    <a:pt x="20608" y="4802"/>
                  </a:cubicBezTo>
                  <a:cubicBezTo>
                    <a:pt x="20649" y="4761"/>
                    <a:pt x="20649" y="4761"/>
                    <a:pt x="20690" y="4761"/>
                  </a:cubicBezTo>
                  <a:lnTo>
                    <a:pt x="20690" y="4639"/>
                  </a:lnTo>
                  <a:lnTo>
                    <a:pt x="20731" y="4639"/>
                  </a:lnTo>
                  <a:lnTo>
                    <a:pt x="20731" y="4639"/>
                  </a:lnTo>
                  <a:cubicBezTo>
                    <a:pt x="20731" y="4680"/>
                    <a:pt x="20771" y="4680"/>
                    <a:pt x="20823" y="4721"/>
                  </a:cubicBezTo>
                  <a:lnTo>
                    <a:pt x="20823" y="4721"/>
                  </a:lnTo>
                  <a:lnTo>
                    <a:pt x="20823" y="4721"/>
                  </a:lnTo>
                  <a:lnTo>
                    <a:pt x="20823" y="4680"/>
                  </a:lnTo>
                  <a:cubicBezTo>
                    <a:pt x="20863" y="4639"/>
                    <a:pt x="20904" y="4639"/>
                    <a:pt x="20945" y="4639"/>
                  </a:cubicBezTo>
                  <a:cubicBezTo>
                    <a:pt x="20945" y="4680"/>
                    <a:pt x="20986" y="4721"/>
                    <a:pt x="21027" y="4721"/>
                  </a:cubicBezTo>
                  <a:cubicBezTo>
                    <a:pt x="21027" y="4680"/>
                    <a:pt x="21027" y="4639"/>
                    <a:pt x="20986" y="4639"/>
                  </a:cubicBezTo>
                  <a:cubicBezTo>
                    <a:pt x="21078" y="4639"/>
                    <a:pt x="21201" y="4680"/>
                    <a:pt x="21241" y="4598"/>
                  </a:cubicBezTo>
                  <a:lnTo>
                    <a:pt x="21241" y="4547"/>
                  </a:lnTo>
                  <a:lnTo>
                    <a:pt x="21333" y="4547"/>
                  </a:lnTo>
                  <a:cubicBezTo>
                    <a:pt x="21374" y="4639"/>
                    <a:pt x="21415" y="4598"/>
                    <a:pt x="21497" y="4639"/>
                  </a:cubicBezTo>
                  <a:lnTo>
                    <a:pt x="21497" y="4680"/>
                  </a:lnTo>
                  <a:lnTo>
                    <a:pt x="21497" y="4721"/>
                  </a:lnTo>
                  <a:lnTo>
                    <a:pt x="21538" y="4761"/>
                  </a:lnTo>
                  <a:lnTo>
                    <a:pt x="21671" y="4761"/>
                  </a:lnTo>
                  <a:cubicBezTo>
                    <a:pt x="21671" y="4802"/>
                    <a:pt x="21671" y="4894"/>
                    <a:pt x="21630" y="4935"/>
                  </a:cubicBezTo>
                  <a:cubicBezTo>
                    <a:pt x="21630" y="4935"/>
                    <a:pt x="21589" y="4976"/>
                    <a:pt x="21538" y="4976"/>
                  </a:cubicBezTo>
                  <a:close/>
                  <a:moveTo>
                    <a:pt x="16858" y="4087"/>
                  </a:moveTo>
                  <a:lnTo>
                    <a:pt x="16817" y="4087"/>
                  </a:lnTo>
                  <a:cubicBezTo>
                    <a:pt x="16777" y="4036"/>
                    <a:pt x="16858" y="4036"/>
                    <a:pt x="16858" y="3995"/>
                  </a:cubicBezTo>
                  <a:cubicBezTo>
                    <a:pt x="16899" y="4036"/>
                    <a:pt x="16858" y="4087"/>
                    <a:pt x="16858" y="4087"/>
                  </a:cubicBezTo>
                  <a:close/>
                  <a:moveTo>
                    <a:pt x="16521" y="3525"/>
                  </a:moveTo>
                  <a:cubicBezTo>
                    <a:pt x="16562" y="3525"/>
                    <a:pt x="16603" y="3576"/>
                    <a:pt x="16562" y="3576"/>
                  </a:cubicBezTo>
                  <a:cubicBezTo>
                    <a:pt x="16521" y="3576"/>
                    <a:pt x="16521" y="3576"/>
                    <a:pt x="16521" y="3525"/>
                  </a:cubicBezTo>
                  <a:lnTo>
                    <a:pt x="16521" y="3525"/>
                  </a:lnTo>
                  <a:close/>
                  <a:moveTo>
                    <a:pt x="16480" y="3658"/>
                  </a:moveTo>
                  <a:lnTo>
                    <a:pt x="16480" y="3617"/>
                  </a:lnTo>
                  <a:lnTo>
                    <a:pt x="16521" y="3617"/>
                  </a:lnTo>
                  <a:cubicBezTo>
                    <a:pt x="16521" y="3658"/>
                    <a:pt x="16562" y="3699"/>
                    <a:pt x="16521" y="3699"/>
                  </a:cubicBezTo>
                  <a:cubicBezTo>
                    <a:pt x="16480" y="3699"/>
                    <a:pt x="16429" y="3699"/>
                    <a:pt x="16480" y="3658"/>
                  </a:cubicBezTo>
                  <a:close/>
                  <a:moveTo>
                    <a:pt x="20220" y="2044"/>
                  </a:moveTo>
                  <a:lnTo>
                    <a:pt x="20138" y="2044"/>
                  </a:lnTo>
                  <a:cubicBezTo>
                    <a:pt x="20097" y="1993"/>
                    <a:pt x="20138" y="1952"/>
                    <a:pt x="20179" y="1952"/>
                  </a:cubicBezTo>
                  <a:cubicBezTo>
                    <a:pt x="20261" y="1952"/>
                    <a:pt x="20261" y="1952"/>
                    <a:pt x="20312" y="1993"/>
                  </a:cubicBezTo>
                  <a:lnTo>
                    <a:pt x="20261" y="1993"/>
                  </a:lnTo>
                  <a:cubicBezTo>
                    <a:pt x="20261" y="2044"/>
                    <a:pt x="20261" y="2044"/>
                    <a:pt x="20220" y="2044"/>
                  </a:cubicBezTo>
                  <a:close/>
                  <a:moveTo>
                    <a:pt x="20353" y="3106"/>
                  </a:moveTo>
                  <a:lnTo>
                    <a:pt x="20353" y="3106"/>
                  </a:lnTo>
                  <a:lnTo>
                    <a:pt x="20312" y="3147"/>
                  </a:lnTo>
                  <a:lnTo>
                    <a:pt x="20261" y="3147"/>
                  </a:lnTo>
                  <a:lnTo>
                    <a:pt x="20220" y="3147"/>
                  </a:lnTo>
                  <a:cubicBezTo>
                    <a:pt x="20220" y="3188"/>
                    <a:pt x="20179" y="3188"/>
                    <a:pt x="20179" y="3188"/>
                  </a:cubicBezTo>
                  <a:lnTo>
                    <a:pt x="20097" y="3229"/>
                  </a:lnTo>
                  <a:lnTo>
                    <a:pt x="20138" y="3147"/>
                  </a:lnTo>
                  <a:lnTo>
                    <a:pt x="20138" y="3106"/>
                  </a:lnTo>
                  <a:cubicBezTo>
                    <a:pt x="20179" y="3065"/>
                    <a:pt x="20220" y="3065"/>
                    <a:pt x="20220" y="3065"/>
                  </a:cubicBezTo>
                  <a:cubicBezTo>
                    <a:pt x="20261" y="3014"/>
                    <a:pt x="20312" y="2973"/>
                    <a:pt x="20312" y="2973"/>
                  </a:cubicBezTo>
                  <a:lnTo>
                    <a:pt x="20312" y="2973"/>
                  </a:lnTo>
                  <a:cubicBezTo>
                    <a:pt x="20353" y="2973"/>
                    <a:pt x="20434" y="3014"/>
                    <a:pt x="20434" y="3065"/>
                  </a:cubicBezTo>
                  <a:cubicBezTo>
                    <a:pt x="20393" y="3065"/>
                    <a:pt x="20393" y="3106"/>
                    <a:pt x="20353" y="3106"/>
                  </a:cubicBezTo>
                  <a:lnTo>
                    <a:pt x="20353" y="3106"/>
                  </a:lnTo>
                  <a:close/>
                  <a:moveTo>
                    <a:pt x="20863" y="3106"/>
                  </a:moveTo>
                  <a:lnTo>
                    <a:pt x="20904" y="3147"/>
                  </a:lnTo>
                  <a:lnTo>
                    <a:pt x="20904" y="3147"/>
                  </a:lnTo>
                  <a:lnTo>
                    <a:pt x="20863" y="3147"/>
                  </a:lnTo>
                  <a:lnTo>
                    <a:pt x="20863" y="3147"/>
                  </a:lnTo>
                  <a:lnTo>
                    <a:pt x="20863" y="3147"/>
                  </a:lnTo>
                  <a:lnTo>
                    <a:pt x="20863" y="3147"/>
                  </a:lnTo>
                  <a:lnTo>
                    <a:pt x="20863" y="3147"/>
                  </a:lnTo>
                  <a:cubicBezTo>
                    <a:pt x="20863" y="3188"/>
                    <a:pt x="20731" y="3188"/>
                    <a:pt x="20771" y="3229"/>
                  </a:cubicBezTo>
                  <a:cubicBezTo>
                    <a:pt x="20771" y="3270"/>
                    <a:pt x="20823" y="3270"/>
                    <a:pt x="20823" y="3270"/>
                  </a:cubicBezTo>
                  <a:lnTo>
                    <a:pt x="20823" y="3270"/>
                  </a:lnTo>
                  <a:cubicBezTo>
                    <a:pt x="20771" y="3270"/>
                    <a:pt x="20771" y="3321"/>
                    <a:pt x="20731" y="3321"/>
                  </a:cubicBezTo>
                  <a:lnTo>
                    <a:pt x="20771" y="3321"/>
                  </a:lnTo>
                  <a:cubicBezTo>
                    <a:pt x="20771" y="3362"/>
                    <a:pt x="20731" y="3362"/>
                    <a:pt x="20731" y="3362"/>
                  </a:cubicBezTo>
                  <a:lnTo>
                    <a:pt x="20731" y="3403"/>
                  </a:lnTo>
                  <a:lnTo>
                    <a:pt x="20690" y="3443"/>
                  </a:lnTo>
                  <a:lnTo>
                    <a:pt x="20731" y="3484"/>
                  </a:lnTo>
                  <a:lnTo>
                    <a:pt x="20690" y="3484"/>
                  </a:lnTo>
                  <a:lnTo>
                    <a:pt x="20690" y="3525"/>
                  </a:lnTo>
                  <a:lnTo>
                    <a:pt x="20649" y="3525"/>
                  </a:lnTo>
                  <a:lnTo>
                    <a:pt x="20649" y="3576"/>
                  </a:lnTo>
                  <a:lnTo>
                    <a:pt x="20608" y="3576"/>
                  </a:lnTo>
                  <a:lnTo>
                    <a:pt x="20608" y="3576"/>
                  </a:lnTo>
                  <a:lnTo>
                    <a:pt x="20608" y="3576"/>
                  </a:lnTo>
                  <a:cubicBezTo>
                    <a:pt x="20608" y="3617"/>
                    <a:pt x="20567" y="3658"/>
                    <a:pt x="20516" y="3658"/>
                  </a:cubicBezTo>
                  <a:lnTo>
                    <a:pt x="20475" y="3699"/>
                  </a:lnTo>
                  <a:lnTo>
                    <a:pt x="20434" y="3699"/>
                  </a:lnTo>
                  <a:cubicBezTo>
                    <a:pt x="20434" y="3740"/>
                    <a:pt x="20393" y="3740"/>
                    <a:pt x="20393" y="3740"/>
                  </a:cubicBezTo>
                  <a:cubicBezTo>
                    <a:pt x="20353" y="3781"/>
                    <a:pt x="20312" y="3781"/>
                    <a:pt x="20312" y="3781"/>
                  </a:cubicBezTo>
                  <a:cubicBezTo>
                    <a:pt x="20261" y="3781"/>
                    <a:pt x="20312" y="3832"/>
                    <a:pt x="20261" y="3832"/>
                  </a:cubicBezTo>
                  <a:lnTo>
                    <a:pt x="20179" y="3832"/>
                  </a:lnTo>
                  <a:lnTo>
                    <a:pt x="20179" y="3832"/>
                  </a:lnTo>
                  <a:lnTo>
                    <a:pt x="20220" y="3873"/>
                  </a:lnTo>
                  <a:cubicBezTo>
                    <a:pt x="20220" y="3913"/>
                    <a:pt x="20179" y="3913"/>
                    <a:pt x="20138" y="3913"/>
                  </a:cubicBezTo>
                  <a:cubicBezTo>
                    <a:pt x="20138" y="3873"/>
                    <a:pt x="20138" y="3873"/>
                    <a:pt x="20097" y="3873"/>
                  </a:cubicBezTo>
                  <a:lnTo>
                    <a:pt x="20097" y="3873"/>
                  </a:lnTo>
                  <a:cubicBezTo>
                    <a:pt x="20097" y="3913"/>
                    <a:pt x="20138" y="3913"/>
                    <a:pt x="20138" y="3913"/>
                  </a:cubicBezTo>
                  <a:cubicBezTo>
                    <a:pt x="20138" y="3954"/>
                    <a:pt x="20056" y="3954"/>
                    <a:pt x="20056" y="3954"/>
                  </a:cubicBezTo>
                  <a:cubicBezTo>
                    <a:pt x="20005" y="3954"/>
                    <a:pt x="20005" y="3913"/>
                    <a:pt x="19964" y="3913"/>
                  </a:cubicBezTo>
                  <a:lnTo>
                    <a:pt x="19923" y="3913"/>
                  </a:lnTo>
                  <a:cubicBezTo>
                    <a:pt x="19883" y="3913"/>
                    <a:pt x="19801" y="3913"/>
                    <a:pt x="19801" y="3873"/>
                  </a:cubicBezTo>
                  <a:lnTo>
                    <a:pt x="19801" y="3873"/>
                  </a:lnTo>
                  <a:lnTo>
                    <a:pt x="19801" y="3913"/>
                  </a:lnTo>
                  <a:cubicBezTo>
                    <a:pt x="19801" y="3913"/>
                    <a:pt x="19883" y="3913"/>
                    <a:pt x="19883" y="3954"/>
                  </a:cubicBezTo>
                  <a:lnTo>
                    <a:pt x="19842" y="3954"/>
                  </a:lnTo>
                  <a:lnTo>
                    <a:pt x="19842" y="3954"/>
                  </a:lnTo>
                  <a:cubicBezTo>
                    <a:pt x="19883" y="3995"/>
                    <a:pt x="19883" y="3954"/>
                    <a:pt x="19883" y="3995"/>
                  </a:cubicBezTo>
                  <a:cubicBezTo>
                    <a:pt x="19923" y="3995"/>
                    <a:pt x="19883" y="4036"/>
                    <a:pt x="19883" y="4036"/>
                  </a:cubicBezTo>
                  <a:lnTo>
                    <a:pt x="19883" y="4087"/>
                  </a:lnTo>
                  <a:cubicBezTo>
                    <a:pt x="19842" y="4128"/>
                    <a:pt x="19801" y="4128"/>
                    <a:pt x="19801" y="4128"/>
                  </a:cubicBezTo>
                  <a:lnTo>
                    <a:pt x="19801" y="4169"/>
                  </a:lnTo>
                  <a:lnTo>
                    <a:pt x="19750" y="4210"/>
                  </a:lnTo>
                  <a:lnTo>
                    <a:pt x="19750" y="4291"/>
                  </a:lnTo>
                  <a:lnTo>
                    <a:pt x="19801" y="4291"/>
                  </a:lnTo>
                  <a:cubicBezTo>
                    <a:pt x="19801" y="4343"/>
                    <a:pt x="19750" y="4343"/>
                    <a:pt x="19750" y="4343"/>
                  </a:cubicBezTo>
                  <a:lnTo>
                    <a:pt x="19750" y="4343"/>
                  </a:lnTo>
                  <a:lnTo>
                    <a:pt x="19801" y="4383"/>
                  </a:lnTo>
                  <a:lnTo>
                    <a:pt x="19750" y="4424"/>
                  </a:lnTo>
                  <a:cubicBezTo>
                    <a:pt x="19750" y="4465"/>
                    <a:pt x="19709" y="4506"/>
                    <a:pt x="19709" y="4547"/>
                  </a:cubicBezTo>
                  <a:lnTo>
                    <a:pt x="19668" y="4547"/>
                  </a:lnTo>
                  <a:lnTo>
                    <a:pt x="19627" y="4547"/>
                  </a:lnTo>
                  <a:lnTo>
                    <a:pt x="19627" y="4547"/>
                  </a:lnTo>
                  <a:lnTo>
                    <a:pt x="19494" y="4547"/>
                  </a:lnTo>
                  <a:cubicBezTo>
                    <a:pt x="19494" y="4598"/>
                    <a:pt x="19586" y="4598"/>
                    <a:pt x="19586" y="4598"/>
                  </a:cubicBezTo>
                  <a:lnTo>
                    <a:pt x="19545" y="4639"/>
                  </a:lnTo>
                  <a:lnTo>
                    <a:pt x="19545" y="4680"/>
                  </a:lnTo>
                  <a:cubicBezTo>
                    <a:pt x="19545" y="4721"/>
                    <a:pt x="19453" y="4680"/>
                    <a:pt x="19453" y="4680"/>
                  </a:cubicBezTo>
                  <a:lnTo>
                    <a:pt x="19413" y="4680"/>
                  </a:lnTo>
                  <a:lnTo>
                    <a:pt x="19453" y="4721"/>
                  </a:lnTo>
                  <a:cubicBezTo>
                    <a:pt x="19413" y="4721"/>
                    <a:pt x="19413" y="4761"/>
                    <a:pt x="19372" y="4761"/>
                  </a:cubicBezTo>
                  <a:lnTo>
                    <a:pt x="19372" y="4761"/>
                  </a:lnTo>
                  <a:lnTo>
                    <a:pt x="19331" y="4721"/>
                  </a:lnTo>
                  <a:lnTo>
                    <a:pt x="19331" y="4721"/>
                  </a:lnTo>
                  <a:cubicBezTo>
                    <a:pt x="19331" y="4761"/>
                    <a:pt x="19331" y="4802"/>
                    <a:pt x="19290" y="4802"/>
                  </a:cubicBezTo>
                  <a:lnTo>
                    <a:pt x="19290" y="4853"/>
                  </a:lnTo>
                  <a:lnTo>
                    <a:pt x="19290" y="4853"/>
                  </a:lnTo>
                  <a:lnTo>
                    <a:pt x="19239" y="4853"/>
                  </a:lnTo>
                  <a:cubicBezTo>
                    <a:pt x="19198" y="4802"/>
                    <a:pt x="19239" y="4802"/>
                    <a:pt x="19239" y="4802"/>
                  </a:cubicBezTo>
                  <a:lnTo>
                    <a:pt x="19239" y="4761"/>
                  </a:lnTo>
                  <a:lnTo>
                    <a:pt x="19239" y="4721"/>
                  </a:lnTo>
                  <a:cubicBezTo>
                    <a:pt x="19290" y="4680"/>
                    <a:pt x="19290" y="4680"/>
                    <a:pt x="19290" y="4639"/>
                  </a:cubicBezTo>
                  <a:cubicBezTo>
                    <a:pt x="19239" y="4680"/>
                    <a:pt x="19198" y="4639"/>
                    <a:pt x="19157" y="4639"/>
                  </a:cubicBezTo>
                  <a:cubicBezTo>
                    <a:pt x="19198" y="4680"/>
                    <a:pt x="19198" y="4680"/>
                    <a:pt x="19157" y="4680"/>
                  </a:cubicBezTo>
                  <a:lnTo>
                    <a:pt x="19198" y="4721"/>
                  </a:lnTo>
                  <a:lnTo>
                    <a:pt x="19198" y="4721"/>
                  </a:lnTo>
                  <a:cubicBezTo>
                    <a:pt x="19198" y="4721"/>
                    <a:pt x="19157" y="4761"/>
                    <a:pt x="19116" y="4761"/>
                  </a:cubicBezTo>
                  <a:lnTo>
                    <a:pt x="19116" y="4761"/>
                  </a:lnTo>
                  <a:cubicBezTo>
                    <a:pt x="19116" y="4802"/>
                    <a:pt x="19239" y="4802"/>
                    <a:pt x="19157" y="4853"/>
                  </a:cubicBezTo>
                  <a:lnTo>
                    <a:pt x="19157" y="4853"/>
                  </a:lnTo>
                  <a:cubicBezTo>
                    <a:pt x="19116" y="4894"/>
                    <a:pt x="19157" y="4894"/>
                    <a:pt x="19116" y="4894"/>
                  </a:cubicBezTo>
                  <a:cubicBezTo>
                    <a:pt x="19116" y="4935"/>
                    <a:pt x="19075" y="4935"/>
                    <a:pt x="19035" y="4935"/>
                  </a:cubicBezTo>
                  <a:lnTo>
                    <a:pt x="19035" y="4894"/>
                  </a:lnTo>
                  <a:lnTo>
                    <a:pt x="18983" y="4894"/>
                  </a:lnTo>
                  <a:lnTo>
                    <a:pt x="18983" y="4894"/>
                  </a:lnTo>
                  <a:lnTo>
                    <a:pt x="18983" y="4894"/>
                  </a:lnTo>
                  <a:lnTo>
                    <a:pt x="18983" y="4935"/>
                  </a:lnTo>
                  <a:lnTo>
                    <a:pt x="18983" y="4935"/>
                  </a:lnTo>
                  <a:lnTo>
                    <a:pt x="18983" y="4935"/>
                  </a:lnTo>
                  <a:lnTo>
                    <a:pt x="18943" y="4935"/>
                  </a:lnTo>
                  <a:lnTo>
                    <a:pt x="18943" y="4894"/>
                  </a:lnTo>
                  <a:lnTo>
                    <a:pt x="18943" y="4935"/>
                  </a:lnTo>
                  <a:cubicBezTo>
                    <a:pt x="18902" y="4976"/>
                    <a:pt x="18902" y="4976"/>
                    <a:pt x="18861" y="4976"/>
                  </a:cubicBezTo>
                  <a:lnTo>
                    <a:pt x="18861" y="4976"/>
                  </a:lnTo>
                  <a:lnTo>
                    <a:pt x="18861" y="4976"/>
                  </a:lnTo>
                  <a:lnTo>
                    <a:pt x="18943" y="4976"/>
                  </a:lnTo>
                  <a:cubicBezTo>
                    <a:pt x="18983" y="5017"/>
                    <a:pt x="18943" y="5058"/>
                    <a:pt x="18943" y="5109"/>
                  </a:cubicBezTo>
                  <a:lnTo>
                    <a:pt x="18861" y="5109"/>
                  </a:lnTo>
                  <a:cubicBezTo>
                    <a:pt x="18820" y="5109"/>
                    <a:pt x="18820" y="5058"/>
                    <a:pt x="18728" y="5109"/>
                  </a:cubicBezTo>
                  <a:lnTo>
                    <a:pt x="18728" y="5109"/>
                  </a:lnTo>
                  <a:cubicBezTo>
                    <a:pt x="18728" y="5191"/>
                    <a:pt x="18779" y="5150"/>
                    <a:pt x="18820" y="5191"/>
                  </a:cubicBezTo>
                  <a:lnTo>
                    <a:pt x="18861" y="5191"/>
                  </a:lnTo>
                  <a:lnTo>
                    <a:pt x="18861" y="5231"/>
                  </a:lnTo>
                  <a:lnTo>
                    <a:pt x="18902" y="5231"/>
                  </a:lnTo>
                  <a:lnTo>
                    <a:pt x="18861" y="5272"/>
                  </a:lnTo>
                  <a:lnTo>
                    <a:pt x="18902" y="5272"/>
                  </a:lnTo>
                  <a:lnTo>
                    <a:pt x="18902" y="5272"/>
                  </a:lnTo>
                  <a:cubicBezTo>
                    <a:pt x="18861" y="5272"/>
                    <a:pt x="18861" y="5272"/>
                    <a:pt x="18861" y="5313"/>
                  </a:cubicBezTo>
                  <a:lnTo>
                    <a:pt x="18779" y="5313"/>
                  </a:lnTo>
                  <a:lnTo>
                    <a:pt x="18728" y="5364"/>
                  </a:lnTo>
                  <a:lnTo>
                    <a:pt x="18779" y="5364"/>
                  </a:lnTo>
                  <a:lnTo>
                    <a:pt x="18820" y="5364"/>
                  </a:lnTo>
                  <a:lnTo>
                    <a:pt x="18861" y="5405"/>
                  </a:lnTo>
                  <a:lnTo>
                    <a:pt x="18902" y="5405"/>
                  </a:lnTo>
                  <a:cubicBezTo>
                    <a:pt x="18902" y="5446"/>
                    <a:pt x="18943" y="5446"/>
                    <a:pt x="18902" y="5446"/>
                  </a:cubicBezTo>
                  <a:lnTo>
                    <a:pt x="18861" y="5487"/>
                  </a:lnTo>
                  <a:lnTo>
                    <a:pt x="18820" y="5487"/>
                  </a:lnTo>
                  <a:lnTo>
                    <a:pt x="18728" y="5487"/>
                  </a:lnTo>
                  <a:lnTo>
                    <a:pt x="18728" y="5487"/>
                  </a:lnTo>
                  <a:lnTo>
                    <a:pt x="18779" y="5487"/>
                  </a:lnTo>
                  <a:lnTo>
                    <a:pt x="18820" y="5487"/>
                  </a:lnTo>
                  <a:lnTo>
                    <a:pt x="18902" y="5487"/>
                  </a:lnTo>
                  <a:lnTo>
                    <a:pt x="18902" y="5528"/>
                  </a:lnTo>
                  <a:lnTo>
                    <a:pt x="18861" y="5528"/>
                  </a:lnTo>
                  <a:lnTo>
                    <a:pt x="18820" y="5569"/>
                  </a:lnTo>
                  <a:lnTo>
                    <a:pt x="18820" y="5569"/>
                  </a:lnTo>
                  <a:lnTo>
                    <a:pt x="18779" y="5569"/>
                  </a:lnTo>
                  <a:lnTo>
                    <a:pt x="18779" y="5569"/>
                  </a:lnTo>
                  <a:lnTo>
                    <a:pt x="18820" y="5620"/>
                  </a:lnTo>
                  <a:lnTo>
                    <a:pt x="18820" y="5620"/>
                  </a:lnTo>
                  <a:lnTo>
                    <a:pt x="18728" y="5620"/>
                  </a:lnTo>
                  <a:lnTo>
                    <a:pt x="18728" y="5620"/>
                  </a:lnTo>
                  <a:cubicBezTo>
                    <a:pt x="18728" y="5620"/>
                    <a:pt x="18779" y="5660"/>
                    <a:pt x="18820" y="5660"/>
                  </a:cubicBezTo>
                  <a:lnTo>
                    <a:pt x="18779" y="5660"/>
                  </a:lnTo>
                  <a:lnTo>
                    <a:pt x="18779" y="5660"/>
                  </a:lnTo>
                  <a:lnTo>
                    <a:pt x="18687" y="5660"/>
                  </a:lnTo>
                  <a:lnTo>
                    <a:pt x="18687" y="5660"/>
                  </a:lnTo>
                  <a:cubicBezTo>
                    <a:pt x="18687" y="5660"/>
                    <a:pt x="18687" y="5701"/>
                    <a:pt x="18728" y="5701"/>
                  </a:cubicBezTo>
                  <a:lnTo>
                    <a:pt x="18728" y="5742"/>
                  </a:lnTo>
                  <a:lnTo>
                    <a:pt x="18728" y="5742"/>
                  </a:lnTo>
                  <a:cubicBezTo>
                    <a:pt x="18728" y="5742"/>
                    <a:pt x="18687" y="5742"/>
                    <a:pt x="18687" y="5783"/>
                  </a:cubicBezTo>
                  <a:cubicBezTo>
                    <a:pt x="18646" y="5783"/>
                    <a:pt x="18646" y="5783"/>
                    <a:pt x="18605" y="5824"/>
                  </a:cubicBezTo>
                  <a:lnTo>
                    <a:pt x="18646" y="5875"/>
                  </a:lnTo>
                  <a:lnTo>
                    <a:pt x="18687" y="5875"/>
                  </a:lnTo>
                  <a:lnTo>
                    <a:pt x="18687" y="5875"/>
                  </a:lnTo>
                  <a:lnTo>
                    <a:pt x="18687" y="5875"/>
                  </a:lnTo>
                  <a:cubicBezTo>
                    <a:pt x="18687" y="5916"/>
                    <a:pt x="18646" y="5875"/>
                    <a:pt x="18646" y="5875"/>
                  </a:cubicBezTo>
                  <a:lnTo>
                    <a:pt x="18565" y="5875"/>
                  </a:lnTo>
                  <a:cubicBezTo>
                    <a:pt x="18605" y="5916"/>
                    <a:pt x="18646" y="5916"/>
                    <a:pt x="18687" y="5916"/>
                  </a:cubicBezTo>
                  <a:cubicBezTo>
                    <a:pt x="18687" y="5957"/>
                    <a:pt x="18728" y="5957"/>
                    <a:pt x="18779" y="5998"/>
                  </a:cubicBezTo>
                  <a:cubicBezTo>
                    <a:pt x="18728" y="6039"/>
                    <a:pt x="18728" y="6039"/>
                    <a:pt x="18687" y="6079"/>
                  </a:cubicBezTo>
                  <a:lnTo>
                    <a:pt x="18687" y="6079"/>
                  </a:lnTo>
                  <a:lnTo>
                    <a:pt x="18728" y="6079"/>
                  </a:lnTo>
                  <a:lnTo>
                    <a:pt x="18728" y="6079"/>
                  </a:lnTo>
                  <a:cubicBezTo>
                    <a:pt x="18728" y="6079"/>
                    <a:pt x="18728" y="6130"/>
                    <a:pt x="18687" y="6130"/>
                  </a:cubicBezTo>
                  <a:lnTo>
                    <a:pt x="18687" y="6171"/>
                  </a:lnTo>
                  <a:lnTo>
                    <a:pt x="18687" y="6212"/>
                  </a:lnTo>
                  <a:cubicBezTo>
                    <a:pt x="18646" y="6171"/>
                    <a:pt x="18605" y="6171"/>
                    <a:pt x="18565" y="6212"/>
                  </a:cubicBezTo>
                  <a:lnTo>
                    <a:pt x="18565" y="6212"/>
                  </a:lnTo>
                  <a:cubicBezTo>
                    <a:pt x="18605" y="6253"/>
                    <a:pt x="18646" y="6212"/>
                    <a:pt x="18687" y="6253"/>
                  </a:cubicBezTo>
                  <a:lnTo>
                    <a:pt x="18687" y="6253"/>
                  </a:lnTo>
                  <a:cubicBezTo>
                    <a:pt x="18646" y="6253"/>
                    <a:pt x="18687" y="6253"/>
                    <a:pt x="18646" y="6294"/>
                  </a:cubicBezTo>
                  <a:cubicBezTo>
                    <a:pt x="18646" y="6294"/>
                    <a:pt x="18605" y="6294"/>
                    <a:pt x="18605" y="6335"/>
                  </a:cubicBezTo>
                  <a:lnTo>
                    <a:pt x="18605" y="6335"/>
                  </a:lnTo>
                  <a:lnTo>
                    <a:pt x="18646" y="6335"/>
                  </a:lnTo>
                  <a:lnTo>
                    <a:pt x="18565" y="6335"/>
                  </a:lnTo>
                  <a:cubicBezTo>
                    <a:pt x="18565" y="6386"/>
                    <a:pt x="18605" y="6386"/>
                    <a:pt x="18646" y="6386"/>
                  </a:cubicBezTo>
                  <a:lnTo>
                    <a:pt x="18687" y="6386"/>
                  </a:lnTo>
                  <a:lnTo>
                    <a:pt x="18728" y="6386"/>
                  </a:lnTo>
                  <a:cubicBezTo>
                    <a:pt x="18728" y="6386"/>
                    <a:pt x="18565" y="6427"/>
                    <a:pt x="18524" y="6468"/>
                  </a:cubicBezTo>
                  <a:cubicBezTo>
                    <a:pt x="18524" y="6468"/>
                    <a:pt x="18565" y="6509"/>
                    <a:pt x="18605" y="6468"/>
                  </a:cubicBezTo>
                  <a:lnTo>
                    <a:pt x="18646" y="6468"/>
                  </a:lnTo>
                  <a:cubicBezTo>
                    <a:pt x="18605" y="6468"/>
                    <a:pt x="18687" y="6468"/>
                    <a:pt x="18646" y="6509"/>
                  </a:cubicBezTo>
                  <a:lnTo>
                    <a:pt x="18646" y="6549"/>
                  </a:lnTo>
                  <a:lnTo>
                    <a:pt x="18605" y="6549"/>
                  </a:lnTo>
                  <a:lnTo>
                    <a:pt x="18524" y="6549"/>
                  </a:lnTo>
                  <a:cubicBezTo>
                    <a:pt x="18524" y="6549"/>
                    <a:pt x="18473" y="6509"/>
                    <a:pt x="18432" y="6509"/>
                  </a:cubicBezTo>
                  <a:cubicBezTo>
                    <a:pt x="18391" y="6549"/>
                    <a:pt x="18391" y="6590"/>
                    <a:pt x="18391" y="6590"/>
                  </a:cubicBezTo>
                  <a:lnTo>
                    <a:pt x="18350" y="6590"/>
                  </a:lnTo>
                  <a:lnTo>
                    <a:pt x="18309" y="6590"/>
                  </a:lnTo>
                  <a:lnTo>
                    <a:pt x="18268" y="6590"/>
                  </a:lnTo>
                  <a:lnTo>
                    <a:pt x="18217" y="6590"/>
                  </a:lnTo>
                  <a:cubicBezTo>
                    <a:pt x="18176" y="6549"/>
                    <a:pt x="18309" y="6509"/>
                    <a:pt x="18268" y="6509"/>
                  </a:cubicBezTo>
                  <a:lnTo>
                    <a:pt x="18268" y="6509"/>
                  </a:lnTo>
                  <a:cubicBezTo>
                    <a:pt x="18268" y="6468"/>
                    <a:pt x="18268" y="6468"/>
                    <a:pt x="18309" y="6427"/>
                  </a:cubicBezTo>
                  <a:lnTo>
                    <a:pt x="18268" y="6468"/>
                  </a:lnTo>
                  <a:lnTo>
                    <a:pt x="18217" y="6509"/>
                  </a:lnTo>
                  <a:cubicBezTo>
                    <a:pt x="18176" y="6468"/>
                    <a:pt x="18217" y="6468"/>
                    <a:pt x="18217" y="6427"/>
                  </a:cubicBezTo>
                  <a:lnTo>
                    <a:pt x="18176" y="6427"/>
                  </a:lnTo>
                  <a:cubicBezTo>
                    <a:pt x="18135" y="6468"/>
                    <a:pt x="18176" y="6468"/>
                    <a:pt x="18135" y="6509"/>
                  </a:cubicBezTo>
                  <a:lnTo>
                    <a:pt x="18135" y="6509"/>
                  </a:lnTo>
                  <a:lnTo>
                    <a:pt x="18095" y="6468"/>
                  </a:lnTo>
                  <a:lnTo>
                    <a:pt x="18054" y="6468"/>
                  </a:lnTo>
                  <a:lnTo>
                    <a:pt x="18054" y="6468"/>
                  </a:lnTo>
                  <a:cubicBezTo>
                    <a:pt x="18054" y="6468"/>
                    <a:pt x="18095" y="6468"/>
                    <a:pt x="18095" y="6427"/>
                  </a:cubicBezTo>
                  <a:lnTo>
                    <a:pt x="18135" y="6427"/>
                  </a:lnTo>
                  <a:cubicBezTo>
                    <a:pt x="18135" y="6386"/>
                    <a:pt x="18176" y="6386"/>
                    <a:pt x="18176" y="6386"/>
                  </a:cubicBezTo>
                  <a:lnTo>
                    <a:pt x="18135" y="6335"/>
                  </a:lnTo>
                  <a:lnTo>
                    <a:pt x="18135" y="6335"/>
                  </a:lnTo>
                  <a:lnTo>
                    <a:pt x="18095" y="6335"/>
                  </a:lnTo>
                  <a:lnTo>
                    <a:pt x="18054" y="6386"/>
                  </a:lnTo>
                  <a:lnTo>
                    <a:pt x="18013" y="6386"/>
                  </a:lnTo>
                  <a:cubicBezTo>
                    <a:pt x="18013" y="6386"/>
                    <a:pt x="18054" y="6335"/>
                    <a:pt x="18095" y="6335"/>
                  </a:cubicBezTo>
                  <a:lnTo>
                    <a:pt x="18054" y="6294"/>
                  </a:lnTo>
                  <a:lnTo>
                    <a:pt x="18013" y="6294"/>
                  </a:lnTo>
                  <a:cubicBezTo>
                    <a:pt x="18013" y="6294"/>
                    <a:pt x="17962" y="6294"/>
                    <a:pt x="18013" y="6335"/>
                  </a:cubicBezTo>
                  <a:lnTo>
                    <a:pt x="17962" y="6335"/>
                  </a:lnTo>
                  <a:cubicBezTo>
                    <a:pt x="17962" y="6386"/>
                    <a:pt x="17921" y="6386"/>
                    <a:pt x="17921" y="6386"/>
                  </a:cubicBezTo>
                  <a:lnTo>
                    <a:pt x="17921" y="6386"/>
                  </a:lnTo>
                  <a:cubicBezTo>
                    <a:pt x="17880" y="6386"/>
                    <a:pt x="17880" y="6386"/>
                    <a:pt x="17839" y="6427"/>
                  </a:cubicBezTo>
                  <a:lnTo>
                    <a:pt x="17839" y="6427"/>
                  </a:lnTo>
                  <a:cubicBezTo>
                    <a:pt x="17798" y="6427"/>
                    <a:pt x="17798" y="6386"/>
                    <a:pt x="17798" y="6386"/>
                  </a:cubicBezTo>
                  <a:lnTo>
                    <a:pt x="17798" y="6386"/>
                  </a:lnTo>
                  <a:lnTo>
                    <a:pt x="17798" y="6386"/>
                  </a:lnTo>
                  <a:lnTo>
                    <a:pt x="17798" y="6427"/>
                  </a:lnTo>
                  <a:lnTo>
                    <a:pt x="17798" y="6427"/>
                  </a:lnTo>
                  <a:lnTo>
                    <a:pt x="17757" y="6427"/>
                  </a:lnTo>
                  <a:lnTo>
                    <a:pt x="17757" y="6427"/>
                  </a:lnTo>
                  <a:lnTo>
                    <a:pt x="17757" y="6427"/>
                  </a:lnTo>
                  <a:lnTo>
                    <a:pt x="17706" y="6468"/>
                  </a:lnTo>
                  <a:lnTo>
                    <a:pt x="17584" y="6468"/>
                  </a:lnTo>
                  <a:cubicBezTo>
                    <a:pt x="17625" y="6427"/>
                    <a:pt x="17665" y="6427"/>
                    <a:pt x="17665" y="6427"/>
                  </a:cubicBezTo>
                  <a:cubicBezTo>
                    <a:pt x="17665" y="6386"/>
                    <a:pt x="17625" y="6386"/>
                    <a:pt x="17625" y="6386"/>
                  </a:cubicBezTo>
                  <a:lnTo>
                    <a:pt x="17625" y="6386"/>
                  </a:lnTo>
                  <a:lnTo>
                    <a:pt x="17584" y="6386"/>
                  </a:lnTo>
                  <a:lnTo>
                    <a:pt x="17584" y="6386"/>
                  </a:lnTo>
                  <a:cubicBezTo>
                    <a:pt x="17543" y="6386"/>
                    <a:pt x="17584" y="6335"/>
                    <a:pt x="17584" y="6335"/>
                  </a:cubicBezTo>
                  <a:cubicBezTo>
                    <a:pt x="17543" y="6294"/>
                    <a:pt x="17451" y="6335"/>
                    <a:pt x="17451" y="6294"/>
                  </a:cubicBezTo>
                  <a:lnTo>
                    <a:pt x="17502" y="6294"/>
                  </a:lnTo>
                  <a:lnTo>
                    <a:pt x="17502" y="6253"/>
                  </a:lnTo>
                  <a:cubicBezTo>
                    <a:pt x="17451" y="6253"/>
                    <a:pt x="17451" y="6294"/>
                    <a:pt x="17451" y="6294"/>
                  </a:cubicBezTo>
                  <a:lnTo>
                    <a:pt x="17410" y="6294"/>
                  </a:lnTo>
                  <a:lnTo>
                    <a:pt x="17410" y="6294"/>
                  </a:lnTo>
                  <a:cubicBezTo>
                    <a:pt x="17369" y="6335"/>
                    <a:pt x="17328" y="6294"/>
                    <a:pt x="17328" y="6294"/>
                  </a:cubicBezTo>
                  <a:cubicBezTo>
                    <a:pt x="17328" y="6294"/>
                    <a:pt x="17328" y="6253"/>
                    <a:pt x="17369" y="6253"/>
                  </a:cubicBezTo>
                  <a:lnTo>
                    <a:pt x="17328" y="6253"/>
                  </a:lnTo>
                  <a:cubicBezTo>
                    <a:pt x="17328" y="6212"/>
                    <a:pt x="17410" y="6212"/>
                    <a:pt x="17369" y="6171"/>
                  </a:cubicBezTo>
                  <a:cubicBezTo>
                    <a:pt x="17328" y="6171"/>
                    <a:pt x="17328" y="6212"/>
                    <a:pt x="17287" y="6212"/>
                  </a:cubicBezTo>
                  <a:cubicBezTo>
                    <a:pt x="17287" y="6212"/>
                    <a:pt x="17287" y="6171"/>
                    <a:pt x="17328" y="6171"/>
                  </a:cubicBezTo>
                  <a:lnTo>
                    <a:pt x="17328" y="6171"/>
                  </a:lnTo>
                  <a:lnTo>
                    <a:pt x="17328" y="6171"/>
                  </a:lnTo>
                  <a:lnTo>
                    <a:pt x="17287" y="6171"/>
                  </a:lnTo>
                  <a:lnTo>
                    <a:pt x="17247" y="6171"/>
                  </a:lnTo>
                  <a:lnTo>
                    <a:pt x="17247" y="6130"/>
                  </a:lnTo>
                  <a:lnTo>
                    <a:pt x="17287" y="6130"/>
                  </a:lnTo>
                  <a:lnTo>
                    <a:pt x="17287" y="6079"/>
                  </a:lnTo>
                  <a:lnTo>
                    <a:pt x="17195" y="6079"/>
                  </a:lnTo>
                  <a:lnTo>
                    <a:pt x="17114" y="6079"/>
                  </a:lnTo>
                  <a:cubicBezTo>
                    <a:pt x="17114" y="6079"/>
                    <a:pt x="17073" y="6039"/>
                    <a:pt x="17114" y="6039"/>
                  </a:cubicBezTo>
                  <a:cubicBezTo>
                    <a:pt x="17114" y="5998"/>
                    <a:pt x="17155" y="5957"/>
                    <a:pt x="17155" y="5916"/>
                  </a:cubicBezTo>
                  <a:lnTo>
                    <a:pt x="17195" y="5875"/>
                  </a:lnTo>
                  <a:lnTo>
                    <a:pt x="17155" y="5875"/>
                  </a:lnTo>
                  <a:cubicBezTo>
                    <a:pt x="17114" y="5916"/>
                    <a:pt x="17114" y="5957"/>
                    <a:pt x="17073" y="5957"/>
                  </a:cubicBezTo>
                  <a:lnTo>
                    <a:pt x="17073" y="5957"/>
                  </a:lnTo>
                  <a:lnTo>
                    <a:pt x="17073" y="5916"/>
                  </a:lnTo>
                  <a:lnTo>
                    <a:pt x="17073" y="5916"/>
                  </a:lnTo>
                  <a:lnTo>
                    <a:pt x="17073" y="5916"/>
                  </a:lnTo>
                  <a:lnTo>
                    <a:pt x="17032" y="5916"/>
                  </a:lnTo>
                  <a:cubicBezTo>
                    <a:pt x="16991" y="5875"/>
                    <a:pt x="17073" y="5875"/>
                    <a:pt x="17073" y="5824"/>
                  </a:cubicBezTo>
                  <a:cubicBezTo>
                    <a:pt x="17073" y="5824"/>
                    <a:pt x="17032" y="5783"/>
                    <a:pt x="16991" y="5783"/>
                  </a:cubicBezTo>
                  <a:cubicBezTo>
                    <a:pt x="16991" y="5783"/>
                    <a:pt x="16940" y="5824"/>
                    <a:pt x="16899" y="5824"/>
                  </a:cubicBezTo>
                  <a:lnTo>
                    <a:pt x="16899" y="5824"/>
                  </a:lnTo>
                  <a:cubicBezTo>
                    <a:pt x="16940" y="5783"/>
                    <a:pt x="16991" y="5742"/>
                    <a:pt x="17032" y="5742"/>
                  </a:cubicBezTo>
                  <a:lnTo>
                    <a:pt x="16940" y="5742"/>
                  </a:lnTo>
                  <a:cubicBezTo>
                    <a:pt x="16899" y="5742"/>
                    <a:pt x="16899" y="5783"/>
                    <a:pt x="16858" y="5783"/>
                  </a:cubicBezTo>
                  <a:cubicBezTo>
                    <a:pt x="16858" y="5742"/>
                    <a:pt x="16858" y="5742"/>
                    <a:pt x="16817" y="5701"/>
                  </a:cubicBezTo>
                  <a:lnTo>
                    <a:pt x="16817" y="5701"/>
                  </a:lnTo>
                  <a:lnTo>
                    <a:pt x="16858" y="5701"/>
                  </a:lnTo>
                  <a:lnTo>
                    <a:pt x="16858" y="5701"/>
                  </a:lnTo>
                  <a:lnTo>
                    <a:pt x="16858" y="5701"/>
                  </a:lnTo>
                  <a:cubicBezTo>
                    <a:pt x="16858" y="5660"/>
                    <a:pt x="16817" y="5660"/>
                    <a:pt x="16817" y="5660"/>
                  </a:cubicBezTo>
                  <a:cubicBezTo>
                    <a:pt x="16858" y="5660"/>
                    <a:pt x="16858" y="5620"/>
                    <a:pt x="16899" y="5620"/>
                  </a:cubicBezTo>
                  <a:cubicBezTo>
                    <a:pt x="16940" y="5620"/>
                    <a:pt x="16991" y="5620"/>
                    <a:pt x="17032" y="5569"/>
                  </a:cubicBezTo>
                  <a:lnTo>
                    <a:pt x="17073" y="5569"/>
                  </a:lnTo>
                  <a:lnTo>
                    <a:pt x="17032" y="5528"/>
                  </a:lnTo>
                  <a:lnTo>
                    <a:pt x="17032" y="5569"/>
                  </a:lnTo>
                  <a:cubicBezTo>
                    <a:pt x="16991" y="5569"/>
                    <a:pt x="16940" y="5569"/>
                    <a:pt x="16899" y="5620"/>
                  </a:cubicBezTo>
                  <a:lnTo>
                    <a:pt x="16817" y="5620"/>
                  </a:lnTo>
                  <a:lnTo>
                    <a:pt x="16858" y="5569"/>
                  </a:lnTo>
                  <a:cubicBezTo>
                    <a:pt x="16899" y="5569"/>
                    <a:pt x="16899" y="5528"/>
                    <a:pt x="16940" y="5528"/>
                  </a:cubicBezTo>
                  <a:lnTo>
                    <a:pt x="16991" y="5487"/>
                  </a:lnTo>
                  <a:lnTo>
                    <a:pt x="16940" y="5487"/>
                  </a:lnTo>
                  <a:lnTo>
                    <a:pt x="16940" y="5487"/>
                  </a:lnTo>
                  <a:cubicBezTo>
                    <a:pt x="16940" y="5446"/>
                    <a:pt x="16991" y="5446"/>
                    <a:pt x="17032" y="5446"/>
                  </a:cubicBezTo>
                  <a:cubicBezTo>
                    <a:pt x="17073" y="5446"/>
                    <a:pt x="17073" y="5487"/>
                    <a:pt x="17073" y="5487"/>
                  </a:cubicBezTo>
                  <a:cubicBezTo>
                    <a:pt x="17073" y="5487"/>
                    <a:pt x="17155" y="5528"/>
                    <a:pt x="17195" y="5528"/>
                  </a:cubicBezTo>
                  <a:lnTo>
                    <a:pt x="17195" y="5528"/>
                  </a:lnTo>
                  <a:lnTo>
                    <a:pt x="17155" y="5487"/>
                  </a:lnTo>
                  <a:lnTo>
                    <a:pt x="17114" y="5487"/>
                  </a:lnTo>
                  <a:lnTo>
                    <a:pt x="17073" y="5405"/>
                  </a:lnTo>
                  <a:lnTo>
                    <a:pt x="16991" y="5405"/>
                  </a:lnTo>
                  <a:lnTo>
                    <a:pt x="16991" y="5364"/>
                  </a:lnTo>
                  <a:lnTo>
                    <a:pt x="16991" y="5364"/>
                  </a:lnTo>
                  <a:lnTo>
                    <a:pt x="16940" y="5313"/>
                  </a:lnTo>
                  <a:lnTo>
                    <a:pt x="16940" y="5313"/>
                  </a:lnTo>
                  <a:lnTo>
                    <a:pt x="16940" y="5364"/>
                  </a:lnTo>
                  <a:lnTo>
                    <a:pt x="16940" y="5446"/>
                  </a:lnTo>
                  <a:lnTo>
                    <a:pt x="16899" y="5487"/>
                  </a:lnTo>
                  <a:lnTo>
                    <a:pt x="16899" y="5487"/>
                  </a:lnTo>
                  <a:cubicBezTo>
                    <a:pt x="16899" y="5446"/>
                    <a:pt x="16899" y="5446"/>
                    <a:pt x="16858" y="5446"/>
                  </a:cubicBezTo>
                  <a:lnTo>
                    <a:pt x="16858" y="5446"/>
                  </a:lnTo>
                  <a:lnTo>
                    <a:pt x="16858" y="5487"/>
                  </a:lnTo>
                  <a:lnTo>
                    <a:pt x="16858" y="5487"/>
                  </a:lnTo>
                  <a:cubicBezTo>
                    <a:pt x="16817" y="5528"/>
                    <a:pt x="16817" y="5528"/>
                    <a:pt x="16777" y="5569"/>
                  </a:cubicBezTo>
                  <a:lnTo>
                    <a:pt x="16736" y="5569"/>
                  </a:lnTo>
                  <a:lnTo>
                    <a:pt x="16736" y="5569"/>
                  </a:lnTo>
                  <a:lnTo>
                    <a:pt x="16736" y="5528"/>
                  </a:lnTo>
                  <a:cubicBezTo>
                    <a:pt x="16777" y="5487"/>
                    <a:pt x="16736" y="5405"/>
                    <a:pt x="16817" y="5405"/>
                  </a:cubicBezTo>
                  <a:cubicBezTo>
                    <a:pt x="16777" y="5405"/>
                    <a:pt x="16777" y="5364"/>
                    <a:pt x="16777" y="5364"/>
                  </a:cubicBezTo>
                  <a:lnTo>
                    <a:pt x="16736" y="5364"/>
                  </a:lnTo>
                  <a:lnTo>
                    <a:pt x="16685" y="5364"/>
                  </a:lnTo>
                  <a:lnTo>
                    <a:pt x="16736" y="5364"/>
                  </a:lnTo>
                  <a:lnTo>
                    <a:pt x="16736" y="5313"/>
                  </a:lnTo>
                  <a:lnTo>
                    <a:pt x="16736" y="5313"/>
                  </a:lnTo>
                  <a:lnTo>
                    <a:pt x="16685" y="5313"/>
                  </a:lnTo>
                  <a:cubicBezTo>
                    <a:pt x="16644" y="5313"/>
                    <a:pt x="16644" y="5313"/>
                    <a:pt x="16644" y="5272"/>
                  </a:cubicBezTo>
                  <a:lnTo>
                    <a:pt x="16736" y="5231"/>
                  </a:lnTo>
                  <a:lnTo>
                    <a:pt x="16736" y="5231"/>
                  </a:lnTo>
                  <a:lnTo>
                    <a:pt x="16736" y="5231"/>
                  </a:lnTo>
                  <a:lnTo>
                    <a:pt x="16736" y="5231"/>
                  </a:lnTo>
                  <a:cubicBezTo>
                    <a:pt x="16736" y="5231"/>
                    <a:pt x="16685" y="5231"/>
                    <a:pt x="16644" y="5272"/>
                  </a:cubicBezTo>
                  <a:lnTo>
                    <a:pt x="16644" y="5231"/>
                  </a:lnTo>
                  <a:cubicBezTo>
                    <a:pt x="16644" y="5231"/>
                    <a:pt x="16644" y="5150"/>
                    <a:pt x="16603" y="5191"/>
                  </a:cubicBezTo>
                  <a:lnTo>
                    <a:pt x="16521" y="5191"/>
                  </a:lnTo>
                  <a:lnTo>
                    <a:pt x="16521" y="5191"/>
                  </a:lnTo>
                  <a:cubicBezTo>
                    <a:pt x="16562" y="5191"/>
                    <a:pt x="16603" y="5150"/>
                    <a:pt x="16603" y="5109"/>
                  </a:cubicBezTo>
                  <a:cubicBezTo>
                    <a:pt x="16562" y="5150"/>
                    <a:pt x="16521" y="5150"/>
                    <a:pt x="16480" y="5150"/>
                  </a:cubicBezTo>
                  <a:lnTo>
                    <a:pt x="16480" y="5109"/>
                  </a:lnTo>
                  <a:cubicBezTo>
                    <a:pt x="16480" y="5109"/>
                    <a:pt x="16521" y="5109"/>
                    <a:pt x="16562" y="5058"/>
                  </a:cubicBezTo>
                  <a:cubicBezTo>
                    <a:pt x="16603" y="5017"/>
                    <a:pt x="16644" y="4976"/>
                    <a:pt x="16736" y="4976"/>
                  </a:cubicBezTo>
                  <a:lnTo>
                    <a:pt x="16736" y="4935"/>
                  </a:lnTo>
                  <a:lnTo>
                    <a:pt x="16777" y="4935"/>
                  </a:lnTo>
                  <a:lnTo>
                    <a:pt x="16777" y="4894"/>
                  </a:lnTo>
                  <a:cubicBezTo>
                    <a:pt x="16817" y="4894"/>
                    <a:pt x="16858" y="4894"/>
                    <a:pt x="16858" y="4853"/>
                  </a:cubicBezTo>
                  <a:lnTo>
                    <a:pt x="17032" y="4853"/>
                  </a:lnTo>
                  <a:lnTo>
                    <a:pt x="17073" y="4802"/>
                  </a:lnTo>
                  <a:lnTo>
                    <a:pt x="17032" y="4802"/>
                  </a:lnTo>
                  <a:lnTo>
                    <a:pt x="16991" y="4802"/>
                  </a:lnTo>
                  <a:lnTo>
                    <a:pt x="16940" y="4802"/>
                  </a:lnTo>
                  <a:cubicBezTo>
                    <a:pt x="16899" y="4802"/>
                    <a:pt x="16899" y="4853"/>
                    <a:pt x="16858" y="4853"/>
                  </a:cubicBezTo>
                  <a:cubicBezTo>
                    <a:pt x="16858" y="4853"/>
                    <a:pt x="16817" y="4853"/>
                    <a:pt x="16777" y="4894"/>
                  </a:cubicBezTo>
                  <a:lnTo>
                    <a:pt x="16736" y="4935"/>
                  </a:lnTo>
                  <a:lnTo>
                    <a:pt x="16685" y="4935"/>
                  </a:lnTo>
                  <a:cubicBezTo>
                    <a:pt x="16644" y="4976"/>
                    <a:pt x="16603" y="5017"/>
                    <a:pt x="16562" y="5017"/>
                  </a:cubicBezTo>
                  <a:cubicBezTo>
                    <a:pt x="16562" y="5058"/>
                    <a:pt x="16521" y="5058"/>
                    <a:pt x="16521" y="5058"/>
                  </a:cubicBezTo>
                  <a:lnTo>
                    <a:pt x="16480" y="5058"/>
                  </a:lnTo>
                  <a:lnTo>
                    <a:pt x="16480" y="5017"/>
                  </a:lnTo>
                  <a:lnTo>
                    <a:pt x="16480" y="5017"/>
                  </a:lnTo>
                  <a:cubicBezTo>
                    <a:pt x="16429" y="5017"/>
                    <a:pt x="16429" y="4976"/>
                    <a:pt x="16480" y="4976"/>
                  </a:cubicBezTo>
                  <a:lnTo>
                    <a:pt x="16521" y="4976"/>
                  </a:lnTo>
                  <a:lnTo>
                    <a:pt x="16521" y="4976"/>
                  </a:lnTo>
                  <a:lnTo>
                    <a:pt x="16603" y="4935"/>
                  </a:lnTo>
                  <a:lnTo>
                    <a:pt x="16521" y="4935"/>
                  </a:lnTo>
                  <a:lnTo>
                    <a:pt x="16521" y="4935"/>
                  </a:lnTo>
                  <a:cubicBezTo>
                    <a:pt x="16562" y="4894"/>
                    <a:pt x="16644" y="4894"/>
                    <a:pt x="16685" y="4894"/>
                  </a:cubicBezTo>
                  <a:cubicBezTo>
                    <a:pt x="16685" y="4853"/>
                    <a:pt x="16685" y="4853"/>
                    <a:pt x="16644" y="4853"/>
                  </a:cubicBezTo>
                  <a:lnTo>
                    <a:pt x="16603" y="4853"/>
                  </a:lnTo>
                  <a:lnTo>
                    <a:pt x="16521" y="4853"/>
                  </a:lnTo>
                  <a:lnTo>
                    <a:pt x="16480" y="4802"/>
                  </a:lnTo>
                  <a:lnTo>
                    <a:pt x="16429" y="4802"/>
                  </a:lnTo>
                  <a:lnTo>
                    <a:pt x="16480" y="4761"/>
                  </a:lnTo>
                  <a:cubicBezTo>
                    <a:pt x="16603" y="4721"/>
                    <a:pt x="16685" y="4761"/>
                    <a:pt x="16817" y="4761"/>
                  </a:cubicBezTo>
                  <a:lnTo>
                    <a:pt x="16858" y="4761"/>
                  </a:lnTo>
                  <a:lnTo>
                    <a:pt x="16817" y="4721"/>
                  </a:lnTo>
                  <a:lnTo>
                    <a:pt x="16777" y="4721"/>
                  </a:lnTo>
                  <a:lnTo>
                    <a:pt x="16736" y="4721"/>
                  </a:lnTo>
                  <a:lnTo>
                    <a:pt x="16685" y="4721"/>
                  </a:lnTo>
                  <a:cubicBezTo>
                    <a:pt x="16603" y="4721"/>
                    <a:pt x="16480" y="4761"/>
                    <a:pt x="16429" y="4721"/>
                  </a:cubicBezTo>
                  <a:lnTo>
                    <a:pt x="16480" y="4721"/>
                  </a:lnTo>
                  <a:cubicBezTo>
                    <a:pt x="16480" y="4680"/>
                    <a:pt x="16480" y="4680"/>
                    <a:pt x="16521" y="4680"/>
                  </a:cubicBezTo>
                  <a:cubicBezTo>
                    <a:pt x="16521" y="4680"/>
                    <a:pt x="16562" y="4680"/>
                    <a:pt x="16603" y="4639"/>
                  </a:cubicBezTo>
                  <a:lnTo>
                    <a:pt x="16644" y="4639"/>
                  </a:lnTo>
                  <a:cubicBezTo>
                    <a:pt x="16685" y="4598"/>
                    <a:pt x="16685" y="4639"/>
                    <a:pt x="16736" y="4639"/>
                  </a:cubicBezTo>
                  <a:lnTo>
                    <a:pt x="16899" y="4639"/>
                  </a:lnTo>
                  <a:lnTo>
                    <a:pt x="16858" y="4598"/>
                  </a:lnTo>
                  <a:lnTo>
                    <a:pt x="16899" y="4547"/>
                  </a:lnTo>
                  <a:lnTo>
                    <a:pt x="16899" y="4547"/>
                  </a:lnTo>
                  <a:lnTo>
                    <a:pt x="16817" y="4547"/>
                  </a:lnTo>
                  <a:lnTo>
                    <a:pt x="16817" y="4547"/>
                  </a:lnTo>
                  <a:cubicBezTo>
                    <a:pt x="16858" y="4547"/>
                    <a:pt x="16817" y="4598"/>
                    <a:pt x="16777" y="4598"/>
                  </a:cubicBezTo>
                  <a:lnTo>
                    <a:pt x="16777" y="4598"/>
                  </a:lnTo>
                  <a:lnTo>
                    <a:pt x="16685" y="4598"/>
                  </a:lnTo>
                  <a:lnTo>
                    <a:pt x="16685" y="4547"/>
                  </a:lnTo>
                  <a:cubicBezTo>
                    <a:pt x="16644" y="4598"/>
                    <a:pt x="16644" y="4598"/>
                    <a:pt x="16603" y="4598"/>
                  </a:cubicBezTo>
                  <a:lnTo>
                    <a:pt x="16562" y="4639"/>
                  </a:lnTo>
                  <a:cubicBezTo>
                    <a:pt x="16521" y="4639"/>
                    <a:pt x="16480" y="4680"/>
                    <a:pt x="16429" y="4680"/>
                  </a:cubicBezTo>
                  <a:lnTo>
                    <a:pt x="16429" y="4680"/>
                  </a:lnTo>
                  <a:cubicBezTo>
                    <a:pt x="16429" y="4639"/>
                    <a:pt x="16480" y="4639"/>
                    <a:pt x="16480" y="4639"/>
                  </a:cubicBezTo>
                  <a:cubicBezTo>
                    <a:pt x="16480" y="4598"/>
                    <a:pt x="16480" y="4547"/>
                    <a:pt x="16562" y="4547"/>
                  </a:cubicBezTo>
                  <a:lnTo>
                    <a:pt x="16603" y="4547"/>
                  </a:lnTo>
                  <a:lnTo>
                    <a:pt x="16644" y="4547"/>
                  </a:lnTo>
                  <a:lnTo>
                    <a:pt x="16644" y="4547"/>
                  </a:lnTo>
                  <a:lnTo>
                    <a:pt x="16562" y="4506"/>
                  </a:lnTo>
                  <a:lnTo>
                    <a:pt x="16562" y="4506"/>
                  </a:lnTo>
                  <a:lnTo>
                    <a:pt x="16562" y="4506"/>
                  </a:lnTo>
                  <a:lnTo>
                    <a:pt x="16644" y="4506"/>
                  </a:lnTo>
                  <a:lnTo>
                    <a:pt x="16736" y="4506"/>
                  </a:lnTo>
                  <a:lnTo>
                    <a:pt x="16817" y="4506"/>
                  </a:lnTo>
                  <a:cubicBezTo>
                    <a:pt x="16858" y="4506"/>
                    <a:pt x="16899" y="4506"/>
                    <a:pt x="16940" y="4547"/>
                  </a:cubicBezTo>
                  <a:lnTo>
                    <a:pt x="16940" y="4506"/>
                  </a:lnTo>
                  <a:cubicBezTo>
                    <a:pt x="16940" y="4506"/>
                    <a:pt x="16817" y="4506"/>
                    <a:pt x="16858" y="4465"/>
                  </a:cubicBezTo>
                  <a:lnTo>
                    <a:pt x="16858" y="4424"/>
                  </a:lnTo>
                  <a:lnTo>
                    <a:pt x="16817" y="4424"/>
                  </a:lnTo>
                  <a:lnTo>
                    <a:pt x="16817" y="4424"/>
                  </a:lnTo>
                  <a:lnTo>
                    <a:pt x="16817" y="4465"/>
                  </a:lnTo>
                  <a:lnTo>
                    <a:pt x="16817" y="4465"/>
                  </a:lnTo>
                  <a:lnTo>
                    <a:pt x="16777" y="4465"/>
                  </a:lnTo>
                  <a:lnTo>
                    <a:pt x="16685" y="4465"/>
                  </a:lnTo>
                  <a:lnTo>
                    <a:pt x="16644" y="4465"/>
                  </a:lnTo>
                  <a:lnTo>
                    <a:pt x="16603" y="4465"/>
                  </a:lnTo>
                  <a:lnTo>
                    <a:pt x="16521" y="4465"/>
                  </a:lnTo>
                  <a:cubicBezTo>
                    <a:pt x="16603" y="4465"/>
                    <a:pt x="16603" y="4424"/>
                    <a:pt x="16685" y="4383"/>
                  </a:cubicBezTo>
                  <a:lnTo>
                    <a:pt x="16736" y="4383"/>
                  </a:lnTo>
                  <a:lnTo>
                    <a:pt x="16777" y="4383"/>
                  </a:lnTo>
                  <a:lnTo>
                    <a:pt x="16858" y="4383"/>
                  </a:lnTo>
                  <a:cubicBezTo>
                    <a:pt x="16858" y="4343"/>
                    <a:pt x="16899" y="4383"/>
                    <a:pt x="16899" y="4343"/>
                  </a:cubicBezTo>
                  <a:cubicBezTo>
                    <a:pt x="16940" y="4343"/>
                    <a:pt x="16940" y="4291"/>
                    <a:pt x="16899" y="4291"/>
                  </a:cubicBezTo>
                  <a:cubicBezTo>
                    <a:pt x="16858" y="4291"/>
                    <a:pt x="16858" y="4343"/>
                    <a:pt x="16817" y="4343"/>
                  </a:cubicBezTo>
                  <a:cubicBezTo>
                    <a:pt x="16858" y="4343"/>
                    <a:pt x="16858" y="4291"/>
                    <a:pt x="16858" y="4291"/>
                  </a:cubicBezTo>
                  <a:lnTo>
                    <a:pt x="16858" y="4251"/>
                  </a:lnTo>
                  <a:lnTo>
                    <a:pt x="16858" y="4251"/>
                  </a:lnTo>
                  <a:lnTo>
                    <a:pt x="16899" y="4210"/>
                  </a:lnTo>
                  <a:lnTo>
                    <a:pt x="16991" y="4210"/>
                  </a:lnTo>
                  <a:lnTo>
                    <a:pt x="16991" y="4210"/>
                  </a:lnTo>
                  <a:lnTo>
                    <a:pt x="16991" y="4169"/>
                  </a:lnTo>
                  <a:lnTo>
                    <a:pt x="16991" y="4169"/>
                  </a:lnTo>
                  <a:lnTo>
                    <a:pt x="16940" y="4169"/>
                  </a:lnTo>
                  <a:cubicBezTo>
                    <a:pt x="16899" y="4169"/>
                    <a:pt x="16940" y="4169"/>
                    <a:pt x="16899" y="4210"/>
                  </a:cubicBezTo>
                  <a:lnTo>
                    <a:pt x="16899" y="4210"/>
                  </a:lnTo>
                  <a:lnTo>
                    <a:pt x="16899" y="4169"/>
                  </a:lnTo>
                  <a:lnTo>
                    <a:pt x="16899" y="4128"/>
                  </a:lnTo>
                  <a:lnTo>
                    <a:pt x="16940" y="4128"/>
                  </a:lnTo>
                  <a:lnTo>
                    <a:pt x="16940" y="4128"/>
                  </a:lnTo>
                  <a:lnTo>
                    <a:pt x="16899" y="4128"/>
                  </a:lnTo>
                  <a:lnTo>
                    <a:pt x="16899" y="4087"/>
                  </a:lnTo>
                  <a:lnTo>
                    <a:pt x="16940" y="4087"/>
                  </a:lnTo>
                  <a:lnTo>
                    <a:pt x="16899" y="4036"/>
                  </a:lnTo>
                  <a:lnTo>
                    <a:pt x="16940" y="4036"/>
                  </a:lnTo>
                  <a:lnTo>
                    <a:pt x="16940" y="3995"/>
                  </a:lnTo>
                  <a:lnTo>
                    <a:pt x="16991" y="3954"/>
                  </a:lnTo>
                  <a:lnTo>
                    <a:pt x="16940" y="3954"/>
                  </a:lnTo>
                  <a:lnTo>
                    <a:pt x="16940" y="3954"/>
                  </a:lnTo>
                  <a:cubicBezTo>
                    <a:pt x="16899" y="3954"/>
                    <a:pt x="16899" y="3995"/>
                    <a:pt x="16858" y="3995"/>
                  </a:cubicBezTo>
                  <a:lnTo>
                    <a:pt x="16858" y="3995"/>
                  </a:lnTo>
                  <a:lnTo>
                    <a:pt x="16858" y="3954"/>
                  </a:lnTo>
                  <a:lnTo>
                    <a:pt x="16858" y="3954"/>
                  </a:lnTo>
                  <a:lnTo>
                    <a:pt x="16858" y="3954"/>
                  </a:lnTo>
                  <a:cubicBezTo>
                    <a:pt x="16817" y="3954"/>
                    <a:pt x="16817" y="3995"/>
                    <a:pt x="16817" y="3995"/>
                  </a:cubicBezTo>
                  <a:lnTo>
                    <a:pt x="16777" y="3995"/>
                  </a:lnTo>
                  <a:cubicBezTo>
                    <a:pt x="16736" y="3995"/>
                    <a:pt x="16685" y="3995"/>
                    <a:pt x="16685" y="3954"/>
                  </a:cubicBezTo>
                  <a:cubicBezTo>
                    <a:pt x="16644" y="3954"/>
                    <a:pt x="16603" y="3913"/>
                    <a:pt x="16562" y="3913"/>
                  </a:cubicBezTo>
                  <a:lnTo>
                    <a:pt x="16521" y="3913"/>
                  </a:lnTo>
                  <a:lnTo>
                    <a:pt x="16521" y="3913"/>
                  </a:lnTo>
                  <a:cubicBezTo>
                    <a:pt x="16480" y="3913"/>
                    <a:pt x="16429" y="3873"/>
                    <a:pt x="16388" y="3873"/>
                  </a:cubicBezTo>
                  <a:lnTo>
                    <a:pt x="16388" y="3832"/>
                  </a:lnTo>
                  <a:lnTo>
                    <a:pt x="16347" y="3832"/>
                  </a:lnTo>
                  <a:cubicBezTo>
                    <a:pt x="16388" y="3781"/>
                    <a:pt x="16388" y="3781"/>
                    <a:pt x="16429" y="3781"/>
                  </a:cubicBezTo>
                  <a:lnTo>
                    <a:pt x="16521" y="3781"/>
                  </a:lnTo>
                  <a:lnTo>
                    <a:pt x="16562" y="3781"/>
                  </a:lnTo>
                  <a:lnTo>
                    <a:pt x="16603" y="3781"/>
                  </a:lnTo>
                  <a:cubicBezTo>
                    <a:pt x="16644" y="3781"/>
                    <a:pt x="16685" y="3832"/>
                    <a:pt x="16736" y="3832"/>
                  </a:cubicBezTo>
                  <a:cubicBezTo>
                    <a:pt x="16736" y="3832"/>
                    <a:pt x="16777" y="3873"/>
                    <a:pt x="16817" y="3873"/>
                  </a:cubicBezTo>
                  <a:lnTo>
                    <a:pt x="16899" y="3873"/>
                  </a:lnTo>
                  <a:cubicBezTo>
                    <a:pt x="16940" y="3873"/>
                    <a:pt x="16940" y="3873"/>
                    <a:pt x="16940" y="3832"/>
                  </a:cubicBezTo>
                  <a:lnTo>
                    <a:pt x="16940" y="3832"/>
                  </a:lnTo>
                  <a:lnTo>
                    <a:pt x="16899" y="3832"/>
                  </a:lnTo>
                  <a:cubicBezTo>
                    <a:pt x="16858" y="3873"/>
                    <a:pt x="16858" y="3832"/>
                    <a:pt x="16858" y="3832"/>
                  </a:cubicBezTo>
                  <a:lnTo>
                    <a:pt x="16858" y="3832"/>
                  </a:lnTo>
                  <a:lnTo>
                    <a:pt x="16858" y="3832"/>
                  </a:lnTo>
                  <a:lnTo>
                    <a:pt x="16858" y="3832"/>
                  </a:lnTo>
                  <a:lnTo>
                    <a:pt x="16899" y="3832"/>
                  </a:lnTo>
                  <a:lnTo>
                    <a:pt x="16899" y="3832"/>
                  </a:lnTo>
                  <a:cubicBezTo>
                    <a:pt x="16899" y="3781"/>
                    <a:pt x="16817" y="3781"/>
                    <a:pt x="16817" y="3781"/>
                  </a:cubicBezTo>
                  <a:cubicBezTo>
                    <a:pt x="16858" y="3781"/>
                    <a:pt x="16899" y="3781"/>
                    <a:pt x="16899" y="3740"/>
                  </a:cubicBezTo>
                  <a:cubicBezTo>
                    <a:pt x="16899" y="3699"/>
                    <a:pt x="16736" y="3740"/>
                    <a:pt x="16736" y="3699"/>
                  </a:cubicBezTo>
                  <a:lnTo>
                    <a:pt x="16777" y="3699"/>
                  </a:lnTo>
                  <a:lnTo>
                    <a:pt x="16777" y="3699"/>
                  </a:lnTo>
                  <a:cubicBezTo>
                    <a:pt x="16777" y="3699"/>
                    <a:pt x="16858" y="3740"/>
                    <a:pt x="16858" y="3699"/>
                  </a:cubicBezTo>
                  <a:cubicBezTo>
                    <a:pt x="16858" y="3658"/>
                    <a:pt x="16817" y="3658"/>
                    <a:pt x="16817" y="3658"/>
                  </a:cubicBezTo>
                  <a:lnTo>
                    <a:pt x="16777" y="3658"/>
                  </a:lnTo>
                  <a:lnTo>
                    <a:pt x="16777" y="3617"/>
                  </a:lnTo>
                  <a:cubicBezTo>
                    <a:pt x="16777" y="3617"/>
                    <a:pt x="16736" y="3617"/>
                    <a:pt x="16736" y="3658"/>
                  </a:cubicBezTo>
                  <a:lnTo>
                    <a:pt x="16644" y="3658"/>
                  </a:lnTo>
                  <a:lnTo>
                    <a:pt x="16685" y="3617"/>
                  </a:lnTo>
                  <a:lnTo>
                    <a:pt x="16685" y="3617"/>
                  </a:lnTo>
                  <a:cubicBezTo>
                    <a:pt x="16736" y="3576"/>
                    <a:pt x="16777" y="3576"/>
                    <a:pt x="16777" y="3576"/>
                  </a:cubicBezTo>
                  <a:lnTo>
                    <a:pt x="16777" y="3576"/>
                  </a:lnTo>
                  <a:lnTo>
                    <a:pt x="16777" y="3576"/>
                  </a:lnTo>
                  <a:lnTo>
                    <a:pt x="16736" y="3576"/>
                  </a:lnTo>
                  <a:cubicBezTo>
                    <a:pt x="16685" y="3576"/>
                    <a:pt x="16685" y="3617"/>
                    <a:pt x="16644" y="3576"/>
                  </a:cubicBezTo>
                  <a:lnTo>
                    <a:pt x="16644" y="3576"/>
                  </a:lnTo>
                  <a:lnTo>
                    <a:pt x="16644" y="3576"/>
                  </a:lnTo>
                  <a:lnTo>
                    <a:pt x="16777" y="3525"/>
                  </a:lnTo>
                  <a:lnTo>
                    <a:pt x="16777" y="3484"/>
                  </a:lnTo>
                  <a:cubicBezTo>
                    <a:pt x="16736" y="3525"/>
                    <a:pt x="16685" y="3525"/>
                    <a:pt x="16644" y="3525"/>
                  </a:cubicBezTo>
                  <a:lnTo>
                    <a:pt x="16603" y="3525"/>
                  </a:lnTo>
                  <a:lnTo>
                    <a:pt x="16562" y="3525"/>
                  </a:lnTo>
                  <a:cubicBezTo>
                    <a:pt x="16603" y="3484"/>
                    <a:pt x="16603" y="3484"/>
                    <a:pt x="16603" y="3443"/>
                  </a:cubicBezTo>
                  <a:lnTo>
                    <a:pt x="16562" y="3484"/>
                  </a:lnTo>
                  <a:lnTo>
                    <a:pt x="16562" y="3484"/>
                  </a:lnTo>
                  <a:lnTo>
                    <a:pt x="16562" y="3484"/>
                  </a:lnTo>
                  <a:lnTo>
                    <a:pt x="16562" y="3484"/>
                  </a:lnTo>
                  <a:lnTo>
                    <a:pt x="16521" y="3484"/>
                  </a:lnTo>
                  <a:lnTo>
                    <a:pt x="16480" y="3525"/>
                  </a:lnTo>
                  <a:cubicBezTo>
                    <a:pt x="16480" y="3525"/>
                    <a:pt x="16480" y="3576"/>
                    <a:pt x="16429" y="3617"/>
                  </a:cubicBezTo>
                  <a:lnTo>
                    <a:pt x="16266" y="3617"/>
                  </a:lnTo>
                  <a:lnTo>
                    <a:pt x="16225" y="3576"/>
                  </a:lnTo>
                  <a:lnTo>
                    <a:pt x="16225" y="3576"/>
                  </a:lnTo>
                  <a:lnTo>
                    <a:pt x="16225" y="3525"/>
                  </a:lnTo>
                  <a:cubicBezTo>
                    <a:pt x="16225" y="3525"/>
                    <a:pt x="16266" y="3525"/>
                    <a:pt x="16307" y="3484"/>
                  </a:cubicBezTo>
                  <a:lnTo>
                    <a:pt x="16347" y="3484"/>
                  </a:lnTo>
                  <a:lnTo>
                    <a:pt x="16388" y="3443"/>
                  </a:lnTo>
                  <a:lnTo>
                    <a:pt x="16388" y="3443"/>
                  </a:lnTo>
                  <a:lnTo>
                    <a:pt x="16347" y="3443"/>
                  </a:lnTo>
                  <a:lnTo>
                    <a:pt x="16266" y="3443"/>
                  </a:lnTo>
                  <a:cubicBezTo>
                    <a:pt x="16266" y="3403"/>
                    <a:pt x="16307" y="3403"/>
                    <a:pt x="16347" y="3362"/>
                  </a:cubicBezTo>
                  <a:lnTo>
                    <a:pt x="16347" y="3321"/>
                  </a:lnTo>
                  <a:lnTo>
                    <a:pt x="16225" y="3321"/>
                  </a:lnTo>
                  <a:lnTo>
                    <a:pt x="16225" y="3321"/>
                  </a:lnTo>
                  <a:lnTo>
                    <a:pt x="16307" y="3321"/>
                  </a:lnTo>
                  <a:lnTo>
                    <a:pt x="16388" y="3321"/>
                  </a:lnTo>
                  <a:lnTo>
                    <a:pt x="16429" y="3321"/>
                  </a:lnTo>
                  <a:lnTo>
                    <a:pt x="16429" y="3270"/>
                  </a:lnTo>
                  <a:cubicBezTo>
                    <a:pt x="16429" y="3229"/>
                    <a:pt x="16388" y="3229"/>
                    <a:pt x="16347" y="3229"/>
                  </a:cubicBezTo>
                  <a:cubicBezTo>
                    <a:pt x="16347" y="3188"/>
                    <a:pt x="16388" y="3188"/>
                    <a:pt x="16347" y="3147"/>
                  </a:cubicBezTo>
                  <a:lnTo>
                    <a:pt x="16347" y="3147"/>
                  </a:lnTo>
                  <a:lnTo>
                    <a:pt x="16347" y="3147"/>
                  </a:lnTo>
                  <a:lnTo>
                    <a:pt x="16307" y="3147"/>
                  </a:lnTo>
                  <a:lnTo>
                    <a:pt x="16266" y="3147"/>
                  </a:lnTo>
                  <a:lnTo>
                    <a:pt x="16307" y="3106"/>
                  </a:lnTo>
                  <a:lnTo>
                    <a:pt x="16307" y="3065"/>
                  </a:lnTo>
                  <a:lnTo>
                    <a:pt x="16347" y="3065"/>
                  </a:lnTo>
                  <a:lnTo>
                    <a:pt x="16307" y="3014"/>
                  </a:lnTo>
                  <a:lnTo>
                    <a:pt x="16266" y="3014"/>
                  </a:lnTo>
                  <a:lnTo>
                    <a:pt x="16266" y="2973"/>
                  </a:lnTo>
                  <a:cubicBezTo>
                    <a:pt x="16225" y="2973"/>
                    <a:pt x="16266" y="2973"/>
                    <a:pt x="16266" y="2933"/>
                  </a:cubicBezTo>
                  <a:lnTo>
                    <a:pt x="16307" y="2973"/>
                  </a:lnTo>
                  <a:lnTo>
                    <a:pt x="16307" y="2933"/>
                  </a:lnTo>
                  <a:lnTo>
                    <a:pt x="16266" y="2933"/>
                  </a:lnTo>
                  <a:cubicBezTo>
                    <a:pt x="16266" y="2933"/>
                    <a:pt x="16174" y="2892"/>
                    <a:pt x="16225" y="2851"/>
                  </a:cubicBezTo>
                  <a:lnTo>
                    <a:pt x="16092" y="2851"/>
                  </a:lnTo>
                  <a:lnTo>
                    <a:pt x="16092" y="2851"/>
                  </a:lnTo>
                  <a:cubicBezTo>
                    <a:pt x="16133" y="2851"/>
                    <a:pt x="16174" y="2810"/>
                    <a:pt x="16225" y="2810"/>
                  </a:cubicBezTo>
                  <a:lnTo>
                    <a:pt x="16174" y="2810"/>
                  </a:lnTo>
                  <a:lnTo>
                    <a:pt x="16225" y="2759"/>
                  </a:lnTo>
                  <a:cubicBezTo>
                    <a:pt x="16266" y="2759"/>
                    <a:pt x="16174" y="2718"/>
                    <a:pt x="16133" y="2718"/>
                  </a:cubicBezTo>
                  <a:cubicBezTo>
                    <a:pt x="16133" y="2677"/>
                    <a:pt x="16133" y="2636"/>
                    <a:pt x="16092" y="2636"/>
                  </a:cubicBezTo>
                  <a:cubicBezTo>
                    <a:pt x="16092" y="2595"/>
                    <a:pt x="16051" y="2595"/>
                    <a:pt x="16051" y="2595"/>
                  </a:cubicBezTo>
                  <a:lnTo>
                    <a:pt x="16051" y="2555"/>
                  </a:lnTo>
                  <a:cubicBezTo>
                    <a:pt x="16010" y="2555"/>
                    <a:pt x="15969" y="2503"/>
                    <a:pt x="15969" y="2463"/>
                  </a:cubicBezTo>
                  <a:lnTo>
                    <a:pt x="15969" y="2381"/>
                  </a:lnTo>
                  <a:lnTo>
                    <a:pt x="15918" y="2381"/>
                  </a:lnTo>
                  <a:lnTo>
                    <a:pt x="15877" y="2340"/>
                  </a:lnTo>
                  <a:lnTo>
                    <a:pt x="15837" y="2340"/>
                  </a:lnTo>
                  <a:lnTo>
                    <a:pt x="15796" y="2299"/>
                  </a:lnTo>
                  <a:cubicBezTo>
                    <a:pt x="15796" y="2248"/>
                    <a:pt x="15714" y="2248"/>
                    <a:pt x="15714" y="2248"/>
                  </a:cubicBezTo>
                  <a:lnTo>
                    <a:pt x="15663" y="2248"/>
                  </a:lnTo>
                  <a:lnTo>
                    <a:pt x="15622" y="2248"/>
                  </a:lnTo>
                  <a:lnTo>
                    <a:pt x="15622" y="2248"/>
                  </a:lnTo>
                  <a:cubicBezTo>
                    <a:pt x="15622" y="2248"/>
                    <a:pt x="15622" y="2207"/>
                    <a:pt x="15581" y="2207"/>
                  </a:cubicBezTo>
                  <a:cubicBezTo>
                    <a:pt x="15540" y="2207"/>
                    <a:pt x="15499" y="2248"/>
                    <a:pt x="15499" y="2248"/>
                  </a:cubicBezTo>
                  <a:cubicBezTo>
                    <a:pt x="15459" y="2248"/>
                    <a:pt x="15459" y="2248"/>
                    <a:pt x="15459" y="2207"/>
                  </a:cubicBezTo>
                  <a:lnTo>
                    <a:pt x="15459" y="2207"/>
                  </a:lnTo>
                  <a:cubicBezTo>
                    <a:pt x="15459" y="2248"/>
                    <a:pt x="15408" y="2248"/>
                    <a:pt x="15408" y="2248"/>
                  </a:cubicBezTo>
                  <a:lnTo>
                    <a:pt x="15367" y="2248"/>
                  </a:lnTo>
                  <a:lnTo>
                    <a:pt x="15326" y="2248"/>
                  </a:lnTo>
                  <a:lnTo>
                    <a:pt x="15326" y="2299"/>
                  </a:lnTo>
                  <a:cubicBezTo>
                    <a:pt x="15285" y="2248"/>
                    <a:pt x="15326" y="2248"/>
                    <a:pt x="15326" y="2207"/>
                  </a:cubicBezTo>
                  <a:cubicBezTo>
                    <a:pt x="15285" y="2207"/>
                    <a:pt x="15244" y="2248"/>
                    <a:pt x="15244" y="2248"/>
                  </a:cubicBezTo>
                  <a:lnTo>
                    <a:pt x="15244" y="2248"/>
                  </a:lnTo>
                  <a:lnTo>
                    <a:pt x="15244" y="2248"/>
                  </a:lnTo>
                  <a:lnTo>
                    <a:pt x="15244" y="2248"/>
                  </a:lnTo>
                  <a:cubicBezTo>
                    <a:pt x="15203" y="2248"/>
                    <a:pt x="15203" y="2207"/>
                    <a:pt x="15203" y="2207"/>
                  </a:cubicBezTo>
                  <a:lnTo>
                    <a:pt x="15203" y="2207"/>
                  </a:lnTo>
                  <a:cubicBezTo>
                    <a:pt x="15152" y="2248"/>
                    <a:pt x="15203" y="2248"/>
                    <a:pt x="15152" y="2248"/>
                  </a:cubicBezTo>
                  <a:cubicBezTo>
                    <a:pt x="15111" y="2299"/>
                    <a:pt x="15029" y="2207"/>
                    <a:pt x="14989" y="2166"/>
                  </a:cubicBezTo>
                  <a:lnTo>
                    <a:pt x="14948" y="2125"/>
                  </a:lnTo>
                  <a:lnTo>
                    <a:pt x="14989" y="2125"/>
                  </a:lnTo>
                  <a:lnTo>
                    <a:pt x="15029" y="2125"/>
                  </a:lnTo>
                  <a:lnTo>
                    <a:pt x="15070" y="2125"/>
                  </a:lnTo>
                  <a:cubicBezTo>
                    <a:pt x="15070" y="2085"/>
                    <a:pt x="15111" y="2085"/>
                    <a:pt x="15111" y="2085"/>
                  </a:cubicBezTo>
                  <a:lnTo>
                    <a:pt x="15111" y="2085"/>
                  </a:lnTo>
                  <a:cubicBezTo>
                    <a:pt x="15070" y="2085"/>
                    <a:pt x="15029" y="2085"/>
                    <a:pt x="14989" y="2044"/>
                  </a:cubicBezTo>
                  <a:cubicBezTo>
                    <a:pt x="14948" y="2044"/>
                    <a:pt x="14989" y="1993"/>
                    <a:pt x="14989" y="1993"/>
                  </a:cubicBezTo>
                  <a:lnTo>
                    <a:pt x="14989" y="1993"/>
                  </a:lnTo>
                  <a:lnTo>
                    <a:pt x="14948" y="1993"/>
                  </a:lnTo>
                  <a:cubicBezTo>
                    <a:pt x="14948" y="1993"/>
                    <a:pt x="14897" y="1993"/>
                    <a:pt x="14897" y="1952"/>
                  </a:cubicBezTo>
                  <a:lnTo>
                    <a:pt x="14948" y="1952"/>
                  </a:lnTo>
                  <a:cubicBezTo>
                    <a:pt x="14948" y="1952"/>
                    <a:pt x="14948" y="1911"/>
                    <a:pt x="14989" y="1911"/>
                  </a:cubicBezTo>
                  <a:lnTo>
                    <a:pt x="15029" y="1911"/>
                  </a:lnTo>
                  <a:cubicBezTo>
                    <a:pt x="15070" y="1952"/>
                    <a:pt x="15152" y="1952"/>
                    <a:pt x="15203" y="1952"/>
                  </a:cubicBezTo>
                  <a:lnTo>
                    <a:pt x="15285" y="1952"/>
                  </a:lnTo>
                  <a:lnTo>
                    <a:pt x="15285" y="1952"/>
                  </a:lnTo>
                  <a:cubicBezTo>
                    <a:pt x="15244" y="1952"/>
                    <a:pt x="15244" y="1952"/>
                    <a:pt x="15244" y="1911"/>
                  </a:cubicBezTo>
                  <a:cubicBezTo>
                    <a:pt x="15203" y="1911"/>
                    <a:pt x="15152" y="1952"/>
                    <a:pt x="15111" y="1911"/>
                  </a:cubicBezTo>
                  <a:lnTo>
                    <a:pt x="15152" y="1911"/>
                  </a:lnTo>
                  <a:cubicBezTo>
                    <a:pt x="15203" y="1870"/>
                    <a:pt x="15285" y="1911"/>
                    <a:pt x="15326" y="1911"/>
                  </a:cubicBezTo>
                  <a:lnTo>
                    <a:pt x="15367" y="1911"/>
                  </a:lnTo>
                  <a:cubicBezTo>
                    <a:pt x="15326" y="1870"/>
                    <a:pt x="15367" y="1911"/>
                    <a:pt x="15408" y="1870"/>
                  </a:cubicBezTo>
                  <a:cubicBezTo>
                    <a:pt x="15408" y="1829"/>
                    <a:pt x="15367" y="1829"/>
                    <a:pt x="15367" y="1829"/>
                  </a:cubicBezTo>
                  <a:lnTo>
                    <a:pt x="15326" y="1829"/>
                  </a:lnTo>
                  <a:lnTo>
                    <a:pt x="15285" y="1870"/>
                  </a:lnTo>
                  <a:lnTo>
                    <a:pt x="15244" y="1870"/>
                  </a:lnTo>
                  <a:lnTo>
                    <a:pt x="15203" y="1870"/>
                  </a:lnTo>
                  <a:lnTo>
                    <a:pt x="15111" y="1870"/>
                  </a:lnTo>
                  <a:cubicBezTo>
                    <a:pt x="15111" y="1870"/>
                    <a:pt x="15111" y="1829"/>
                    <a:pt x="15070" y="1829"/>
                  </a:cubicBezTo>
                  <a:lnTo>
                    <a:pt x="15029" y="1829"/>
                  </a:lnTo>
                  <a:lnTo>
                    <a:pt x="15111" y="1788"/>
                  </a:lnTo>
                  <a:lnTo>
                    <a:pt x="15111" y="1788"/>
                  </a:lnTo>
                  <a:lnTo>
                    <a:pt x="15029" y="1788"/>
                  </a:lnTo>
                  <a:lnTo>
                    <a:pt x="15029" y="1788"/>
                  </a:lnTo>
                  <a:lnTo>
                    <a:pt x="15111" y="1737"/>
                  </a:lnTo>
                  <a:lnTo>
                    <a:pt x="15111" y="1737"/>
                  </a:lnTo>
                  <a:cubicBezTo>
                    <a:pt x="15070" y="1737"/>
                    <a:pt x="15029" y="1696"/>
                    <a:pt x="14989" y="1696"/>
                  </a:cubicBezTo>
                  <a:lnTo>
                    <a:pt x="14897" y="1696"/>
                  </a:lnTo>
                  <a:cubicBezTo>
                    <a:pt x="14948" y="1655"/>
                    <a:pt x="14897" y="1655"/>
                    <a:pt x="14897" y="1615"/>
                  </a:cubicBezTo>
                  <a:lnTo>
                    <a:pt x="14897" y="1615"/>
                  </a:lnTo>
                  <a:cubicBezTo>
                    <a:pt x="14897" y="1615"/>
                    <a:pt x="14948" y="1615"/>
                    <a:pt x="14948" y="1574"/>
                  </a:cubicBezTo>
                  <a:lnTo>
                    <a:pt x="14948" y="1574"/>
                  </a:lnTo>
                  <a:lnTo>
                    <a:pt x="14948" y="1533"/>
                  </a:lnTo>
                  <a:lnTo>
                    <a:pt x="14989" y="1533"/>
                  </a:lnTo>
                  <a:lnTo>
                    <a:pt x="15070" y="1533"/>
                  </a:lnTo>
                  <a:lnTo>
                    <a:pt x="15111" y="1533"/>
                  </a:lnTo>
                  <a:cubicBezTo>
                    <a:pt x="15152" y="1533"/>
                    <a:pt x="15152" y="1482"/>
                    <a:pt x="15203" y="1482"/>
                  </a:cubicBezTo>
                  <a:lnTo>
                    <a:pt x="15203" y="1482"/>
                  </a:lnTo>
                  <a:cubicBezTo>
                    <a:pt x="15244" y="1482"/>
                    <a:pt x="15244" y="1482"/>
                    <a:pt x="15285" y="1441"/>
                  </a:cubicBezTo>
                  <a:lnTo>
                    <a:pt x="15367" y="1441"/>
                  </a:lnTo>
                  <a:cubicBezTo>
                    <a:pt x="15408" y="1400"/>
                    <a:pt x="15459" y="1400"/>
                    <a:pt x="15459" y="1400"/>
                  </a:cubicBezTo>
                  <a:lnTo>
                    <a:pt x="15499" y="1400"/>
                  </a:lnTo>
                  <a:lnTo>
                    <a:pt x="15581" y="1400"/>
                  </a:lnTo>
                  <a:lnTo>
                    <a:pt x="15622" y="1400"/>
                  </a:lnTo>
                  <a:cubicBezTo>
                    <a:pt x="15663" y="1400"/>
                    <a:pt x="15714" y="1359"/>
                    <a:pt x="15714" y="1318"/>
                  </a:cubicBezTo>
                  <a:lnTo>
                    <a:pt x="15714" y="1318"/>
                  </a:lnTo>
                  <a:lnTo>
                    <a:pt x="15714" y="1277"/>
                  </a:lnTo>
                  <a:cubicBezTo>
                    <a:pt x="15714" y="1277"/>
                    <a:pt x="15755" y="1226"/>
                    <a:pt x="15796" y="1185"/>
                  </a:cubicBezTo>
                  <a:cubicBezTo>
                    <a:pt x="15796" y="1185"/>
                    <a:pt x="15837" y="1185"/>
                    <a:pt x="15837" y="1145"/>
                  </a:cubicBezTo>
                  <a:lnTo>
                    <a:pt x="15837" y="1145"/>
                  </a:lnTo>
                  <a:lnTo>
                    <a:pt x="15837" y="1145"/>
                  </a:lnTo>
                  <a:cubicBezTo>
                    <a:pt x="15837" y="1185"/>
                    <a:pt x="15755" y="1185"/>
                    <a:pt x="15663" y="1185"/>
                  </a:cubicBezTo>
                  <a:cubicBezTo>
                    <a:pt x="15663" y="1185"/>
                    <a:pt x="15622" y="1185"/>
                    <a:pt x="15622" y="1145"/>
                  </a:cubicBezTo>
                  <a:cubicBezTo>
                    <a:pt x="15622" y="1145"/>
                    <a:pt x="15663" y="1104"/>
                    <a:pt x="15663" y="1063"/>
                  </a:cubicBezTo>
                  <a:lnTo>
                    <a:pt x="15663" y="1022"/>
                  </a:lnTo>
                  <a:lnTo>
                    <a:pt x="15755" y="1022"/>
                  </a:lnTo>
                  <a:cubicBezTo>
                    <a:pt x="15796" y="971"/>
                    <a:pt x="15837" y="930"/>
                    <a:pt x="15877" y="930"/>
                  </a:cubicBezTo>
                  <a:lnTo>
                    <a:pt x="15918" y="889"/>
                  </a:lnTo>
                  <a:lnTo>
                    <a:pt x="15969" y="889"/>
                  </a:lnTo>
                  <a:lnTo>
                    <a:pt x="16051" y="889"/>
                  </a:lnTo>
                  <a:lnTo>
                    <a:pt x="16133" y="889"/>
                  </a:lnTo>
                  <a:lnTo>
                    <a:pt x="16133" y="848"/>
                  </a:lnTo>
                  <a:lnTo>
                    <a:pt x="16092" y="848"/>
                  </a:lnTo>
                  <a:cubicBezTo>
                    <a:pt x="16133" y="848"/>
                    <a:pt x="16174" y="807"/>
                    <a:pt x="16174" y="807"/>
                  </a:cubicBezTo>
                  <a:lnTo>
                    <a:pt x="16133" y="767"/>
                  </a:lnTo>
                  <a:lnTo>
                    <a:pt x="16174" y="675"/>
                  </a:lnTo>
                  <a:lnTo>
                    <a:pt x="16266" y="675"/>
                  </a:lnTo>
                  <a:cubicBezTo>
                    <a:pt x="16307" y="675"/>
                    <a:pt x="16307" y="767"/>
                    <a:pt x="16347" y="767"/>
                  </a:cubicBezTo>
                  <a:lnTo>
                    <a:pt x="16347" y="767"/>
                  </a:lnTo>
                  <a:cubicBezTo>
                    <a:pt x="16307" y="715"/>
                    <a:pt x="16347" y="715"/>
                    <a:pt x="16347" y="715"/>
                  </a:cubicBezTo>
                  <a:cubicBezTo>
                    <a:pt x="16307" y="675"/>
                    <a:pt x="16307" y="675"/>
                    <a:pt x="16266" y="634"/>
                  </a:cubicBezTo>
                  <a:lnTo>
                    <a:pt x="16266" y="634"/>
                  </a:lnTo>
                  <a:lnTo>
                    <a:pt x="16347" y="634"/>
                  </a:lnTo>
                  <a:cubicBezTo>
                    <a:pt x="16388" y="593"/>
                    <a:pt x="16388" y="593"/>
                    <a:pt x="16429" y="593"/>
                  </a:cubicBezTo>
                  <a:lnTo>
                    <a:pt x="16429" y="593"/>
                  </a:lnTo>
                  <a:lnTo>
                    <a:pt x="16521" y="593"/>
                  </a:lnTo>
                  <a:lnTo>
                    <a:pt x="16521" y="552"/>
                  </a:lnTo>
                  <a:cubicBezTo>
                    <a:pt x="16603" y="511"/>
                    <a:pt x="16644" y="634"/>
                    <a:pt x="16644" y="675"/>
                  </a:cubicBezTo>
                  <a:lnTo>
                    <a:pt x="16644" y="675"/>
                  </a:lnTo>
                  <a:lnTo>
                    <a:pt x="16685" y="634"/>
                  </a:lnTo>
                  <a:cubicBezTo>
                    <a:pt x="16736" y="634"/>
                    <a:pt x="16817" y="715"/>
                    <a:pt x="16858" y="767"/>
                  </a:cubicBezTo>
                  <a:lnTo>
                    <a:pt x="16858" y="715"/>
                  </a:lnTo>
                  <a:lnTo>
                    <a:pt x="16858" y="715"/>
                  </a:lnTo>
                  <a:lnTo>
                    <a:pt x="16817" y="675"/>
                  </a:lnTo>
                  <a:lnTo>
                    <a:pt x="16777" y="675"/>
                  </a:lnTo>
                  <a:lnTo>
                    <a:pt x="16817" y="675"/>
                  </a:lnTo>
                  <a:lnTo>
                    <a:pt x="16858" y="675"/>
                  </a:lnTo>
                  <a:cubicBezTo>
                    <a:pt x="16858" y="634"/>
                    <a:pt x="16817" y="634"/>
                    <a:pt x="16817" y="634"/>
                  </a:cubicBezTo>
                  <a:cubicBezTo>
                    <a:pt x="16777" y="593"/>
                    <a:pt x="16817" y="511"/>
                    <a:pt x="16817" y="511"/>
                  </a:cubicBezTo>
                  <a:cubicBezTo>
                    <a:pt x="16858" y="511"/>
                    <a:pt x="16899" y="511"/>
                    <a:pt x="16899" y="552"/>
                  </a:cubicBezTo>
                  <a:lnTo>
                    <a:pt x="16940" y="552"/>
                  </a:lnTo>
                  <a:lnTo>
                    <a:pt x="16991" y="552"/>
                  </a:lnTo>
                  <a:cubicBezTo>
                    <a:pt x="16991" y="593"/>
                    <a:pt x="17032" y="593"/>
                    <a:pt x="17032" y="593"/>
                  </a:cubicBezTo>
                  <a:cubicBezTo>
                    <a:pt x="17073" y="593"/>
                    <a:pt x="17114" y="675"/>
                    <a:pt x="17155" y="675"/>
                  </a:cubicBezTo>
                  <a:lnTo>
                    <a:pt x="17155" y="675"/>
                  </a:lnTo>
                  <a:lnTo>
                    <a:pt x="17195" y="634"/>
                  </a:lnTo>
                  <a:lnTo>
                    <a:pt x="17195" y="634"/>
                  </a:lnTo>
                  <a:lnTo>
                    <a:pt x="17195" y="634"/>
                  </a:lnTo>
                  <a:cubicBezTo>
                    <a:pt x="17195" y="593"/>
                    <a:pt x="17195" y="552"/>
                    <a:pt x="17247" y="511"/>
                  </a:cubicBezTo>
                  <a:lnTo>
                    <a:pt x="17247" y="511"/>
                  </a:lnTo>
                  <a:lnTo>
                    <a:pt x="17195" y="511"/>
                  </a:lnTo>
                  <a:cubicBezTo>
                    <a:pt x="17155" y="460"/>
                    <a:pt x="17114" y="460"/>
                    <a:pt x="17114" y="419"/>
                  </a:cubicBezTo>
                  <a:cubicBezTo>
                    <a:pt x="17073" y="419"/>
                    <a:pt x="17073" y="419"/>
                    <a:pt x="17073" y="378"/>
                  </a:cubicBezTo>
                  <a:lnTo>
                    <a:pt x="17247" y="378"/>
                  </a:lnTo>
                  <a:lnTo>
                    <a:pt x="17247" y="378"/>
                  </a:lnTo>
                  <a:cubicBezTo>
                    <a:pt x="17247" y="378"/>
                    <a:pt x="17287" y="378"/>
                    <a:pt x="17287" y="419"/>
                  </a:cubicBezTo>
                  <a:lnTo>
                    <a:pt x="17328" y="419"/>
                  </a:lnTo>
                  <a:lnTo>
                    <a:pt x="17328" y="419"/>
                  </a:lnTo>
                  <a:cubicBezTo>
                    <a:pt x="17328" y="419"/>
                    <a:pt x="17369" y="419"/>
                    <a:pt x="17369" y="378"/>
                  </a:cubicBezTo>
                  <a:cubicBezTo>
                    <a:pt x="17369" y="378"/>
                    <a:pt x="17287" y="337"/>
                    <a:pt x="17247" y="337"/>
                  </a:cubicBezTo>
                  <a:cubicBezTo>
                    <a:pt x="17195" y="378"/>
                    <a:pt x="17195" y="378"/>
                    <a:pt x="17155" y="378"/>
                  </a:cubicBezTo>
                  <a:cubicBezTo>
                    <a:pt x="17114" y="378"/>
                    <a:pt x="17114" y="378"/>
                    <a:pt x="17073" y="337"/>
                  </a:cubicBezTo>
                  <a:lnTo>
                    <a:pt x="16991" y="337"/>
                  </a:lnTo>
                  <a:lnTo>
                    <a:pt x="17032" y="337"/>
                  </a:lnTo>
                  <a:lnTo>
                    <a:pt x="17073" y="337"/>
                  </a:lnTo>
                  <a:lnTo>
                    <a:pt x="17155" y="337"/>
                  </a:lnTo>
                  <a:lnTo>
                    <a:pt x="17155" y="337"/>
                  </a:lnTo>
                  <a:lnTo>
                    <a:pt x="17155" y="337"/>
                  </a:lnTo>
                  <a:cubicBezTo>
                    <a:pt x="17155" y="337"/>
                    <a:pt x="17032" y="337"/>
                    <a:pt x="17073" y="297"/>
                  </a:cubicBezTo>
                  <a:lnTo>
                    <a:pt x="17114" y="297"/>
                  </a:lnTo>
                  <a:lnTo>
                    <a:pt x="17114" y="297"/>
                  </a:lnTo>
                  <a:lnTo>
                    <a:pt x="17155" y="297"/>
                  </a:lnTo>
                  <a:lnTo>
                    <a:pt x="17155" y="297"/>
                  </a:lnTo>
                  <a:lnTo>
                    <a:pt x="17195" y="297"/>
                  </a:lnTo>
                  <a:lnTo>
                    <a:pt x="17195" y="256"/>
                  </a:lnTo>
                  <a:lnTo>
                    <a:pt x="17247" y="256"/>
                  </a:lnTo>
                  <a:lnTo>
                    <a:pt x="17247" y="297"/>
                  </a:lnTo>
                  <a:lnTo>
                    <a:pt x="17328" y="297"/>
                  </a:lnTo>
                  <a:lnTo>
                    <a:pt x="17369" y="297"/>
                  </a:lnTo>
                  <a:lnTo>
                    <a:pt x="17410" y="297"/>
                  </a:lnTo>
                  <a:lnTo>
                    <a:pt x="17410" y="297"/>
                  </a:lnTo>
                  <a:lnTo>
                    <a:pt x="17410" y="256"/>
                  </a:lnTo>
                  <a:lnTo>
                    <a:pt x="17451" y="205"/>
                  </a:lnTo>
                  <a:cubicBezTo>
                    <a:pt x="17451" y="205"/>
                    <a:pt x="17369" y="164"/>
                    <a:pt x="17410" y="164"/>
                  </a:cubicBezTo>
                  <a:lnTo>
                    <a:pt x="17410" y="164"/>
                  </a:lnTo>
                  <a:lnTo>
                    <a:pt x="17410" y="123"/>
                  </a:lnTo>
                  <a:cubicBezTo>
                    <a:pt x="17451" y="123"/>
                    <a:pt x="17451" y="123"/>
                    <a:pt x="17502" y="164"/>
                  </a:cubicBezTo>
                  <a:lnTo>
                    <a:pt x="17451" y="123"/>
                  </a:lnTo>
                  <a:lnTo>
                    <a:pt x="17543" y="82"/>
                  </a:lnTo>
                  <a:cubicBezTo>
                    <a:pt x="17584" y="41"/>
                    <a:pt x="17706" y="0"/>
                    <a:pt x="17798" y="0"/>
                  </a:cubicBezTo>
                  <a:cubicBezTo>
                    <a:pt x="17839" y="0"/>
                    <a:pt x="17839" y="41"/>
                    <a:pt x="17880" y="41"/>
                  </a:cubicBezTo>
                  <a:lnTo>
                    <a:pt x="17921" y="0"/>
                  </a:lnTo>
                  <a:lnTo>
                    <a:pt x="17921" y="0"/>
                  </a:lnTo>
                  <a:cubicBezTo>
                    <a:pt x="17962" y="0"/>
                    <a:pt x="18013" y="0"/>
                    <a:pt x="18013" y="41"/>
                  </a:cubicBezTo>
                  <a:cubicBezTo>
                    <a:pt x="17962" y="82"/>
                    <a:pt x="17880" y="82"/>
                    <a:pt x="17839" y="123"/>
                  </a:cubicBezTo>
                  <a:cubicBezTo>
                    <a:pt x="17798" y="123"/>
                    <a:pt x="17798" y="164"/>
                    <a:pt x="17757" y="164"/>
                  </a:cubicBezTo>
                  <a:lnTo>
                    <a:pt x="17706" y="164"/>
                  </a:lnTo>
                  <a:lnTo>
                    <a:pt x="17706" y="164"/>
                  </a:lnTo>
                  <a:lnTo>
                    <a:pt x="17706" y="205"/>
                  </a:lnTo>
                  <a:lnTo>
                    <a:pt x="17665" y="205"/>
                  </a:lnTo>
                  <a:lnTo>
                    <a:pt x="17584" y="256"/>
                  </a:lnTo>
                  <a:lnTo>
                    <a:pt x="17625" y="297"/>
                  </a:lnTo>
                  <a:lnTo>
                    <a:pt x="17625" y="297"/>
                  </a:lnTo>
                  <a:lnTo>
                    <a:pt x="17625" y="256"/>
                  </a:lnTo>
                  <a:lnTo>
                    <a:pt x="17665" y="256"/>
                  </a:lnTo>
                  <a:lnTo>
                    <a:pt x="17706" y="256"/>
                  </a:lnTo>
                  <a:cubicBezTo>
                    <a:pt x="17706" y="256"/>
                    <a:pt x="17706" y="205"/>
                    <a:pt x="17757" y="205"/>
                  </a:cubicBezTo>
                  <a:lnTo>
                    <a:pt x="17798" y="205"/>
                  </a:lnTo>
                  <a:cubicBezTo>
                    <a:pt x="17839" y="164"/>
                    <a:pt x="17839" y="164"/>
                    <a:pt x="17839" y="123"/>
                  </a:cubicBezTo>
                  <a:lnTo>
                    <a:pt x="17921" y="123"/>
                  </a:lnTo>
                  <a:lnTo>
                    <a:pt x="17962" y="123"/>
                  </a:lnTo>
                  <a:cubicBezTo>
                    <a:pt x="18013" y="82"/>
                    <a:pt x="18054" y="82"/>
                    <a:pt x="18054" y="41"/>
                  </a:cubicBezTo>
                  <a:lnTo>
                    <a:pt x="18054" y="41"/>
                  </a:lnTo>
                  <a:cubicBezTo>
                    <a:pt x="18095" y="41"/>
                    <a:pt x="18095" y="82"/>
                    <a:pt x="18135" y="82"/>
                  </a:cubicBezTo>
                  <a:lnTo>
                    <a:pt x="18135" y="82"/>
                  </a:lnTo>
                  <a:lnTo>
                    <a:pt x="18135" y="82"/>
                  </a:lnTo>
                  <a:lnTo>
                    <a:pt x="18176" y="82"/>
                  </a:lnTo>
                  <a:lnTo>
                    <a:pt x="18176" y="82"/>
                  </a:lnTo>
                  <a:lnTo>
                    <a:pt x="18176" y="82"/>
                  </a:lnTo>
                  <a:lnTo>
                    <a:pt x="18217" y="82"/>
                  </a:lnTo>
                  <a:cubicBezTo>
                    <a:pt x="18217" y="82"/>
                    <a:pt x="18309" y="82"/>
                    <a:pt x="18350" y="123"/>
                  </a:cubicBezTo>
                  <a:lnTo>
                    <a:pt x="18350" y="123"/>
                  </a:lnTo>
                  <a:cubicBezTo>
                    <a:pt x="18391" y="164"/>
                    <a:pt x="18309" y="256"/>
                    <a:pt x="18217" y="297"/>
                  </a:cubicBezTo>
                  <a:lnTo>
                    <a:pt x="18217" y="297"/>
                  </a:lnTo>
                  <a:cubicBezTo>
                    <a:pt x="18176" y="297"/>
                    <a:pt x="18135" y="337"/>
                    <a:pt x="18095" y="337"/>
                  </a:cubicBezTo>
                  <a:lnTo>
                    <a:pt x="18054" y="337"/>
                  </a:lnTo>
                  <a:cubicBezTo>
                    <a:pt x="18054" y="378"/>
                    <a:pt x="18013" y="378"/>
                    <a:pt x="18013" y="378"/>
                  </a:cubicBezTo>
                  <a:lnTo>
                    <a:pt x="17962" y="378"/>
                  </a:lnTo>
                  <a:lnTo>
                    <a:pt x="17962" y="419"/>
                  </a:lnTo>
                  <a:cubicBezTo>
                    <a:pt x="17921" y="460"/>
                    <a:pt x="17880" y="511"/>
                    <a:pt x="17880" y="511"/>
                  </a:cubicBezTo>
                  <a:lnTo>
                    <a:pt x="17921" y="552"/>
                  </a:lnTo>
                  <a:lnTo>
                    <a:pt x="17962" y="460"/>
                  </a:lnTo>
                  <a:cubicBezTo>
                    <a:pt x="18013" y="460"/>
                    <a:pt x="18013" y="460"/>
                    <a:pt x="18013" y="419"/>
                  </a:cubicBezTo>
                  <a:lnTo>
                    <a:pt x="18054" y="419"/>
                  </a:lnTo>
                  <a:lnTo>
                    <a:pt x="18054" y="419"/>
                  </a:lnTo>
                  <a:lnTo>
                    <a:pt x="18095" y="378"/>
                  </a:lnTo>
                  <a:lnTo>
                    <a:pt x="18095" y="378"/>
                  </a:lnTo>
                  <a:cubicBezTo>
                    <a:pt x="18135" y="378"/>
                    <a:pt x="18176" y="378"/>
                    <a:pt x="18217" y="337"/>
                  </a:cubicBezTo>
                  <a:lnTo>
                    <a:pt x="18217" y="337"/>
                  </a:lnTo>
                  <a:lnTo>
                    <a:pt x="18268" y="337"/>
                  </a:lnTo>
                  <a:lnTo>
                    <a:pt x="18309" y="337"/>
                  </a:lnTo>
                  <a:lnTo>
                    <a:pt x="18309" y="378"/>
                  </a:lnTo>
                  <a:cubicBezTo>
                    <a:pt x="18350" y="419"/>
                    <a:pt x="18217" y="460"/>
                    <a:pt x="18268" y="511"/>
                  </a:cubicBezTo>
                  <a:lnTo>
                    <a:pt x="18268" y="511"/>
                  </a:lnTo>
                  <a:cubicBezTo>
                    <a:pt x="18350" y="460"/>
                    <a:pt x="18350" y="378"/>
                    <a:pt x="18391" y="378"/>
                  </a:cubicBezTo>
                  <a:cubicBezTo>
                    <a:pt x="18391" y="337"/>
                    <a:pt x="18391" y="297"/>
                    <a:pt x="18350" y="297"/>
                  </a:cubicBezTo>
                  <a:cubicBezTo>
                    <a:pt x="18391" y="297"/>
                    <a:pt x="18391" y="256"/>
                    <a:pt x="18391" y="256"/>
                  </a:cubicBezTo>
                  <a:cubicBezTo>
                    <a:pt x="18473" y="256"/>
                    <a:pt x="18524" y="297"/>
                    <a:pt x="18565" y="337"/>
                  </a:cubicBezTo>
                  <a:cubicBezTo>
                    <a:pt x="18565" y="337"/>
                    <a:pt x="18524" y="378"/>
                    <a:pt x="18565" y="378"/>
                  </a:cubicBezTo>
                  <a:cubicBezTo>
                    <a:pt x="18565" y="419"/>
                    <a:pt x="18565" y="419"/>
                    <a:pt x="18605" y="460"/>
                  </a:cubicBezTo>
                  <a:lnTo>
                    <a:pt x="18605" y="593"/>
                  </a:lnTo>
                  <a:lnTo>
                    <a:pt x="18605" y="593"/>
                  </a:lnTo>
                  <a:lnTo>
                    <a:pt x="18605" y="511"/>
                  </a:lnTo>
                  <a:lnTo>
                    <a:pt x="18605" y="511"/>
                  </a:lnTo>
                  <a:cubicBezTo>
                    <a:pt x="18605" y="419"/>
                    <a:pt x="18605" y="378"/>
                    <a:pt x="18646" y="337"/>
                  </a:cubicBezTo>
                  <a:lnTo>
                    <a:pt x="18646" y="297"/>
                  </a:lnTo>
                  <a:lnTo>
                    <a:pt x="18687" y="297"/>
                  </a:lnTo>
                  <a:cubicBezTo>
                    <a:pt x="18728" y="297"/>
                    <a:pt x="18779" y="256"/>
                    <a:pt x="18779" y="256"/>
                  </a:cubicBezTo>
                  <a:cubicBezTo>
                    <a:pt x="18779" y="205"/>
                    <a:pt x="18728" y="205"/>
                    <a:pt x="18728" y="205"/>
                  </a:cubicBezTo>
                  <a:lnTo>
                    <a:pt x="18728" y="164"/>
                  </a:lnTo>
                  <a:cubicBezTo>
                    <a:pt x="18779" y="123"/>
                    <a:pt x="18779" y="123"/>
                    <a:pt x="18820" y="123"/>
                  </a:cubicBezTo>
                  <a:lnTo>
                    <a:pt x="18820" y="82"/>
                  </a:lnTo>
                  <a:lnTo>
                    <a:pt x="18902" y="82"/>
                  </a:lnTo>
                  <a:cubicBezTo>
                    <a:pt x="18902" y="123"/>
                    <a:pt x="18943" y="123"/>
                    <a:pt x="18983" y="123"/>
                  </a:cubicBezTo>
                  <a:lnTo>
                    <a:pt x="19075" y="123"/>
                  </a:lnTo>
                  <a:cubicBezTo>
                    <a:pt x="19075" y="164"/>
                    <a:pt x="19075" y="205"/>
                    <a:pt x="19035" y="256"/>
                  </a:cubicBezTo>
                  <a:lnTo>
                    <a:pt x="19035" y="297"/>
                  </a:lnTo>
                  <a:lnTo>
                    <a:pt x="19116" y="297"/>
                  </a:lnTo>
                  <a:cubicBezTo>
                    <a:pt x="19116" y="297"/>
                    <a:pt x="19075" y="378"/>
                    <a:pt x="19075" y="419"/>
                  </a:cubicBezTo>
                  <a:lnTo>
                    <a:pt x="19035" y="419"/>
                  </a:lnTo>
                  <a:lnTo>
                    <a:pt x="18983" y="419"/>
                  </a:lnTo>
                  <a:cubicBezTo>
                    <a:pt x="18983" y="419"/>
                    <a:pt x="18983" y="460"/>
                    <a:pt x="18943" y="460"/>
                  </a:cubicBezTo>
                  <a:cubicBezTo>
                    <a:pt x="18943" y="511"/>
                    <a:pt x="18861" y="511"/>
                    <a:pt x="18861" y="511"/>
                  </a:cubicBezTo>
                  <a:lnTo>
                    <a:pt x="18861" y="552"/>
                  </a:lnTo>
                  <a:cubicBezTo>
                    <a:pt x="18861" y="511"/>
                    <a:pt x="18902" y="511"/>
                    <a:pt x="18902" y="511"/>
                  </a:cubicBezTo>
                  <a:lnTo>
                    <a:pt x="18983" y="511"/>
                  </a:lnTo>
                  <a:cubicBezTo>
                    <a:pt x="18983" y="460"/>
                    <a:pt x="19035" y="460"/>
                    <a:pt x="19035" y="460"/>
                  </a:cubicBezTo>
                  <a:lnTo>
                    <a:pt x="19035" y="460"/>
                  </a:lnTo>
                  <a:lnTo>
                    <a:pt x="19075" y="460"/>
                  </a:lnTo>
                  <a:lnTo>
                    <a:pt x="19116" y="460"/>
                  </a:lnTo>
                  <a:cubicBezTo>
                    <a:pt x="19157" y="511"/>
                    <a:pt x="19075" y="552"/>
                    <a:pt x="19035" y="593"/>
                  </a:cubicBezTo>
                  <a:cubicBezTo>
                    <a:pt x="18983" y="593"/>
                    <a:pt x="18943" y="593"/>
                    <a:pt x="18943" y="634"/>
                  </a:cubicBezTo>
                  <a:lnTo>
                    <a:pt x="18983" y="634"/>
                  </a:lnTo>
                  <a:lnTo>
                    <a:pt x="18983" y="675"/>
                  </a:lnTo>
                  <a:cubicBezTo>
                    <a:pt x="18983" y="675"/>
                    <a:pt x="18983" y="715"/>
                    <a:pt x="19035" y="715"/>
                  </a:cubicBezTo>
                  <a:lnTo>
                    <a:pt x="19075" y="715"/>
                  </a:lnTo>
                  <a:lnTo>
                    <a:pt x="19035" y="675"/>
                  </a:lnTo>
                  <a:lnTo>
                    <a:pt x="19035" y="675"/>
                  </a:lnTo>
                  <a:lnTo>
                    <a:pt x="19035" y="634"/>
                  </a:lnTo>
                  <a:lnTo>
                    <a:pt x="19075" y="593"/>
                  </a:lnTo>
                  <a:cubicBezTo>
                    <a:pt x="19075" y="593"/>
                    <a:pt x="19157" y="552"/>
                    <a:pt x="19157" y="593"/>
                  </a:cubicBezTo>
                  <a:lnTo>
                    <a:pt x="19198" y="593"/>
                  </a:lnTo>
                  <a:cubicBezTo>
                    <a:pt x="19198" y="634"/>
                    <a:pt x="19157" y="634"/>
                    <a:pt x="19157" y="675"/>
                  </a:cubicBezTo>
                  <a:cubicBezTo>
                    <a:pt x="19157" y="675"/>
                    <a:pt x="19116" y="675"/>
                    <a:pt x="19116" y="715"/>
                  </a:cubicBezTo>
                  <a:cubicBezTo>
                    <a:pt x="19116" y="767"/>
                    <a:pt x="19157" y="767"/>
                    <a:pt x="19198" y="807"/>
                  </a:cubicBezTo>
                  <a:cubicBezTo>
                    <a:pt x="19198" y="807"/>
                    <a:pt x="19198" y="848"/>
                    <a:pt x="19239" y="889"/>
                  </a:cubicBezTo>
                  <a:lnTo>
                    <a:pt x="19290" y="889"/>
                  </a:lnTo>
                  <a:cubicBezTo>
                    <a:pt x="19239" y="930"/>
                    <a:pt x="19198" y="930"/>
                    <a:pt x="19198" y="971"/>
                  </a:cubicBezTo>
                  <a:lnTo>
                    <a:pt x="19239" y="1022"/>
                  </a:lnTo>
                  <a:lnTo>
                    <a:pt x="19239" y="1022"/>
                  </a:lnTo>
                  <a:lnTo>
                    <a:pt x="19290" y="1063"/>
                  </a:lnTo>
                  <a:lnTo>
                    <a:pt x="19290" y="1104"/>
                  </a:lnTo>
                  <a:lnTo>
                    <a:pt x="19331" y="1104"/>
                  </a:lnTo>
                  <a:lnTo>
                    <a:pt x="19331" y="1145"/>
                  </a:lnTo>
                  <a:cubicBezTo>
                    <a:pt x="19372" y="1185"/>
                    <a:pt x="19372" y="1226"/>
                    <a:pt x="19413" y="1226"/>
                  </a:cubicBezTo>
                  <a:cubicBezTo>
                    <a:pt x="19372" y="1185"/>
                    <a:pt x="19413" y="1145"/>
                    <a:pt x="19453" y="1145"/>
                  </a:cubicBezTo>
                  <a:lnTo>
                    <a:pt x="19494" y="1145"/>
                  </a:lnTo>
                  <a:lnTo>
                    <a:pt x="19494" y="1104"/>
                  </a:lnTo>
                  <a:lnTo>
                    <a:pt x="19545" y="1104"/>
                  </a:lnTo>
                  <a:lnTo>
                    <a:pt x="19545" y="1104"/>
                  </a:lnTo>
                  <a:cubicBezTo>
                    <a:pt x="19545" y="1145"/>
                    <a:pt x="19494" y="1145"/>
                    <a:pt x="19545" y="1145"/>
                  </a:cubicBezTo>
                  <a:cubicBezTo>
                    <a:pt x="19586" y="1145"/>
                    <a:pt x="19586" y="1145"/>
                    <a:pt x="19627" y="1185"/>
                  </a:cubicBezTo>
                  <a:lnTo>
                    <a:pt x="19627" y="1185"/>
                  </a:lnTo>
                  <a:cubicBezTo>
                    <a:pt x="19545" y="1185"/>
                    <a:pt x="19494" y="1185"/>
                    <a:pt x="19453" y="1226"/>
                  </a:cubicBezTo>
                  <a:cubicBezTo>
                    <a:pt x="19453" y="1226"/>
                    <a:pt x="19494" y="1277"/>
                    <a:pt x="19545" y="1277"/>
                  </a:cubicBezTo>
                  <a:cubicBezTo>
                    <a:pt x="19586" y="1277"/>
                    <a:pt x="19586" y="1226"/>
                    <a:pt x="19627" y="1226"/>
                  </a:cubicBezTo>
                  <a:lnTo>
                    <a:pt x="19668" y="1226"/>
                  </a:lnTo>
                  <a:lnTo>
                    <a:pt x="19668" y="1226"/>
                  </a:lnTo>
                  <a:cubicBezTo>
                    <a:pt x="19668" y="1226"/>
                    <a:pt x="19709" y="1185"/>
                    <a:pt x="19750" y="1185"/>
                  </a:cubicBezTo>
                  <a:lnTo>
                    <a:pt x="19750" y="1185"/>
                  </a:lnTo>
                  <a:lnTo>
                    <a:pt x="19801" y="1185"/>
                  </a:lnTo>
                  <a:lnTo>
                    <a:pt x="19801" y="1226"/>
                  </a:lnTo>
                  <a:lnTo>
                    <a:pt x="19842" y="1226"/>
                  </a:lnTo>
                  <a:cubicBezTo>
                    <a:pt x="19842" y="1277"/>
                    <a:pt x="19883" y="1277"/>
                    <a:pt x="19883" y="1318"/>
                  </a:cubicBezTo>
                  <a:cubicBezTo>
                    <a:pt x="19883" y="1318"/>
                    <a:pt x="19801" y="1359"/>
                    <a:pt x="19750" y="1359"/>
                  </a:cubicBezTo>
                  <a:lnTo>
                    <a:pt x="19709" y="1318"/>
                  </a:lnTo>
                  <a:cubicBezTo>
                    <a:pt x="19668" y="1359"/>
                    <a:pt x="19668" y="1359"/>
                    <a:pt x="19627" y="1359"/>
                  </a:cubicBezTo>
                  <a:lnTo>
                    <a:pt x="19627" y="1359"/>
                  </a:lnTo>
                  <a:lnTo>
                    <a:pt x="19668" y="1400"/>
                  </a:lnTo>
                  <a:lnTo>
                    <a:pt x="19668" y="1400"/>
                  </a:lnTo>
                  <a:lnTo>
                    <a:pt x="19627" y="1441"/>
                  </a:lnTo>
                  <a:lnTo>
                    <a:pt x="19627" y="1482"/>
                  </a:lnTo>
                  <a:cubicBezTo>
                    <a:pt x="19586" y="1482"/>
                    <a:pt x="19586" y="1441"/>
                    <a:pt x="19545" y="1441"/>
                  </a:cubicBezTo>
                  <a:lnTo>
                    <a:pt x="19545" y="1441"/>
                  </a:lnTo>
                  <a:lnTo>
                    <a:pt x="19545" y="1441"/>
                  </a:lnTo>
                  <a:cubicBezTo>
                    <a:pt x="19545" y="1482"/>
                    <a:pt x="19545" y="1533"/>
                    <a:pt x="19586" y="1533"/>
                  </a:cubicBezTo>
                  <a:lnTo>
                    <a:pt x="19627" y="1533"/>
                  </a:lnTo>
                  <a:lnTo>
                    <a:pt x="19627" y="1533"/>
                  </a:lnTo>
                  <a:lnTo>
                    <a:pt x="19668" y="1533"/>
                  </a:lnTo>
                  <a:cubicBezTo>
                    <a:pt x="19668" y="1533"/>
                    <a:pt x="19709" y="1533"/>
                    <a:pt x="19709" y="1574"/>
                  </a:cubicBezTo>
                  <a:lnTo>
                    <a:pt x="19709" y="1574"/>
                  </a:lnTo>
                  <a:cubicBezTo>
                    <a:pt x="19750" y="1574"/>
                    <a:pt x="19750" y="1533"/>
                    <a:pt x="19750" y="1533"/>
                  </a:cubicBezTo>
                  <a:lnTo>
                    <a:pt x="19801" y="1533"/>
                  </a:lnTo>
                  <a:lnTo>
                    <a:pt x="19842" y="1533"/>
                  </a:lnTo>
                  <a:lnTo>
                    <a:pt x="19883" y="1533"/>
                  </a:lnTo>
                  <a:cubicBezTo>
                    <a:pt x="19883" y="1482"/>
                    <a:pt x="19923" y="1533"/>
                    <a:pt x="19923" y="1533"/>
                  </a:cubicBezTo>
                  <a:lnTo>
                    <a:pt x="19923" y="1574"/>
                  </a:lnTo>
                  <a:lnTo>
                    <a:pt x="19842" y="1574"/>
                  </a:lnTo>
                  <a:cubicBezTo>
                    <a:pt x="19842" y="1615"/>
                    <a:pt x="19801" y="1615"/>
                    <a:pt x="19801" y="1615"/>
                  </a:cubicBezTo>
                  <a:lnTo>
                    <a:pt x="19801" y="1655"/>
                  </a:lnTo>
                  <a:cubicBezTo>
                    <a:pt x="19801" y="1615"/>
                    <a:pt x="19842" y="1615"/>
                    <a:pt x="19842" y="1615"/>
                  </a:cubicBezTo>
                  <a:lnTo>
                    <a:pt x="19883" y="1615"/>
                  </a:lnTo>
                  <a:lnTo>
                    <a:pt x="19923" y="1615"/>
                  </a:lnTo>
                  <a:cubicBezTo>
                    <a:pt x="19964" y="1615"/>
                    <a:pt x="20005" y="1574"/>
                    <a:pt x="20005" y="1615"/>
                  </a:cubicBezTo>
                  <a:lnTo>
                    <a:pt x="20056" y="1615"/>
                  </a:lnTo>
                  <a:cubicBezTo>
                    <a:pt x="20097" y="1655"/>
                    <a:pt x="20138" y="1655"/>
                    <a:pt x="20138" y="1696"/>
                  </a:cubicBezTo>
                  <a:cubicBezTo>
                    <a:pt x="20138" y="1696"/>
                    <a:pt x="20138" y="1737"/>
                    <a:pt x="20097" y="1737"/>
                  </a:cubicBezTo>
                  <a:lnTo>
                    <a:pt x="20056" y="1737"/>
                  </a:lnTo>
                  <a:cubicBezTo>
                    <a:pt x="20056" y="1696"/>
                    <a:pt x="20005" y="1737"/>
                    <a:pt x="20005" y="1737"/>
                  </a:cubicBezTo>
                  <a:lnTo>
                    <a:pt x="19923" y="1737"/>
                  </a:lnTo>
                  <a:lnTo>
                    <a:pt x="19801" y="1737"/>
                  </a:lnTo>
                  <a:lnTo>
                    <a:pt x="19801" y="1737"/>
                  </a:lnTo>
                  <a:lnTo>
                    <a:pt x="19883" y="1737"/>
                  </a:lnTo>
                  <a:cubicBezTo>
                    <a:pt x="19842" y="1737"/>
                    <a:pt x="19842" y="1788"/>
                    <a:pt x="19842" y="1788"/>
                  </a:cubicBezTo>
                  <a:lnTo>
                    <a:pt x="19923" y="1788"/>
                  </a:lnTo>
                  <a:lnTo>
                    <a:pt x="20005" y="1788"/>
                  </a:lnTo>
                  <a:lnTo>
                    <a:pt x="20005" y="1788"/>
                  </a:lnTo>
                  <a:lnTo>
                    <a:pt x="20005" y="1788"/>
                  </a:lnTo>
                  <a:cubicBezTo>
                    <a:pt x="20005" y="1788"/>
                    <a:pt x="20005" y="1829"/>
                    <a:pt x="19964" y="1829"/>
                  </a:cubicBezTo>
                  <a:lnTo>
                    <a:pt x="19964" y="1870"/>
                  </a:lnTo>
                  <a:lnTo>
                    <a:pt x="19964" y="1870"/>
                  </a:lnTo>
                  <a:cubicBezTo>
                    <a:pt x="19923" y="1870"/>
                    <a:pt x="19883" y="1829"/>
                    <a:pt x="19883" y="1870"/>
                  </a:cubicBezTo>
                  <a:lnTo>
                    <a:pt x="19923" y="1870"/>
                  </a:lnTo>
                  <a:lnTo>
                    <a:pt x="20005" y="1870"/>
                  </a:lnTo>
                  <a:cubicBezTo>
                    <a:pt x="20005" y="1829"/>
                    <a:pt x="20005" y="1829"/>
                    <a:pt x="20056" y="1788"/>
                  </a:cubicBezTo>
                  <a:cubicBezTo>
                    <a:pt x="20097" y="1829"/>
                    <a:pt x="20097" y="1829"/>
                    <a:pt x="20138" y="1870"/>
                  </a:cubicBezTo>
                  <a:lnTo>
                    <a:pt x="20097" y="1911"/>
                  </a:lnTo>
                  <a:lnTo>
                    <a:pt x="20138" y="1870"/>
                  </a:lnTo>
                  <a:cubicBezTo>
                    <a:pt x="20179" y="1870"/>
                    <a:pt x="20220" y="1870"/>
                    <a:pt x="20261" y="1829"/>
                  </a:cubicBezTo>
                  <a:cubicBezTo>
                    <a:pt x="20312" y="1829"/>
                    <a:pt x="20353" y="1829"/>
                    <a:pt x="20353" y="1870"/>
                  </a:cubicBezTo>
                  <a:cubicBezTo>
                    <a:pt x="20353" y="1911"/>
                    <a:pt x="20353" y="1911"/>
                    <a:pt x="20312" y="1952"/>
                  </a:cubicBezTo>
                  <a:lnTo>
                    <a:pt x="20261" y="1952"/>
                  </a:lnTo>
                  <a:lnTo>
                    <a:pt x="20220" y="1952"/>
                  </a:lnTo>
                  <a:lnTo>
                    <a:pt x="20220" y="1952"/>
                  </a:lnTo>
                  <a:cubicBezTo>
                    <a:pt x="20138" y="1952"/>
                    <a:pt x="20138" y="1952"/>
                    <a:pt x="20097" y="1993"/>
                  </a:cubicBezTo>
                  <a:cubicBezTo>
                    <a:pt x="20056" y="1993"/>
                    <a:pt x="20056" y="1952"/>
                    <a:pt x="20005" y="1952"/>
                  </a:cubicBezTo>
                  <a:lnTo>
                    <a:pt x="20005" y="1952"/>
                  </a:lnTo>
                  <a:cubicBezTo>
                    <a:pt x="20056" y="1993"/>
                    <a:pt x="20097" y="1993"/>
                    <a:pt x="20097" y="2044"/>
                  </a:cubicBezTo>
                  <a:lnTo>
                    <a:pt x="20056" y="2044"/>
                  </a:lnTo>
                  <a:lnTo>
                    <a:pt x="20097" y="2044"/>
                  </a:lnTo>
                  <a:lnTo>
                    <a:pt x="20097" y="2125"/>
                  </a:lnTo>
                  <a:lnTo>
                    <a:pt x="20097" y="2125"/>
                  </a:lnTo>
                  <a:lnTo>
                    <a:pt x="20179" y="2125"/>
                  </a:lnTo>
                  <a:lnTo>
                    <a:pt x="20179" y="2085"/>
                  </a:lnTo>
                  <a:lnTo>
                    <a:pt x="20179" y="2085"/>
                  </a:lnTo>
                  <a:cubicBezTo>
                    <a:pt x="20179" y="2044"/>
                    <a:pt x="20261" y="2085"/>
                    <a:pt x="20312" y="2085"/>
                  </a:cubicBezTo>
                  <a:lnTo>
                    <a:pt x="20312" y="2085"/>
                  </a:lnTo>
                  <a:lnTo>
                    <a:pt x="20353" y="2085"/>
                  </a:lnTo>
                  <a:cubicBezTo>
                    <a:pt x="20393" y="2085"/>
                    <a:pt x="20434" y="2166"/>
                    <a:pt x="20434" y="2166"/>
                  </a:cubicBezTo>
                  <a:cubicBezTo>
                    <a:pt x="20393" y="2166"/>
                    <a:pt x="20353" y="2207"/>
                    <a:pt x="20353" y="2207"/>
                  </a:cubicBezTo>
                  <a:lnTo>
                    <a:pt x="20312" y="2207"/>
                  </a:lnTo>
                  <a:cubicBezTo>
                    <a:pt x="20312" y="2248"/>
                    <a:pt x="20312" y="2248"/>
                    <a:pt x="20261" y="2299"/>
                  </a:cubicBezTo>
                  <a:lnTo>
                    <a:pt x="20220" y="2299"/>
                  </a:lnTo>
                  <a:lnTo>
                    <a:pt x="20097" y="2299"/>
                  </a:lnTo>
                  <a:cubicBezTo>
                    <a:pt x="20097" y="2299"/>
                    <a:pt x="20056" y="2299"/>
                    <a:pt x="20056" y="2248"/>
                  </a:cubicBezTo>
                  <a:lnTo>
                    <a:pt x="20056" y="2248"/>
                  </a:lnTo>
                  <a:lnTo>
                    <a:pt x="20138" y="2248"/>
                  </a:lnTo>
                  <a:cubicBezTo>
                    <a:pt x="20179" y="2248"/>
                    <a:pt x="20179" y="2248"/>
                    <a:pt x="20179" y="2207"/>
                  </a:cubicBezTo>
                  <a:lnTo>
                    <a:pt x="20179" y="2207"/>
                  </a:lnTo>
                  <a:lnTo>
                    <a:pt x="20138" y="2248"/>
                  </a:lnTo>
                  <a:lnTo>
                    <a:pt x="20097" y="2248"/>
                  </a:lnTo>
                  <a:cubicBezTo>
                    <a:pt x="20056" y="2248"/>
                    <a:pt x="19964" y="2248"/>
                    <a:pt x="19964" y="2299"/>
                  </a:cubicBezTo>
                  <a:lnTo>
                    <a:pt x="20005" y="2299"/>
                  </a:lnTo>
                  <a:lnTo>
                    <a:pt x="19883" y="2299"/>
                  </a:lnTo>
                  <a:cubicBezTo>
                    <a:pt x="19923" y="2340"/>
                    <a:pt x="19923" y="2340"/>
                    <a:pt x="19964" y="2340"/>
                  </a:cubicBezTo>
                  <a:lnTo>
                    <a:pt x="19964" y="2340"/>
                  </a:lnTo>
                  <a:cubicBezTo>
                    <a:pt x="19923" y="2340"/>
                    <a:pt x="19883" y="2381"/>
                    <a:pt x="19883" y="2381"/>
                  </a:cubicBezTo>
                  <a:lnTo>
                    <a:pt x="19883" y="2381"/>
                  </a:lnTo>
                  <a:cubicBezTo>
                    <a:pt x="19883" y="2422"/>
                    <a:pt x="19883" y="2463"/>
                    <a:pt x="19842" y="2463"/>
                  </a:cubicBezTo>
                  <a:cubicBezTo>
                    <a:pt x="19801" y="2422"/>
                    <a:pt x="19750" y="2463"/>
                    <a:pt x="19709" y="2463"/>
                  </a:cubicBezTo>
                  <a:lnTo>
                    <a:pt x="19709" y="2463"/>
                  </a:lnTo>
                  <a:lnTo>
                    <a:pt x="19750" y="2463"/>
                  </a:lnTo>
                  <a:lnTo>
                    <a:pt x="19801" y="2463"/>
                  </a:lnTo>
                  <a:cubicBezTo>
                    <a:pt x="19801" y="2503"/>
                    <a:pt x="19668" y="2503"/>
                    <a:pt x="19709" y="2555"/>
                  </a:cubicBezTo>
                  <a:lnTo>
                    <a:pt x="19750" y="2595"/>
                  </a:lnTo>
                  <a:cubicBezTo>
                    <a:pt x="19750" y="2555"/>
                    <a:pt x="19750" y="2503"/>
                    <a:pt x="19801" y="2503"/>
                  </a:cubicBezTo>
                  <a:lnTo>
                    <a:pt x="19842" y="2463"/>
                  </a:lnTo>
                  <a:lnTo>
                    <a:pt x="19883" y="2463"/>
                  </a:lnTo>
                  <a:lnTo>
                    <a:pt x="20005" y="2463"/>
                  </a:lnTo>
                  <a:lnTo>
                    <a:pt x="20005" y="2503"/>
                  </a:lnTo>
                  <a:cubicBezTo>
                    <a:pt x="19964" y="2503"/>
                    <a:pt x="19964" y="2555"/>
                    <a:pt x="19923" y="2555"/>
                  </a:cubicBezTo>
                  <a:cubicBezTo>
                    <a:pt x="19923" y="2595"/>
                    <a:pt x="19883" y="2555"/>
                    <a:pt x="19842" y="2595"/>
                  </a:cubicBezTo>
                  <a:lnTo>
                    <a:pt x="19842" y="2595"/>
                  </a:lnTo>
                  <a:cubicBezTo>
                    <a:pt x="19883" y="2595"/>
                    <a:pt x="19923" y="2595"/>
                    <a:pt x="19923" y="2636"/>
                  </a:cubicBezTo>
                  <a:lnTo>
                    <a:pt x="19923" y="2636"/>
                  </a:lnTo>
                  <a:cubicBezTo>
                    <a:pt x="19964" y="2595"/>
                    <a:pt x="19964" y="2595"/>
                    <a:pt x="19964" y="2555"/>
                  </a:cubicBezTo>
                  <a:lnTo>
                    <a:pt x="20005" y="2555"/>
                  </a:lnTo>
                  <a:lnTo>
                    <a:pt x="20005" y="2503"/>
                  </a:lnTo>
                  <a:cubicBezTo>
                    <a:pt x="20056" y="2503"/>
                    <a:pt x="20056" y="2555"/>
                    <a:pt x="20097" y="2555"/>
                  </a:cubicBezTo>
                  <a:lnTo>
                    <a:pt x="20138" y="2555"/>
                  </a:lnTo>
                  <a:lnTo>
                    <a:pt x="20097" y="2636"/>
                  </a:lnTo>
                  <a:lnTo>
                    <a:pt x="20097" y="2636"/>
                  </a:lnTo>
                  <a:lnTo>
                    <a:pt x="20138" y="2677"/>
                  </a:lnTo>
                  <a:lnTo>
                    <a:pt x="20138" y="2677"/>
                  </a:lnTo>
                  <a:lnTo>
                    <a:pt x="20179" y="2636"/>
                  </a:lnTo>
                  <a:lnTo>
                    <a:pt x="20179" y="2595"/>
                  </a:lnTo>
                  <a:lnTo>
                    <a:pt x="20312" y="2595"/>
                  </a:lnTo>
                  <a:cubicBezTo>
                    <a:pt x="20353" y="2636"/>
                    <a:pt x="20353" y="2636"/>
                    <a:pt x="20434" y="2636"/>
                  </a:cubicBezTo>
                  <a:lnTo>
                    <a:pt x="20475" y="2636"/>
                  </a:lnTo>
                  <a:lnTo>
                    <a:pt x="20516" y="2636"/>
                  </a:lnTo>
                  <a:lnTo>
                    <a:pt x="20516" y="2636"/>
                  </a:lnTo>
                  <a:lnTo>
                    <a:pt x="20516" y="2636"/>
                  </a:lnTo>
                  <a:lnTo>
                    <a:pt x="20516" y="2636"/>
                  </a:lnTo>
                  <a:lnTo>
                    <a:pt x="20516" y="2636"/>
                  </a:lnTo>
                  <a:cubicBezTo>
                    <a:pt x="20567" y="2636"/>
                    <a:pt x="20567" y="2636"/>
                    <a:pt x="20567" y="2677"/>
                  </a:cubicBezTo>
                  <a:lnTo>
                    <a:pt x="20608" y="2677"/>
                  </a:lnTo>
                  <a:cubicBezTo>
                    <a:pt x="20608" y="2677"/>
                    <a:pt x="20608" y="2636"/>
                    <a:pt x="20649" y="2636"/>
                  </a:cubicBezTo>
                  <a:lnTo>
                    <a:pt x="20649" y="2718"/>
                  </a:lnTo>
                  <a:lnTo>
                    <a:pt x="20690" y="2759"/>
                  </a:lnTo>
                  <a:lnTo>
                    <a:pt x="20690" y="2759"/>
                  </a:lnTo>
                  <a:lnTo>
                    <a:pt x="20690" y="2759"/>
                  </a:lnTo>
                  <a:lnTo>
                    <a:pt x="20690" y="2677"/>
                  </a:lnTo>
                  <a:lnTo>
                    <a:pt x="20690" y="2677"/>
                  </a:lnTo>
                  <a:cubicBezTo>
                    <a:pt x="20771" y="2677"/>
                    <a:pt x="20771" y="2718"/>
                    <a:pt x="20771" y="2759"/>
                  </a:cubicBezTo>
                  <a:lnTo>
                    <a:pt x="20771" y="2759"/>
                  </a:lnTo>
                  <a:lnTo>
                    <a:pt x="20823" y="2759"/>
                  </a:lnTo>
                  <a:lnTo>
                    <a:pt x="20823" y="2810"/>
                  </a:lnTo>
                  <a:cubicBezTo>
                    <a:pt x="20863" y="2759"/>
                    <a:pt x="20863" y="2810"/>
                    <a:pt x="20863" y="2851"/>
                  </a:cubicBezTo>
                  <a:lnTo>
                    <a:pt x="20863" y="2851"/>
                  </a:lnTo>
                  <a:lnTo>
                    <a:pt x="20904" y="2851"/>
                  </a:lnTo>
                  <a:lnTo>
                    <a:pt x="20904" y="2851"/>
                  </a:lnTo>
                  <a:cubicBezTo>
                    <a:pt x="20904" y="2892"/>
                    <a:pt x="20945" y="2892"/>
                    <a:pt x="20945" y="2933"/>
                  </a:cubicBezTo>
                  <a:lnTo>
                    <a:pt x="20904" y="2933"/>
                  </a:lnTo>
                  <a:lnTo>
                    <a:pt x="20863" y="2933"/>
                  </a:lnTo>
                  <a:cubicBezTo>
                    <a:pt x="20863" y="2933"/>
                    <a:pt x="20771" y="2892"/>
                    <a:pt x="20771" y="2851"/>
                  </a:cubicBezTo>
                  <a:lnTo>
                    <a:pt x="20771" y="2851"/>
                  </a:lnTo>
                  <a:cubicBezTo>
                    <a:pt x="20771" y="2892"/>
                    <a:pt x="20823" y="2933"/>
                    <a:pt x="20823" y="2933"/>
                  </a:cubicBezTo>
                  <a:lnTo>
                    <a:pt x="20771" y="2973"/>
                  </a:lnTo>
                  <a:cubicBezTo>
                    <a:pt x="20771" y="3014"/>
                    <a:pt x="20690" y="3014"/>
                    <a:pt x="20649" y="2973"/>
                  </a:cubicBezTo>
                  <a:lnTo>
                    <a:pt x="20567" y="2973"/>
                  </a:lnTo>
                  <a:lnTo>
                    <a:pt x="20516" y="2933"/>
                  </a:lnTo>
                  <a:lnTo>
                    <a:pt x="20516" y="2933"/>
                  </a:lnTo>
                  <a:lnTo>
                    <a:pt x="20475" y="2892"/>
                  </a:lnTo>
                  <a:lnTo>
                    <a:pt x="20434" y="2892"/>
                  </a:lnTo>
                  <a:cubicBezTo>
                    <a:pt x="20434" y="2851"/>
                    <a:pt x="20393" y="2851"/>
                    <a:pt x="20393" y="2851"/>
                  </a:cubicBezTo>
                  <a:lnTo>
                    <a:pt x="20353" y="2851"/>
                  </a:lnTo>
                  <a:lnTo>
                    <a:pt x="20220" y="2851"/>
                  </a:lnTo>
                  <a:cubicBezTo>
                    <a:pt x="20138" y="2851"/>
                    <a:pt x="20138" y="2892"/>
                    <a:pt x="20056" y="2892"/>
                  </a:cubicBezTo>
                  <a:cubicBezTo>
                    <a:pt x="20005" y="2851"/>
                    <a:pt x="19923" y="2851"/>
                    <a:pt x="19883" y="2851"/>
                  </a:cubicBezTo>
                  <a:lnTo>
                    <a:pt x="19801" y="2851"/>
                  </a:lnTo>
                  <a:cubicBezTo>
                    <a:pt x="19801" y="2851"/>
                    <a:pt x="19750" y="2810"/>
                    <a:pt x="19750" y="2851"/>
                  </a:cubicBezTo>
                  <a:lnTo>
                    <a:pt x="19842" y="2851"/>
                  </a:lnTo>
                  <a:lnTo>
                    <a:pt x="19883" y="2851"/>
                  </a:lnTo>
                  <a:cubicBezTo>
                    <a:pt x="19923" y="2851"/>
                    <a:pt x="19964" y="2851"/>
                    <a:pt x="19964" y="2892"/>
                  </a:cubicBezTo>
                  <a:lnTo>
                    <a:pt x="19923" y="2933"/>
                  </a:lnTo>
                  <a:lnTo>
                    <a:pt x="19923" y="2933"/>
                  </a:lnTo>
                  <a:lnTo>
                    <a:pt x="19923" y="2933"/>
                  </a:lnTo>
                  <a:lnTo>
                    <a:pt x="19964" y="2933"/>
                  </a:lnTo>
                  <a:lnTo>
                    <a:pt x="20056" y="2933"/>
                  </a:lnTo>
                  <a:cubicBezTo>
                    <a:pt x="20056" y="2892"/>
                    <a:pt x="20097" y="2892"/>
                    <a:pt x="20138" y="2892"/>
                  </a:cubicBezTo>
                  <a:cubicBezTo>
                    <a:pt x="20179" y="2892"/>
                    <a:pt x="20179" y="2851"/>
                    <a:pt x="20261" y="2892"/>
                  </a:cubicBezTo>
                  <a:lnTo>
                    <a:pt x="20261" y="2892"/>
                  </a:lnTo>
                  <a:lnTo>
                    <a:pt x="20312" y="2933"/>
                  </a:lnTo>
                  <a:lnTo>
                    <a:pt x="20220" y="3014"/>
                  </a:lnTo>
                  <a:cubicBezTo>
                    <a:pt x="20220" y="3014"/>
                    <a:pt x="20179" y="3014"/>
                    <a:pt x="20138" y="3065"/>
                  </a:cubicBezTo>
                  <a:lnTo>
                    <a:pt x="20138" y="3065"/>
                  </a:lnTo>
                  <a:cubicBezTo>
                    <a:pt x="20097" y="3065"/>
                    <a:pt x="20056" y="3106"/>
                    <a:pt x="19964" y="3106"/>
                  </a:cubicBezTo>
                  <a:lnTo>
                    <a:pt x="20056" y="3106"/>
                  </a:lnTo>
                  <a:cubicBezTo>
                    <a:pt x="20097" y="3188"/>
                    <a:pt x="19964" y="3229"/>
                    <a:pt x="19964" y="3270"/>
                  </a:cubicBezTo>
                  <a:lnTo>
                    <a:pt x="19964" y="3270"/>
                  </a:lnTo>
                  <a:lnTo>
                    <a:pt x="19964" y="3270"/>
                  </a:lnTo>
                  <a:cubicBezTo>
                    <a:pt x="20005" y="3270"/>
                    <a:pt x="20056" y="3229"/>
                    <a:pt x="20056" y="3229"/>
                  </a:cubicBezTo>
                  <a:lnTo>
                    <a:pt x="20097" y="3229"/>
                  </a:lnTo>
                  <a:cubicBezTo>
                    <a:pt x="20138" y="3229"/>
                    <a:pt x="20179" y="3188"/>
                    <a:pt x="20220" y="3188"/>
                  </a:cubicBezTo>
                  <a:lnTo>
                    <a:pt x="20312" y="3188"/>
                  </a:lnTo>
                  <a:lnTo>
                    <a:pt x="20312" y="3147"/>
                  </a:lnTo>
                  <a:lnTo>
                    <a:pt x="20353" y="3188"/>
                  </a:lnTo>
                  <a:cubicBezTo>
                    <a:pt x="20353" y="3188"/>
                    <a:pt x="20261" y="3188"/>
                    <a:pt x="20261" y="3229"/>
                  </a:cubicBezTo>
                  <a:cubicBezTo>
                    <a:pt x="20220" y="3229"/>
                    <a:pt x="20220" y="3270"/>
                    <a:pt x="20220" y="3270"/>
                  </a:cubicBezTo>
                  <a:lnTo>
                    <a:pt x="20179" y="3270"/>
                  </a:lnTo>
                  <a:cubicBezTo>
                    <a:pt x="20138" y="3321"/>
                    <a:pt x="20138" y="3321"/>
                    <a:pt x="20097" y="3321"/>
                  </a:cubicBezTo>
                  <a:lnTo>
                    <a:pt x="20097" y="3321"/>
                  </a:lnTo>
                  <a:lnTo>
                    <a:pt x="20179" y="3321"/>
                  </a:lnTo>
                  <a:lnTo>
                    <a:pt x="20179" y="3321"/>
                  </a:lnTo>
                  <a:lnTo>
                    <a:pt x="20261" y="3321"/>
                  </a:lnTo>
                  <a:cubicBezTo>
                    <a:pt x="20312" y="3321"/>
                    <a:pt x="20312" y="3270"/>
                    <a:pt x="20353" y="3270"/>
                  </a:cubicBezTo>
                  <a:cubicBezTo>
                    <a:pt x="20353" y="3229"/>
                    <a:pt x="20353" y="3229"/>
                    <a:pt x="20393" y="3188"/>
                  </a:cubicBezTo>
                  <a:cubicBezTo>
                    <a:pt x="20393" y="3147"/>
                    <a:pt x="20434" y="3147"/>
                    <a:pt x="20475" y="3106"/>
                  </a:cubicBezTo>
                  <a:lnTo>
                    <a:pt x="20475" y="3106"/>
                  </a:lnTo>
                  <a:lnTo>
                    <a:pt x="20516" y="3147"/>
                  </a:lnTo>
                  <a:cubicBezTo>
                    <a:pt x="20516" y="3147"/>
                    <a:pt x="20608" y="3106"/>
                    <a:pt x="20649" y="3106"/>
                  </a:cubicBezTo>
                  <a:lnTo>
                    <a:pt x="20690" y="3106"/>
                  </a:lnTo>
                  <a:lnTo>
                    <a:pt x="20731" y="3106"/>
                  </a:lnTo>
                  <a:lnTo>
                    <a:pt x="20823" y="3065"/>
                  </a:lnTo>
                  <a:cubicBezTo>
                    <a:pt x="20863" y="3065"/>
                    <a:pt x="20904" y="3065"/>
                    <a:pt x="20904" y="3014"/>
                  </a:cubicBezTo>
                  <a:cubicBezTo>
                    <a:pt x="20945" y="3014"/>
                    <a:pt x="20945" y="3014"/>
                    <a:pt x="20945" y="2973"/>
                  </a:cubicBezTo>
                  <a:lnTo>
                    <a:pt x="20945" y="3065"/>
                  </a:lnTo>
                  <a:lnTo>
                    <a:pt x="20945" y="3065"/>
                  </a:lnTo>
                  <a:cubicBezTo>
                    <a:pt x="20904" y="3065"/>
                    <a:pt x="20863" y="3106"/>
                    <a:pt x="20863" y="3106"/>
                  </a:cubicBezTo>
                  <a:close/>
                  <a:moveTo>
                    <a:pt x="20097" y="2125"/>
                  </a:moveTo>
                  <a:lnTo>
                    <a:pt x="20097" y="2125"/>
                  </a:lnTo>
                  <a:lnTo>
                    <a:pt x="20097" y="2085"/>
                  </a:lnTo>
                  <a:lnTo>
                    <a:pt x="20097" y="2085"/>
                  </a:lnTo>
                  <a:lnTo>
                    <a:pt x="20097" y="2125"/>
                  </a:lnTo>
                  <a:close/>
                  <a:moveTo>
                    <a:pt x="19964" y="2381"/>
                  </a:moveTo>
                  <a:cubicBezTo>
                    <a:pt x="20005" y="2381"/>
                    <a:pt x="20005" y="2340"/>
                    <a:pt x="20005" y="2340"/>
                  </a:cubicBezTo>
                  <a:lnTo>
                    <a:pt x="20097" y="2340"/>
                  </a:lnTo>
                  <a:lnTo>
                    <a:pt x="20179" y="2340"/>
                  </a:lnTo>
                  <a:cubicBezTo>
                    <a:pt x="20138" y="2381"/>
                    <a:pt x="20005" y="2381"/>
                    <a:pt x="19964" y="2381"/>
                  </a:cubicBezTo>
                  <a:close/>
                  <a:moveTo>
                    <a:pt x="20393" y="2340"/>
                  </a:moveTo>
                  <a:lnTo>
                    <a:pt x="20353" y="2381"/>
                  </a:lnTo>
                  <a:lnTo>
                    <a:pt x="20261" y="2381"/>
                  </a:lnTo>
                  <a:cubicBezTo>
                    <a:pt x="20261" y="2422"/>
                    <a:pt x="20261" y="2422"/>
                    <a:pt x="20220" y="2422"/>
                  </a:cubicBezTo>
                  <a:lnTo>
                    <a:pt x="20179" y="2422"/>
                  </a:lnTo>
                  <a:cubicBezTo>
                    <a:pt x="20138" y="2422"/>
                    <a:pt x="20097" y="2463"/>
                    <a:pt x="20097" y="2463"/>
                  </a:cubicBezTo>
                  <a:lnTo>
                    <a:pt x="20097" y="2463"/>
                  </a:lnTo>
                  <a:lnTo>
                    <a:pt x="20138" y="2422"/>
                  </a:lnTo>
                  <a:cubicBezTo>
                    <a:pt x="20138" y="2422"/>
                    <a:pt x="20179" y="2381"/>
                    <a:pt x="20220" y="2381"/>
                  </a:cubicBezTo>
                  <a:cubicBezTo>
                    <a:pt x="20261" y="2381"/>
                    <a:pt x="20312" y="2340"/>
                    <a:pt x="20393" y="2340"/>
                  </a:cubicBezTo>
                  <a:close/>
                  <a:moveTo>
                    <a:pt x="20567" y="2555"/>
                  </a:moveTo>
                  <a:lnTo>
                    <a:pt x="20516" y="2555"/>
                  </a:lnTo>
                  <a:lnTo>
                    <a:pt x="20475" y="2555"/>
                  </a:lnTo>
                  <a:lnTo>
                    <a:pt x="20475" y="2555"/>
                  </a:lnTo>
                  <a:lnTo>
                    <a:pt x="20434" y="2555"/>
                  </a:lnTo>
                  <a:lnTo>
                    <a:pt x="20312" y="2555"/>
                  </a:lnTo>
                  <a:cubicBezTo>
                    <a:pt x="20261" y="2555"/>
                    <a:pt x="20220" y="2555"/>
                    <a:pt x="20179" y="2503"/>
                  </a:cubicBezTo>
                  <a:cubicBezTo>
                    <a:pt x="20179" y="2503"/>
                    <a:pt x="20097" y="2503"/>
                    <a:pt x="20138" y="2463"/>
                  </a:cubicBezTo>
                  <a:cubicBezTo>
                    <a:pt x="20138" y="2463"/>
                    <a:pt x="20220" y="2463"/>
                    <a:pt x="20261" y="2422"/>
                  </a:cubicBezTo>
                  <a:cubicBezTo>
                    <a:pt x="20353" y="2422"/>
                    <a:pt x="20393" y="2463"/>
                    <a:pt x="20475" y="2463"/>
                  </a:cubicBezTo>
                  <a:lnTo>
                    <a:pt x="20475" y="2463"/>
                  </a:lnTo>
                  <a:lnTo>
                    <a:pt x="20475" y="2463"/>
                  </a:lnTo>
                  <a:lnTo>
                    <a:pt x="20475" y="2463"/>
                  </a:lnTo>
                  <a:cubicBezTo>
                    <a:pt x="20475" y="2463"/>
                    <a:pt x="20434" y="2503"/>
                    <a:pt x="20393" y="2503"/>
                  </a:cubicBezTo>
                  <a:cubicBezTo>
                    <a:pt x="20434" y="2503"/>
                    <a:pt x="20516" y="2503"/>
                    <a:pt x="20567" y="2555"/>
                  </a:cubicBezTo>
                  <a:close/>
                  <a:moveTo>
                    <a:pt x="20179" y="1870"/>
                  </a:moveTo>
                  <a:cubicBezTo>
                    <a:pt x="20138" y="1870"/>
                    <a:pt x="20097" y="1829"/>
                    <a:pt x="20138" y="1788"/>
                  </a:cubicBezTo>
                  <a:lnTo>
                    <a:pt x="20138" y="1788"/>
                  </a:lnTo>
                  <a:lnTo>
                    <a:pt x="20179" y="1788"/>
                  </a:lnTo>
                  <a:cubicBezTo>
                    <a:pt x="20179" y="1829"/>
                    <a:pt x="20220" y="1829"/>
                    <a:pt x="20179" y="1870"/>
                  </a:cubicBezTo>
                  <a:close/>
                  <a:moveTo>
                    <a:pt x="20220" y="1737"/>
                  </a:moveTo>
                  <a:lnTo>
                    <a:pt x="20220" y="1737"/>
                  </a:lnTo>
                  <a:lnTo>
                    <a:pt x="20179" y="1655"/>
                  </a:lnTo>
                  <a:lnTo>
                    <a:pt x="20220" y="1615"/>
                  </a:lnTo>
                  <a:cubicBezTo>
                    <a:pt x="20261" y="1615"/>
                    <a:pt x="20261" y="1655"/>
                    <a:pt x="20312" y="1655"/>
                  </a:cubicBezTo>
                  <a:cubicBezTo>
                    <a:pt x="20312" y="1655"/>
                    <a:pt x="20353" y="1615"/>
                    <a:pt x="20353" y="1655"/>
                  </a:cubicBezTo>
                  <a:lnTo>
                    <a:pt x="20353" y="1655"/>
                  </a:lnTo>
                  <a:cubicBezTo>
                    <a:pt x="20353" y="1696"/>
                    <a:pt x="20261" y="1737"/>
                    <a:pt x="20220" y="1737"/>
                  </a:cubicBezTo>
                  <a:close/>
                  <a:moveTo>
                    <a:pt x="20056" y="1533"/>
                  </a:moveTo>
                  <a:lnTo>
                    <a:pt x="20005" y="1482"/>
                  </a:lnTo>
                  <a:lnTo>
                    <a:pt x="19964" y="1482"/>
                  </a:lnTo>
                  <a:lnTo>
                    <a:pt x="19923" y="1441"/>
                  </a:lnTo>
                  <a:lnTo>
                    <a:pt x="19883" y="1441"/>
                  </a:lnTo>
                  <a:lnTo>
                    <a:pt x="19883" y="1359"/>
                  </a:lnTo>
                  <a:lnTo>
                    <a:pt x="19923" y="1400"/>
                  </a:lnTo>
                  <a:cubicBezTo>
                    <a:pt x="19964" y="1441"/>
                    <a:pt x="20005" y="1441"/>
                    <a:pt x="20005" y="1482"/>
                  </a:cubicBezTo>
                  <a:lnTo>
                    <a:pt x="20056" y="1533"/>
                  </a:lnTo>
                  <a:lnTo>
                    <a:pt x="20056" y="1533"/>
                  </a:lnTo>
                  <a:lnTo>
                    <a:pt x="20056" y="1533"/>
                  </a:lnTo>
                  <a:close/>
                  <a:moveTo>
                    <a:pt x="17114" y="593"/>
                  </a:moveTo>
                  <a:cubicBezTo>
                    <a:pt x="17114" y="593"/>
                    <a:pt x="17114" y="552"/>
                    <a:pt x="17073" y="552"/>
                  </a:cubicBezTo>
                  <a:cubicBezTo>
                    <a:pt x="17032" y="552"/>
                    <a:pt x="16991" y="511"/>
                    <a:pt x="16991" y="460"/>
                  </a:cubicBezTo>
                  <a:lnTo>
                    <a:pt x="17032" y="419"/>
                  </a:lnTo>
                  <a:cubicBezTo>
                    <a:pt x="17073" y="419"/>
                    <a:pt x="17073" y="460"/>
                    <a:pt x="17073" y="460"/>
                  </a:cubicBezTo>
                  <a:cubicBezTo>
                    <a:pt x="17114" y="460"/>
                    <a:pt x="17155" y="460"/>
                    <a:pt x="17155" y="511"/>
                  </a:cubicBezTo>
                  <a:lnTo>
                    <a:pt x="17114" y="552"/>
                  </a:lnTo>
                  <a:lnTo>
                    <a:pt x="17114" y="593"/>
                  </a:lnTo>
                  <a:lnTo>
                    <a:pt x="17114" y="593"/>
                  </a:lnTo>
                  <a:close/>
                  <a:moveTo>
                    <a:pt x="16644" y="593"/>
                  </a:moveTo>
                  <a:lnTo>
                    <a:pt x="16685" y="552"/>
                  </a:lnTo>
                  <a:lnTo>
                    <a:pt x="16685" y="593"/>
                  </a:lnTo>
                  <a:cubicBezTo>
                    <a:pt x="16685" y="593"/>
                    <a:pt x="16736" y="593"/>
                    <a:pt x="16777" y="634"/>
                  </a:cubicBezTo>
                  <a:lnTo>
                    <a:pt x="16736" y="634"/>
                  </a:lnTo>
                  <a:cubicBezTo>
                    <a:pt x="16736" y="634"/>
                    <a:pt x="16644" y="634"/>
                    <a:pt x="16644" y="593"/>
                  </a:cubicBezTo>
                  <a:close/>
                  <a:moveTo>
                    <a:pt x="15499" y="1063"/>
                  </a:moveTo>
                  <a:cubicBezTo>
                    <a:pt x="15408" y="1022"/>
                    <a:pt x="15326" y="1022"/>
                    <a:pt x="15285" y="1022"/>
                  </a:cubicBezTo>
                  <a:cubicBezTo>
                    <a:pt x="15111" y="971"/>
                    <a:pt x="15029" y="1022"/>
                    <a:pt x="14948" y="1063"/>
                  </a:cubicBezTo>
                  <a:cubicBezTo>
                    <a:pt x="14948" y="1063"/>
                    <a:pt x="14897" y="1104"/>
                    <a:pt x="14897" y="1145"/>
                  </a:cubicBezTo>
                  <a:cubicBezTo>
                    <a:pt x="14948" y="1145"/>
                    <a:pt x="14948" y="1185"/>
                    <a:pt x="14948" y="1185"/>
                  </a:cubicBezTo>
                  <a:cubicBezTo>
                    <a:pt x="15070" y="1226"/>
                    <a:pt x="15111" y="1145"/>
                    <a:pt x="15244" y="1145"/>
                  </a:cubicBezTo>
                  <a:cubicBezTo>
                    <a:pt x="15244" y="1185"/>
                    <a:pt x="15285" y="1185"/>
                    <a:pt x="15285" y="1226"/>
                  </a:cubicBezTo>
                  <a:lnTo>
                    <a:pt x="15285" y="1226"/>
                  </a:lnTo>
                  <a:cubicBezTo>
                    <a:pt x="15111" y="1277"/>
                    <a:pt x="15029" y="1359"/>
                    <a:pt x="14897" y="1400"/>
                  </a:cubicBezTo>
                  <a:cubicBezTo>
                    <a:pt x="14856" y="1441"/>
                    <a:pt x="14815" y="1441"/>
                    <a:pt x="14815" y="1441"/>
                  </a:cubicBezTo>
                  <a:cubicBezTo>
                    <a:pt x="14692" y="1533"/>
                    <a:pt x="14692" y="1574"/>
                    <a:pt x="14519" y="1574"/>
                  </a:cubicBezTo>
                  <a:cubicBezTo>
                    <a:pt x="14519" y="1615"/>
                    <a:pt x="14519" y="1655"/>
                    <a:pt x="14560" y="1696"/>
                  </a:cubicBezTo>
                  <a:cubicBezTo>
                    <a:pt x="14519" y="1737"/>
                    <a:pt x="14519" y="1737"/>
                    <a:pt x="14478" y="1737"/>
                  </a:cubicBezTo>
                  <a:cubicBezTo>
                    <a:pt x="14263" y="1829"/>
                    <a:pt x="14130" y="1737"/>
                    <a:pt x="13967" y="1737"/>
                  </a:cubicBezTo>
                  <a:cubicBezTo>
                    <a:pt x="13926" y="1737"/>
                    <a:pt x="13926" y="1737"/>
                    <a:pt x="13926" y="1788"/>
                  </a:cubicBezTo>
                  <a:cubicBezTo>
                    <a:pt x="13967" y="1829"/>
                    <a:pt x="14008" y="1829"/>
                    <a:pt x="14090" y="1870"/>
                  </a:cubicBezTo>
                  <a:lnTo>
                    <a:pt x="14090" y="1870"/>
                  </a:lnTo>
                  <a:cubicBezTo>
                    <a:pt x="13967" y="1911"/>
                    <a:pt x="13793" y="1870"/>
                    <a:pt x="13620" y="1870"/>
                  </a:cubicBezTo>
                  <a:lnTo>
                    <a:pt x="13497" y="1870"/>
                  </a:lnTo>
                  <a:lnTo>
                    <a:pt x="13497" y="1952"/>
                  </a:lnTo>
                  <a:cubicBezTo>
                    <a:pt x="13620" y="1952"/>
                    <a:pt x="13793" y="1952"/>
                    <a:pt x="13834" y="2044"/>
                  </a:cubicBezTo>
                  <a:lnTo>
                    <a:pt x="13834" y="2125"/>
                  </a:lnTo>
                  <a:cubicBezTo>
                    <a:pt x="13834" y="2166"/>
                    <a:pt x="13793" y="2166"/>
                    <a:pt x="13752" y="2166"/>
                  </a:cubicBezTo>
                  <a:cubicBezTo>
                    <a:pt x="13752" y="2207"/>
                    <a:pt x="13752" y="2248"/>
                    <a:pt x="13711" y="2299"/>
                  </a:cubicBezTo>
                  <a:lnTo>
                    <a:pt x="13620" y="2299"/>
                  </a:lnTo>
                  <a:lnTo>
                    <a:pt x="13620" y="2299"/>
                  </a:lnTo>
                  <a:cubicBezTo>
                    <a:pt x="13620" y="2340"/>
                    <a:pt x="13671" y="2381"/>
                    <a:pt x="13671" y="2381"/>
                  </a:cubicBezTo>
                  <a:cubicBezTo>
                    <a:pt x="13620" y="2422"/>
                    <a:pt x="13538" y="2422"/>
                    <a:pt x="13497" y="2422"/>
                  </a:cubicBezTo>
                  <a:cubicBezTo>
                    <a:pt x="13415" y="2381"/>
                    <a:pt x="13364" y="2381"/>
                    <a:pt x="13323" y="2381"/>
                  </a:cubicBezTo>
                  <a:cubicBezTo>
                    <a:pt x="13364" y="2422"/>
                    <a:pt x="13364" y="2503"/>
                    <a:pt x="13364" y="2555"/>
                  </a:cubicBezTo>
                  <a:cubicBezTo>
                    <a:pt x="13323" y="2595"/>
                    <a:pt x="13242" y="2595"/>
                    <a:pt x="13109" y="2595"/>
                  </a:cubicBezTo>
                  <a:cubicBezTo>
                    <a:pt x="12986" y="2555"/>
                    <a:pt x="12904" y="2503"/>
                    <a:pt x="12772" y="2595"/>
                  </a:cubicBezTo>
                  <a:lnTo>
                    <a:pt x="12812" y="2595"/>
                  </a:lnTo>
                  <a:cubicBezTo>
                    <a:pt x="12904" y="2677"/>
                    <a:pt x="13109" y="2677"/>
                    <a:pt x="13242" y="2677"/>
                  </a:cubicBezTo>
                  <a:lnTo>
                    <a:pt x="13323" y="2677"/>
                  </a:lnTo>
                  <a:cubicBezTo>
                    <a:pt x="13323" y="2677"/>
                    <a:pt x="13364" y="2677"/>
                    <a:pt x="13415" y="2718"/>
                  </a:cubicBezTo>
                  <a:lnTo>
                    <a:pt x="13415" y="2759"/>
                  </a:lnTo>
                  <a:lnTo>
                    <a:pt x="13415" y="2810"/>
                  </a:lnTo>
                  <a:lnTo>
                    <a:pt x="13364" y="2851"/>
                  </a:lnTo>
                  <a:cubicBezTo>
                    <a:pt x="13282" y="2892"/>
                    <a:pt x="13201" y="2892"/>
                    <a:pt x="13160" y="2892"/>
                  </a:cubicBezTo>
                  <a:cubicBezTo>
                    <a:pt x="13068" y="2933"/>
                    <a:pt x="13068" y="2933"/>
                    <a:pt x="12986" y="2933"/>
                  </a:cubicBezTo>
                  <a:lnTo>
                    <a:pt x="12904" y="2810"/>
                  </a:lnTo>
                  <a:cubicBezTo>
                    <a:pt x="12853" y="2810"/>
                    <a:pt x="12853" y="2810"/>
                    <a:pt x="12812" y="2851"/>
                  </a:cubicBezTo>
                  <a:lnTo>
                    <a:pt x="12731" y="2759"/>
                  </a:lnTo>
                  <a:lnTo>
                    <a:pt x="12731" y="2810"/>
                  </a:lnTo>
                  <a:lnTo>
                    <a:pt x="12731" y="2892"/>
                  </a:lnTo>
                  <a:cubicBezTo>
                    <a:pt x="12557" y="2892"/>
                    <a:pt x="12516" y="2851"/>
                    <a:pt x="12434" y="2759"/>
                  </a:cubicBezTo>
                  <a:lnTo>
                    <a:pt x="12393" y="2759"/>
                  </a:lnTo>
                  <a:cubicBezTo>
                    <a:pt x="12393" y="2810"/>
                    <a:pt x="12434" y="2810"/>
                    <a:pt x="12434" y="2851"/>
                  </a:cubicBezTo>
                  <a:cubicBezTo>
                    <a:pt x="12393" y="2892"/>
                    <a:pt x="12393" y="2892"/>
                    <a:pt x="12342" y="2892"/>
                  </a:cubicBezTo>
                  <a:cubicBezTo>
                    <a:pt x="12261" y="2892"/>
                    <a:pt x="12138" y="2892"/>
                    <a:pt x="12005" y="2851"/>
                  </a:cubicBezTo>
                  <a:cubicBezTo>
                    <a:pt x="11964" y="2851"/>
                    <a:pt x="11924" y="2810"/>
                    <a:pt x="11883" y="2810"/>
                  </a:cubicBezTo>
                  <a:cubicBezTo>
                    <a:pt x="11883" y="2851"/>
                    <a:pt x="11883" y="2851"/>
                    <a:pt x="11832" y="2892"/>
                  </a:cubicBezTo>
                  <a:cubicBezTo>
                    <a:pt x="11791" y="2851"/>
                    <a:pt x="11750" y="2851"/>
                    <a:pt x="11709" y="2851"/>
                  </a:cubicBezTo>
                  <a:cubicBezTo>
                    <a:pt x="11709" y="2810"/>
                    <a:pt x="11709" y="2759"/>
                    <a:pt x="11750" y="2718"/>
                  </a:cubicBezTo>
                  <a:cubicBezTo>
                    <a:pt x="11832" y="2718"/>
                    <a:pt x="11832" y="2677"/>
                    <a:pt x="11924" y="2636"/>
                  </a:cubicBezTo>
                  <a:lnTo>
                    <a:pt x="12046" y="2636"/>
                  </a:lnTo>
                  <a:lnTo>
                    <a:pt x="12046" y="2636"/>
                  </a:lnTo>
                  <a:cubicBezTo>
                    <a:pt x="12005" y="2595"/>
                    <a:pt x="11924" y="2503"/>
                    <a:pt x="11924" y="2463"/>
                  </a:cubicBezTo>
                  <a:lnTo>
                    <a:pt x="11924" y="2463"/>
                  </a:lnTo>
                  <a:cubicBezTo>
                    <a:pt x="11964" y="2422"/>
                    <a:pt x="11964" y="2422"/>
                    <a:pt x="12005" y="2463"/>
                  </a:cubicBezTo>
                  <a:lnTo>
                    <a:pt x="12179" y="2463"/>
                  </a:lnTo>
                  <a:cubicBezTo>
                    <a:pt x="12261" y="2503"/>
                    <a:pt x="12302" y="2595"/>
                    <a:pt x="12393" y="2595"/>
                  </a:cubicBezTo>
                  <a:cubicBezTo>
                    <a:pt x="12434" y="2636"/>
                    <a:pt x="12557" y="2636"/>
                    <a:pt x="12598" y="2595"/>
                  </a:cubicBezTo>
                  <a:lnTo>
                    <a:pt x="12598" y="2595"/>
                  </a:lnTo>
                  <a:lnTo>
                    <a:pt x="12598" y="2555"/>
                  </a:lnTo>
                  <a:lnTo>
                    <a:pt x="12649" y="2503"/>
                  </a:lnTo>
                  <a:lnTo>
                    <a:pt x="12649" y="2503"/>
                  </a:lnTo>
                  <a:lnTo>
                    <a:pt x="12393" y="2503"/>
                  </a:lnTo>
                  <a:cubicBezTo>
                    <a:pt x="12393" y="2422"/>
                    <a:pt x="12342" y="2381"/>
                    <a:pt x="12393" y="2340"/>
                  </a:cubicBezTo>
                  <a:lnTo>
                    <a:pt x="12393" y="2340"/>
                  </a:lnTo>
                  <a:cubicBezTo>
                    <a:pt x="12261" y="2340"/>
                    <a:pt x="12179" y="2299"/>
                    <a:pt x="12087" y="2340"/>
                  </a:cubicBezTo>
                  <a:lnTo>
                    <a:pt x="12087" y="2299"/>
                  </a:lnTo>
                  <a:cubicBezTo>
                    <a:pt x="12087" y="2207"/>
                    <a:pt x="12087" y="2166"/>
                    <a:pt x="12179" y="2125"/>
                  </a:cubicBezTo>
                  <a:cubicBezTo>
                    <a:pt x="12220" y="2085"/>
                    <a:pt x="12434" y="2085"/>
                    <a:pt x="12557" y="2125"/>
                  </a:cubicBezTo>
                  <a:cubicBezTo>
                    <a:pt x="12598" y="2125"/>
                    <a:pt x="12690" y="2166"/>
                    <a:pt x="12731" y="2166"/>
                  </a:cubicBezTo>
                  <a:lnTo>
                    <a:pt x="12772" y="2166"/>
                  </a:lnTo>
                  <a:lnTo>
                    <a:pt x="12853" y="2166"/>
                  </a:lnTo>
                  <a:cubicBezTo>
                    <a:pt x="12772" y="2125"/>
                    <a:pt x="12690" y="2085"/>
                    <a:pt x="12649" y="2044"/>
                  </a:cubicBezTo>
                  <a:cubicBezTo>
                    <a:pt x="12598" y="1993"/>
                    <a:pt x="12557" y="1993"/>
                    <a:pt x="12516" y="1993"/>
                  </a:cubicBezTo>
                  <a:cubicBezTo>
                    <a:pt x="12434" y="1952"/>
                    <a:pt x="12342" y="1829"/>
                    <a:pt x="12261" y="1788"/>
                  </a:cubicBezTo>
                  <a:lnTo>
                    <a:pt x="12261" y="1829"/>
                  </a:lnTo>
                  <a:lnTo>
                    <a:pt x="12261" y="1829"/>
                  </a:lnTo>
                  <a:cubicBezTo>
                    <a:pt x="12220" y="1788"/>
                    <a:pt x="12179" y="1737"/>
                    <a:pt x="12179" y="1696"/>
                  </a:cubicBezTo>
                  <a:lnTo>
                    <a:pt x="12179" y="1655"/>
                  </a:lnTo>
                  <a:lnTo>
                    <a:pt x="12179" y="1655"/>
                  </a:lnTo>
                  <a:lnTo>
                    <a:pt x="12393" y="1655"/>
                  </a:lnTo>
                  <a:lnTo>
                    <a:pt x="12557" y="1655"/>
                  </a:lnTo>
                  <a:cubicBezTo>
                    <a:pt x="12649" y="1696"/>
                    <a:pt x="12772" y="1829"/>
                    <a:pt x="12853" y="1829"/>
                  </a:cubicBezTo>
                  <a:cubicBezTo>
                    <a:pt x="12853" y="1870"/>
                    <a:pt x="12904" y="1870"/>
                    <a:pt x="12904" y="1870"/>
                  </a:cubicBezTo>
                  <a:lnTo>
                    <a:pt x="12986" y="1870"/>
                  </a:lnTo>
                  <a:cubicBezTo>
                    <a:pt x="12945" y="1829"/>
                    <a:pt x="12945" y="1829"/>
                    <a:pt x="12904" y="1788"/>
                  </a:cubicBezTo>
                  <a:cubicBezTo>
                    <a:pt x="12853" y="1788"/>
                    <a:pt x="12812" y="1737"/>
                    <a:pt x="12772" y="1737"/>
                  </a:cubicBezTo>
                  <a:cubicBezTo>
                    <a:pt x="12772" y="1696"/>
                    <a:pt x="12812" y="1655"/>
                    <a:pt x="12853" y="1615"/>
                  </a:cubicBezTo>
                  <a:cubicBezTo>
                    <a:pt x="12853" y="1574"/>
                    <a:pt x="12904" y="1574"/>
                    <a:pt x="12945" y="1574"/>
                  </a:cubicBezTo>
                  <a:lnTo>
                    <a:pt x="13068" y="1574"/>
                  </a:lnTo>
                  <a:cubicBezTo>
                    <a:pt x="13109" y="1533"/>
                    <a:pt x="13109" y="1533"/>
                    <a:pt x="13160" y="1533"/>
                  </a:cubicBezTo>
                  <a:cubicBezTo>
                    <a:pt x="13282" y="1482"/>
                    <a:pt x="13364" y="1482"/>
                    <a:pt x="13456" y="1482"/>
                  </a:cubicBezTo>
                  <a:lnTo>
                    <a:pt x="13456" y="1482"/>
                  </a:lnTo>
                  <a:cubicBezTo>
                    <a:pt x="13415" y="1441"/>
                    <a:pt x="13364" y="1441"/>
                    <a:pt x="13364" y="1400"/>
                  </a:cubicBezTo>
                  <a:cubicBezTo>
                    <a:pt x="13282" y="1400"/>
                    <a:pt x="13160" y="1359"/>
                    <a:pt x="13068" y="1400"/>
                  </a:cubicBezTo>
                  <a:cubicBezTo>
                    <a:pt x="12986" y="1400"/>
                    <a:pt x="12904" y="1441"/>
                    <a:pt x="12853" y="1482"/>
                  </a:cubicBezTo>
                  <a:lnTo>
                    <a:pt x="12731" y="1482"/>
                  </a:lnTo>
                  <a:lnTo>
                    <a:pt x="12690" y="1482"/>
                  </a:lnTo>
                  <a:cubicBezTo>
                    <a:pt x="12649" y="1482"/>
                    <a:pt x="12598" y="1441"/>
                    <a:pt x="12598" y="1441"/>
                  </a:cubicBezTo>
                  <a:cubicBezTo>
                    <a:pt x="12557" y="1441"/>
                    <a:pt x="12516" y="1482"/>
                    <a:pt x="12475" y="1482"/>
                  </a:cubicBezTo>
                  <a:lnTo>
                    <a:pt x="12393" y="1482"/>
                  </a:lnTo>
                  <a:cubicBezTo>
                    <a:pt x="12342" y="1482"/>
                    <a:pt x="12302" y="1533"/>
                    <a:pt x="12302" y="1533"/>
                  </a:cubicBezTo>
                  <a:lnTo>
                    <a:pt x="12302" y="1400"/>
                  </a:lnTo>
                  <a:cubicBezTo>
                    <a:pt x="12342" y="1400"/>
                    <a:pt x="12342" y="1359"/>
                    <a:pt x="12393" y="1359"/>
                  </a:cubicBezTo>
                  <a:lnTo>
                    <a:pt x="12393" y="1318"/>
                  </a:lnTo>
                  <a:lnTo>
                    <a:pt x="12342" y="1277"/>
                  </a:lnTo>
                  <a:cubicBezTo>
                    <a:pt x="12220" y="1226"/>
                    <a:pt x="11964" y="1318"/>
                    <a:pt x="11883" y="1359"/>
                  </a:cubicBezTo>
                  <a:cubicBezTo>
                    <a:pt x="11832" y="1359"/>
                    <a:pt x="11791" y="1400"/>
                    <a:pt x="11750" y="1441"/>
                  </a:cubicBezTo>
                  <a:cubicBezTo>
                    <a:pt x="11709" y="1441"/>
                    <a:pt x="11668" y="1400"/>
                    <a:pt x="11668" y="1400"/>
                  </a:cubicBezTo>
                  <a:lnTo>
                    <a:pt x="11668" y="1400"/>
                  </a:lnTo>
                  <a:cubicBezTo>
                    <a:pt x="11709" y="1359"/>
                    <a:pt x="11750" y="1359"/>
                    <a:pt x="11750" y="1359"/>
                  </a:cubicBezTo>
                  <a:cubicBezTo>
                    <a:pt x="11709" y="1318"/>
                    <a:pt x="11709" y="1277"/>
                    <a:pt x="11709" y="1277"/>
                  </a:cubicBezTo>
                  <a:cubicBezTo>
                    <a:pt x="11576" y="1226"/>
                    <a:pt x="11535" y="1226"/>
                    <a:pt x="11454" y="1185"/>
                  </a:cubicBezTo>
                  <a:lnTo>
                    <a:pt x="11454" y="1104"/>
                  </a:lnTo>
                  <a:lnTo>
                    <a:pt x="11494" y="1063"/>
                  </a:lnTo>
                  <a:cubicBezTo>
                    <a:pt x="11535" y="1022"/>
                    <a:pt x="11627" y="1022"/>
                    <a:pt x="11668" y="1022"/>
                  </a:cubicBezTo>
                  <a:lnTo>
                    <a:pt x="11832" y="1022"/>
                  </a:lnTo>
                  <a:cubicBezTo>
                    <a:pt x="11883" y="1022"/>
                    <a:pt x="11924" y="971"/>
                    <a:pt x="12005" y="971"/>
                  </a:cubicBezTo>
                  <a:cubicBezTo>
                    <a:pt x="12046" y="1022"/>
                    <a:pt x="12087" y="1022"/>
                    <a:pt x="12138" y="1063"/>
                  </a:cubicBezTo>
                  <a:cubicBezTo>
                    <a:pt x="12138" y="1022"/>
                    <a:pt x="12138" y="971"/>
                    <a:pt x="12179" y="971"/>
                  </a:cubicBezTo>
                  <a:cubicBezTo>
                    <a:pt x="12220" y="930"/>
                    <a:pt x="12302" y="889"/>
                    <a:pt x="12393" y="889"/>
                  </a:cubicBezTo>
                  <a:cubicBezTo>
                    <a:pt x="12393" y="930"/>
                    <a:pt x="12434" y="930"/>
                    <a:pt x="12475" y="930"/>
                  </a:cubicBezTo>
                  <a:cubicBezTo>
                    <a:pt x="12557" y="971"/>
                    <a:pt x="12649" y="930"/>
                    <a:pt x="12731" y="971"/>
                  </a:cubicBezTo>
                  <a:cubicBezTo>
                    <a:pt x="12772" y="971"/>
                    <a:pt x="13068" y="1063"/>
                    <a:pt x="13109" y="1063"/>
                  </a:cubicBezTo>
                  <a:lnTo>
                    <a:pt x="13109" y="1022"/>
                  </a:lnTo>
                  <a:lnTo>
                    <a:pt x="13109" y="1022"/>
                  </a:lnTo>
                  <a:cubicBezTo>
                    <a:pt x="13068" y="1022"/>
                    <a:pt x="13027" y="971"/>
                    <a:pt x="13027" y="971"/>
                  </a:cubicBezTo>
                  <a:cubicBezTo>
                    <a:pt x="12945" y="930"/>
                    <a:pt x="12904" y="889"/>
                    <a:pt x="12853" y="848"/>
                  </a:cubicBezTo>
                  <a:lnTo>
                    <a:pt x="12853" y="807"/>
                  </a:lnTo>
                  <a:cubicBezTo>
                    <a:pt x="12945" y="807"/>
                    <a:pt x="12986" y="767"/>
                    <a:pt x="13027" y="715"/>
                  </a:cubicBezTo>
                  <a:cubicBezTo>
                    <a:pt x="13068" y="715"/>
                    <a:pt x="13160" y="715"/>
                    <a:pt x="13201" y="675"/>
                  </a:cubicBezTo>
                  <a:lnTo>
                    <a:pt x="13323" y="675"/>
                  </a:lnTo>
                  <a:cubicBezTo>
                    <a:pt x="13364" y="675"/>
                    <a:pt x="13456" y="715"/>
                    <a:pt x="13538" y="715"/>
                  </a:cubicBezTo>
                  <a:cubicBezTo>
                    <a:pt x="13620" y="767"/>
                    <a:pt x="13620" y="848"/>
                    <a:pt x="13711" y="848"/>
                  </a:cubicBezTo>
                  <a:lnTo>
                    <a:pt x="13711" y="807"/>
                  </a:lnTo>
                  <a:cubicBezTo>
                    <a:pt x="13711" y="767"/>
                    <a:pt x="13620" y="675"/>
                    <a:pt x="13620" y="675"/>
                  </a:cubicBezTo>
                  <a:lnTo>
                    <a:pt x="13620" y="634"/>
                  </a:lnTo>
                  <a:cubicBezTo>
                    <a:pt x="13711" y="634"/>
                    <a:pt x="13793" y="634"/>
                    <a:pt x="13834" y="675"/>
                  </a:cubicBezTo>
                  <a:lnTo>
                    <a:pt x="13967" y="675"/>
                  </a:lnTo>
                  <a:cubicBezTo>
                    <a:pt x="14008" y="715"/>
                    <a:pt x="14049" y="767"/>
                    <a:pt x="14090" y="767"/>
                  </a:cubicBezTo>
                  <a:lnTo>
                    <a:pt x="14090" y="634"/>
                  </a:lnTo>
                  <a:lnTo>
                    <a:pt x="14090" y="634"/>
                  </a:lnTo>
                  <a:lnTo>
                    <a:pt x="14304" y="634"/>
                  </a:lnTo>
                  <a:cubicBezTo>
                    <a:pt x="14345" y="675"/>
                    <a:pt x="14386" y="715"/>
                    <a:pt x="14386" y="767"/>
                  </a:cubicBezTo>
                  <a:lnTo>
                    <a:pt x="14437" y="767"/>
                  </a:lnTo>
                  <a:lnTo>
                    <a:pt x="14437" y="634"/>
                  </a:lnTo>
                  <a:cubicBezTo>
                    <a:pt x="14600" y="593"/>
                    <a:pt x="14774" y="715"/>
                    <a:pt x="14897" y="715"/>
                  </a:cubicBezTo>
                  <a:lnTo>
                    <a:pt x="15029" y="715"/>
                  </a:lnTo>
                  <a:lnTo>
                    <a:pt x="15285" y="715"/>
                  </a:lnTo>
                  <a:cubicBezTo>
                    <a:pt x="15285" y="715"/>
                    <a:pt x="15326" y="715"/>
                    <a:pt x="15367" y="767"/>
                  </a:cubicBezTo>
                  <a:lnTo>
                    <a:pt x="15459" y="767"/>
                  </a:lnTo>
                  <a:cubicBezTo>
                    <a:pt x="15499" y="767"/>
                    <a:pt x="15540" y="807"/>
                    <a:pt x="15581" y="807"/>
                  </a:cubicBezTo>
                  <a:lnTo>
                    <a:pt x="15714" y="807"/>
                  </a:lnTo>
                  <a:cubicBezTo>
                    <a:pt x="15755" y="848"/>
                    <a:pt x="15755" y="848"/>
                    <a:pt x="15796" y="889"/>
                  </a:cubicBezTo>
                  <a:lnTo>
                    <a:pt x="15755" y="930"/>
                  </a:lnTo>
                  <a:cubicBezTo>
                    <a:pt x="15663" y="930"/>
                    <a:pt x="15622" y="1022"/>
                    <a:pt x="15499" y="1063"/>
                  </a:cubicBezTo>
                  <a:close/>
                  <a:moveTo>
                    <a:pt x="11668" y="1482"/>
                  </a:moveTo>
                  <a:cubicBezTo>
                    <a:pt x="11668" y="1533"/>
                    <a:pt x="11709" y="1533"/>
                    <a:pt x="11709" y="1533"/>
                  </a:cubicBezTo>
                  <a:cubicBezTo>
                    <a:pt x="11709" y="1574"/>
                    <a:pt x="11750" y="1655"/>
                    <a:pt x="11750" y="1696"/>
                  </a:cubicBezTo>
                  <a:lnTo>
                    <a:pt x="11883" y="1696"/>
                  </a:lnTo>
                  <a:lnTo>
                    <a:pt x="11883" y="1615"/>
                  </a:lnTo>
                  <a:lnTo>
                    <a:pt x="11883" y="1574"/>
                  </a:lnTo>
                  <a:cubicBezTo>
                    <a:pt x="11924" y="1615"/>
                    <a:pt x="12005" y="1655"/>
                    <a:pt x="12005" y="1696"/>
                  </a:cubicBezTo>
                  <a:lnTo>
                    <a:pt x="12005" y="1870"/>
                  </a:lnTo>
                  <a:cubicBezTo>
                    <a:pt x="12046" y="1870"/>
                    <a:pt x="12046" y="1911"/>
                    <a:pt x="12046" y="1911"/>
                  </a:cubicBezTo>
                  <a:cubicBezTo>
                    <a:pt x="12179" y="1911"/>
                    <a:pt x="12261" y="1911"/>
                    <a:pt x="12302" y="1993"/>
                  </a:cubicBezTo>
                  <a:cubicBezTo>
                    <a:pt x="12302" y="1952"/>
                    <a:pt x="12261" y="1952"/>
                    <a:pt x="12220" y="1952"/>
                  </a:cubicBezTo>
                  <a:cubicBezTo>
                    <a:pt x="12138" y="2044"/>
                    <a:pt x="12005" y="1993"/>
                    <a:pt x="11964" y="2166"/>
                  </a:cubicBezTo>
                  <a:cubicBezTo>
                    <a:pt x="11883" y="2166"/>
                    <a:pt x="11883" y="2125"/>
                    <a:pt x="11791" y="2125"/>
                  </a:cubicBezTo>
                  <a:lnTo>
                    <a:pt x="11791" y="2166"/>
                  </a:lnTo>
                  <a:lnTo>
                    <a:pt x="11791" y="2248"/>
                  </a:lnTo>
                  <a:cubicBezTo>
                    <a:pt x="11791" y="2248"/>
                    <a:pt x="11791" y="2299"/>
                    <a:pt x="11750" y="2299"/>
                  </a:cubicBezTo>
                  <a:cubicBezTo>
                    <a:pt x="11709" y="2248"/>
                    <a:pt x="11668" y="2207"/>
                    <a:pt x="11627" y="2207"/>
                  </a:cubicBezTo>
                  <a:cubicBezTo>
                    <a:pt x="11627" y="2248"/>
                    <a:pt x="11576" y="2299"/>
                    <a:pt x="11576" y="2299"/>
                  </a:cubicBezTo>
                  <a:cubicBezTo>
                    <a:pt x="11454" y="2299"/>
                    <a:pt x="11372" y="2299"/>
                    <a:pt x="11239" y="2248"/>
                  </a:cubicBezTo>
                  <a:lnTo>
                    <a:pt x="11198" y="2248"/>
                  </a:lnTo>
                  <a:cubicBezTo>
                    <a:pt x="11198" y="2207"/>
                    <a:pt x="11157" y="2166"/>
                    <a:pt x="11116" y="2125"/>
                  </a:cubicBezTo>
                  <a:cubicBezTo>
                    <a:pt x="11065" y="2125"/>
                    <a:pt x="11024" y="2085"/>
                    <a:pt x="10984" y="2044"/>
                  </a:cubicBezTo>
                  <a:cubicBezTo>
                    <a:pt x="11024" y="1993"/>
                    <a:pt x="11065" y="1993"/>
                    <a:pt x="11116" y="1993"/>
                  </a:cubicBezTo>
                  <a:cubicBezTo>
                    <a:pt x="11198" y="1952"/>
                    <a:pt x="11454" y="1993"/>
                    <a:pt x="11494" y="2044"/>
                  </a:cubicBezTo>
                  <a:cubicBezTo>
                    <a:pt x="11454" y="1993"/>
                    <a:pt x="11239" y="1870"/>
                    <a:pt x="11157" y="1911"/>
                  </a:cubicBezTo>
                  <a:lnTo>
                    <a:pt x="11065" y="1911"/>
                  </a:lnTo>
                  <a:lnTo>
                    <a:pt x="10984" y="1911"/>
                  </a:lnTo>
                  <a:cubicBezTo>
                    <a:pt x="10943" y="1911"/>
                    <a:pt x="10902" y="1952"/>
                    <a:pt x="10861" y="1952"/>
                  </a:cubicBezTo>
                  <a:cubicBezTo>
                    <a:pt x="10810" y="1911"/>
                    <a:pt x="10810" y="1870"/>
                    <a:pt x="10769" y="1829"/>
                  </a:cubicBezTo>
                  <a:cubicBezTo>
                    <a:pt x="10728" y="1829"/>
                    <a:pt x="10687" y="1788"/>
                    <a:pt x="10646" y="1788"/>
                  </a:cubicBezTo>
                  <a:lnTo>
                    <a:pt x="10646" y="1696"/>
                  </a:lnTo>
                  <a:lnTo>
                    <a:pt x="10646" y="1696"/>
                  </a:lnTo>
                  <a:cubicBezTo>
                    <a:pt x="10769" y="1737"/>
                    <a:pt x="10810" y="1696"/>
                    <a:pt x="10943" y="1696"/>
                  </a:cubicBezTo>
                  <a:cubicBezTo>
                    <a:pt x="10902" y="1655"/>
                    <a:pt x="10861" y="1655"/>
                    <a:pt x="10810" y="1615"/>
                  </a:cubicBezTo>
                  <a:lnTo>
                    <a:pt x="10810" y="1574"/>
                  </a:lnTo>
                  <a:cubicBezTo>
                    <a:pt x="10861" y="1533"/>
                    <a:pt x="10984" y="1574"/>
                    <a:pt x="10984" y="1533"/>
                  </a:cubicBezTo>
                  <a:lnTo>
                    <a:pt x="10984" y="1533"/>
                  </a:lnTo>
                  <a:cubicBezTo>
                    <a:pt x="10943" y="1482"/>
                    <a:pt x="10902" y="1441"/>
                    <a:pt x="10861" y="1400"/>
                  </a:cubicBezTo>
                  <a:lnTo>
                    <a:pt x="10861" y="1400"/>
                  </a:lnTo>
                  <a:cubicBezTo>
                    <a:pt x="10943" y="1359"/>
                    <a:pt x="10984" y="1359"/>
                    <a:pt x="11024" y="1359"/>
                  </a:cubicBezTo>
                  <a:lnTo>
                    <a:pt x="11157" y="1359"/>
                  </a:lnTo>
                  <a:cubicBezTo>
                    <a:pt x="11157" y="1318"/>
                    <a:pt x="11116" y="1277"/>
                    <a:pt x="11116" y="1226"/>
                  </a:cubicBezTo>
                  <a:cubicBezTo>
                    <a:pt x="11321" y="1277"/>
                    <a:pt x="11321" y="1318"/>
                    <a:pt x="11413" y="1441"/>
                  </a:cubicBezTo>
                  <a:cubicBezTo>
                    <a:pt x="11454" y="1482"/>
                    <a:pt x="11494" y="1482"/>
                    <a:pt x="11535" y="1533"/>
                  </a:cubicBezTo>
                  <a:cubicBezTo>
                    <a:pt x="11576" y="1533"/>
                    <a:pt x="11627" y="1482"/>
                    <a:pt x="11668" y="1482"/>
                  </a:cubicBezTo>
                  <a:close/>
                  <a:moveTo>
                    <a:pt x="10861" y="2299"/>
                  </a:moveTo>
                  <a:lnTo>
                    <a:pt x="10861" y="2381"/>
                  </a:lnTo>
                  <a:cubicBezTo>
                    <a:pt x="10646" y="2422"/>
                    <a:pt x="10514" y="2422"/>
                    <a:pt x="10432" y="2248"/>
                  </a:cubicBezTo>
                  <a:cubicBezTo>
                    <a:pt x="10391" y="2207"/>
                    <a:pt x="10391" y="2207"/>
                    <a:pt x="10391" y="2166"/>
                  </a:cubicBezTo>
                  <a:lnTo>
                    <a:pt x="10391" y="2125"/>
                  </a:lnTo>
                  <a:lnTo>
                    <a:pt x="10473" y="2125"/>
                  </a:lnTo>
                  <a:cubicBezTo>
                    <a:pt x="10606" y="2125"/>
                    <a:pt x="10687" y="2207"/>
                    <a:pt x="10769" y="2207"/>
                  </a:cubicBezTo>
                  <a:cubicBezTo>
                    <a:pt x="10810" y="2248"/>
                    <a:pt x="10861" y="2248"/>
                    <a:pt x="10861" y="2299"/>
                  </a:cubicBezTo>
                  <a:close/>
                  <a:moveTo>
                    <a:pt x="10473" y="2973"/>
                  </a:moveTo>
                  <a:cubicBezTo>
                    <a:pt x="10473" y="2973"/>
                    <a:pt x="10514" y="3014"/>
                    <a:pt x="10473" y="3065"/>
                  </a:cubicBezTo>
                  <a:cubicBezTo>
                    <a:pt x="10473" y="3106"/>
                    <a:pt x="10432" y="3106"/>
                    <a:pt x="10432" y="3147"/>
                  </a:cubicBezTo>
                  <a:cubicBezTo>
                    <a:pt x="10391" y="3188"/>
                    <a:pt x="10432" y="3229"/>
                    <a:pt x="10432" y="3270"/>
                  </a:cubicBezTo>
                  <a:lnTo>
                    <a:pt x="10432" y="3270"/>
                  </a:lnTo>
                  <a:lnTo>
                    <a:pt x="10299" y="3270"/>
                  </a:lnTo>
                  <a:cubicBezTo>
                    <a:pt x="10217" y="3270"/>
                    <a:pt x="10095" y="3321"/>
                    <a:pt x="10095" y="3229"/>
                  </a:cubicBezTo>
                  <a:cubicBezTo>
                    <a:pt x="10095" y="3188"/>
                    <a:pt x="10095" y="3188"/>
                    <a:pt x="10136" y="3147"/>
                  </a:cubicBezTo>
                  <a:lnTo>
                    <a:pt x="10136" y="3147"/>
                  </a:lnTo>
                  <a:lnTo>
                    <a:pt x="10136" y="3106"/>
                  </a:lnTo>
                  <a:cubicBezTo>
                    <a:pt x="10044" y="3065"/>
                    <a:pt x="9880" y="3106"/>
                    <a:pt x="9839" y="3147"/>
                  </a:cubicBezTo>
                  <a:cubicBezTo>
                    <a:pt x="9788" y="3106"/>
                    <a:pt x="9788" y="3106"/>
                    <a:pt x="9747" y="3106"/>
                  </a:cubicBezTo>
                  <a:lnTo>
                    <a:pt x="9747" y="3065"/>
                  </a:lnTo>
                  <a:cubicBezTo>
                    <a:pt x="9839" y="3065"/>
                    <a:pt x="9839" y="3014"/>
                    <a:pt x="9880" y="3014"/>
                  </a:cubicBezTo>
                  <a:lnTo>
                    <a:pt x="9880" y="2973"/>
                  </a:lnTo>
                  <a:lnTo>
                    <a:pt x="9880" y="2851"/>
                  </a:lnTo>
                  <a:cubicBezTo>
                    <a:pt x="10003" y="2851"/>
                    <a:pt x="10044" y="3014"/>
                    <a:pt x="10136" y="3014"/>
                  </a:cubicBezTo>
                  <a:lnTo>
                    <a:pt x="10176" y="3014"/>
                  </a:lnTo>
                  <a:cubicBezTo>
                    <a:pt x="10136" y="2933"/>
                    <a:pt x="10095" y="2892"/>
                    <a:pt x="10044" y="2851"/>
                  </a:cubicBezTo>
                  <a:lnTo>
                    <a:pt x="10044" y="2851"/>
                  </a:lnTo>
                  <a:cubicBezTo>
                    <a:pt x="10136" y="2759"/>
                    <a:pt x="10217" y="2892"/>
                    <a:pt x="10299" y="2892"/>
                  </a:cubicBezTo>
                  <a:lnTo>
                    <a:pt x="10299" y="2851"/>
                  </a:lnTo>
                  <a:lnTo>
                    <a:pt x="10350" y="2810"/>
                  </a:lnTo>
                  <a:cubicBezTo>
                    <a:pt x="10432" y="2851"/>
                    <a:pt x="10473" y="2851"/>
                    <a:pt x="10473" y="2973"/>
                  </a:cubicBezTo>
                  <a:close/>
                  <a:moveTo>
                    <a:pt x="10136" y="2463"/>
                  </a:moveTo>
                  <a:cubicBezTo>
                    <a:pt x="10044" y="2422"/>
                    <a:pt x="10044" y="2340"/>
                    <a:pt x="9962" y="2299"/>
                  </a:cubicBezTo>
                  <a:lnTo>
                    <a:pt x="9880" y="2299"/>
                  </a:lnTo>
                  <a:lnTo>
                    <a:pt x="9706" y="2299"/>
                  </a:lnTo>
                  <a:cubicBezTo>
                    <a:pt x="9584" y="2299"/>
                    <a:pt x="9451" y="2299"/>
                    <a:pt x="9410" y="2207"/>
                  </a:cubicBezTo>
                  <a:lnTo>
                    <a:pt x="9410" y="2166"/>
                  </a:lnTo>
                  <a:lnTo>
                    <a:pt x="9533" y="2166"/>
                  </a:lnTo>
                  <a:cubicBezTo>
                    <a:pt x="9584" y="2207"/>
                    <a:pt x="9584" y="2207"/>
                    <a:pt x="9625" y="2207"/>
                  </a:cubicBezTo>
                  <a:cubicBezTo>
                    <a:pt x="9625" y="2085"/>
                    <a:pt x="9451" y="2044"/>
                    <a:pt x="9328" y="1993"/>
                  </a:cubicBezTo>
                  <a:lnTo>
                    <a:pt x="9328" y="1993"/>
                  </a:lnTo>
                  <a:lnTo>
                    <a:pt x="9328" y="1952"/>
                  </a:lnTo>
                  <a:cubicBezTo>
                    <a:pt x="9410" y="1952"/>
                    <a:pt x="9533" y="1911"/>
                    <a:pt x="9625" y="1952"/>
                  </a:cubicBezTo>
                  <a:cubicBezTo>
                    <a:pt x="9706" y="1952"/>
                    <a:pt x="9706" y="2044"/>
                    <a:pt x="9747" y="2085"/>
                  </a:cubicBezTo>
                  <a:lnTo>
                    <a:pt x="9880" y="2085"/>
                  </a:lnTo>
                  <a:cubicBezTo>
                    <a:pt x="10095" y="2125"/>
                    <a:pt x="10136" y="2125"/>
                    <a:pt x="10217" y="2299"/>
                  </a:cubicBezTo>
                  <a:cubicBezTo>
                    <a:pt x="10258" y="2340"/>
                    <a:pt x="10258" y="2340"/>
                    <a:pt x="10258" y="2422"/>
                  </a:cubicBezTo>
                  <a:cubicBezTo>
                    <a:pt x="10258" y="2463"/>
                    <a:pt x="10176" y="2463"/>
                    <a:pt x="10136" y="2463"/>
                  </a:cubicBezTo>
                  <a:close/>
                  <a:moveTo>
                    <a:pt x="9236" y="3270"/>
                  </a:moveTo>
                  <a:cubicBezTo>
                    <a:pt x="9236" y="3321"/>
                    <a:pt x="9196" y="3321"/>
                    <a:pt x="9196" y="3321"/>
                  </a:cubicBezTo>
                  <a:lnTo>
                    <a:pt x="9155" y="3321"/>
                  </a:lnTo>
                  <a:lnTo>
                    <a:pt x="9022" y="3321"/>
                  </a:lnTo>
                  <a:cubicBezTo>
                    <a:pt x="8940" y="3321"/>
                    <a:pt x="8858" y="3270"/>
                    <a:pt x="8818" y="3270"/>
                  </a:cubicBezTo>
                  <a:cubicBezTo>
                    <a:pt x="8603" y="3321"/>
                    <a:pt x="8429" y="3525"/>
                    <a:pt x="8174" y="3443"/>
                  </a:cubicBezTo>
                  <a:cubicBezTo>
                    <a:pt x="8133" y="3443"/>
                    <a:pt x="8092" y="3443"/>
                    <a:pt x="8051" y="3403"/>
                  </a:cubicBezTo>
                  <a:lnTo>
                    <a:pt x="8051" y="3362"/>
                  </a:lnTo>
                  <a:lnTo>
                    <a:pt x="8051" y="3362"/>
                  </a:lnTo>
                  <a:lnTo>
                    <a:pt x="8174" y="3362"/>
                  </a:lnTo>
                  <a:lnTo>
                    <a:pt x="8215" y="3321"/>
                  </a:lnTo>
                  <a:cubicBezTo>
                    <a:pt x="8307" y="3321"/>
                    <a:pt x="8388" y="3321"/>
                    <a:pt x="8470" y="3270"/>
                  </a:cubicBezTo>
                  <a:lnTo>
                    <a:pt x="8470" y="3229"/>
                  </a:lnTo>
                  <a:lnTo>
                    <a:pt x="8470" y="3229"/>
                  </a:lnTo>
                  <a:cubicBezTo>
                    <a:pt x="8388" y="3188"/>
                    <a:pt x="8307" y="3188"/>
                    <a:pt x="8215" y="3188"/>
                  </a:cubicBezTo>
                  <a:cubicBezTo>
                    <a:pt x="8215" y="3229"/>
                    <a:pt x="8174" y="3229"/>
                    <a:pt x="8133" y="3229"/>
                  </a:cubicBezTo>
                  <a:cubicBezTo>
                    <a:pt x="8092" y="3270"/>
                    <a:pt x="8000" y="3229"/>
                    <a:pt x="7959" y="3270"/>
                  </a:cubicBezTo>
                  <a:lnTo>
                    <a:pt x="7878" y="3270"/>
                  </a:lnTo>
                  <a:cubicBezTo>
                    <a:pt x="7837" y="3270"/>
                    <a:pt x="7837" y="3229"/>
                    <a:pt x="7796" y="3229"/>
                  </a:cubicBezTo>
                  <a:cubicBezTo>
                    <a:pt x="7704" y="3321"/>
                    <a:pt x="7622" y="3229"/>
                    <a:pt x="7581" y="3188"/>
                  </a:cubicBezTo>
                  <a:lnTo>
                    <a:pt x="7581" y="3188"/>
                  </a:lnTo>
                  <a:cubicBezTo>
                    <a:pt x="7581" y="3147"/>
                    <a:pt x="7622" y="3147"/>
                    <a:pt x="7622" y="3147"/>
                  </a:cubicBezTo>
                  <a:cubicBezTo>
                    <a:pt x="7663" y="3106"/>
                    <a:pt x="7704" y="3106"/>
                    <a:pt x="7745" y="3106"/>
                  </a:cubicBezTo>
                  <a:lnTo>
                    <a:pt x="7878" y="3106"/>
                  </a:lnTo>
                  <a:cubicBezTo>
                    <a:pt x="7837" y="3065"/>
                    <a:pt x="7796" y="3065"/>
                    <a:pt x="7745" y="3014"/>
                  </a:cubicBezTo>
                  <a:lnTo>
                    <a:pt x="7745" y="2933"/>
                  </a:lnTo>
                  <a:cubicBezTo>
                    <a:pt x="7796" y="2933"/>
                    <a:pt x="7918" y="2851"/>
                    <a:pt x="8000" y="2892"/>
                  </a:cubicBezTo>
                  <a:cubicBezTo>
                    <a:pt x="8051" y="2892"/>
                    <a:pt x="8092" y="2933"/>
                    <a:pt x="8133" y="2973"/>
                  </a:cubicBezTo>
                  <a:cubicBezTo>
                    <a:pt x="8174" y="2973"/>
                    <a:pt x="8215" y="2973"/>
                    <a:pt x="8215" y="2933"/>
                  </a:cubicBezTo>
                  <a:cubicBezTo>
                    <a:pt x="8307" y="2973"/>
                    <a:pt x="8388" y="3106"/>
                    <a:pt x="8470" y="3106"/>
                  </a:cubicBezTo>
                  <a:cubicBezTo>
                    <a:pt x="8470" y="3147"/>
                    <a:pt x="8511" y="3106"/>
                    <a:pt x="8562" y="3106"/>
                  </a:cubicBezTo>
                  <a:cubicBezTo>
                    <a:pt x="8603" y="3106"/>
                    <a:pt x="8644" y="3147"/>
                    <a:pt x="8685" y="3147"/>
                  </a:cubicBezTo>
                  <a:cubicBezTo>
                    <a:pt x="8726" y="3106"/>
                    <a:pt x="8766" y="3106"/>
                    <a:pt x="8766" y="3106"/>
                  </a:cubicBezTo>
                  <a:cubicBezTo>
                    <a:pt x="8818" y="2973"/>
                    <a:pt x="8685" y="2933"/>
                    <a:pt x="8603" y="2892"/>
                  </a:cubicBezTo>
                  <a:lnTo>
                    <a:pt x="8603" y="2892"/>
                  </a:lnTo>
                  <a:cubicBezTo>
                    <a:pt x="8644" y="2851"/>
                    <a:pt x="8685" y="2810"/>
                    <a:pt x="8685" y="2810"/>
                  </a:cubicBezTo>
                  <a:cubicBezTo>
                    <a:pt x="8726" y="2759"/>
                    <a:pt x="8766" y="2759"/>
                    <a:pt x="8818" y="2759"/>
                  </a:cubicBezTo>
                  <a:lnTo>
                    <a:pt x="8818" y="2759"/>
                  </a:lnTo>
                  <a:cubicBezTo>
                    <a:pt x="8899" y="2810"/>
                    <a:pt x="8899" y="2933"/>
                    <a:pt x="8940" y="3014"/>
                  </a:cubicBezTo>
                  <a:cubicBezTo>
                    <a:pt x="9022" y="3065"/>
                    <a:pt x="9073" y="3065"/>
                    <a:pt x="9155" y="3106"/>
                  </a:cubicBezTo>
                  <a:cubicBezTo>
                    <a:pt x="9155" y="3065"/>
                    <a:pt x="9114" y="3014"/>
                    <a:pt x="9155" y="2973"/>
                  </a:cubicBezTo>
                  <a:cubicBezTo>
                    <a:pt x="9236" y="2973"/>
                    <a:pt x="9277" y="3014"/>
                    <a:pt x="9328" y="3065"/>
                  </a:cubicBezTo>
                  <a:cubicBezTo>
                    <a:pt x="9328" y="3147"/>
                    <a:pt x="9328" y="3270"/>
                    <a:pt x="9236" y="3270"/>
                  </a:cubicBezTo>
                  <a:close/>
                  <a:moveTo>
                    <a:pt x="8562" y="2555"/>
                  </a:moveTo>
                  <a:cubicBezTo>
                    <a:pt x="8470" y="2555"/>
                    <a:pt x="8256" y="2595"/>
                    <a:pt x="8215" y="2503"/>
                  </a:cubicBezTo>
                  <a:cubicBezTo>
                    <a:pt x="8215" y="2503"/>
                    <a:pt x="8215" y="2463"/>
                    <a:pt x="8174" y="2463"/>
                  </a:cubicBezTo>
                  <a:lnTo>
                    <a:pt x="8215" y="2422"/>
                  </a:lnTo>
                  <a:cubicBezTo>
                    <a:pt x="8256" y="2422"/>
                    <a:pt x="8256" y="2422"/>
                    <a:pt x="8307" y="2381"/>
                  </a:cubicBezTo>
                  <a:lnTo>
                    <a:pt x="8388" y="2381"/>
                  </a:lnTo>
                  <a:cubicBezTo>
                    <a:pt x="8429" y="2381"/>
                    <a:pt x="8470" y="2422"/>
                    <a:pt x="8511" y="2381"/>
                  </a:cubicBezTo>
                  <a:cubicBezTo>
                    <a:pt x="8603" y="2381"/>
                    <a:pt x="8644" y="2422"/>
                    <a:pt x="8726" y="2422"/>
                  </a:cubicBezTo>
                  <a:lnTo>
                    <a:pt x="8685" y="2422"/>
                  </a:lnTo>
                  <a:cubicBezTo>
                    <a:pt x="8644" y="2463"/>
                    <a:pt x="8603" y="2503"/>
                    <a:pt x="8562" y="2555"/>
                  </a:cubicBezTo>
                  <a:close/>
                  <a:moveTo>
                    <a:pt x="7704" y="2636"/>
                  </a:moveTo>
                  <a:cubicBezTo>
                    <a:pt x="7663" y="2677"/>
                    <a:pt x="7704" y="2759"/>
                    <a:pt x="7745" y="2759"/>
                  </a:cubicBezTo>
                  <a:cubicBezTo>
                    <a:pt x="7704" y="2759"/>
                    <a:pt x="7663" y="2810"/>
                    <a:pt x="7622" y="2810"/>
                  </a:cubicBezTo>
                  <a:cubicBezTo>
                    <a:pt x="7622" y="2851"/>
                    <a:pt x="7581" y="2851"/>
                    <a:pt x="7581" y="2892"/>
                  </a:cubicBezTo>
                  <a:lnTo>
                    <a:pt x="7489" y="2892"/>
                  </a:lnTo>
                  <a:cubicBezTo>
                    <a:pt x="7489" y="2851"/>
                    <a:pt x="7448" y="2718"/>
                    <a:pt x="7367" y="2718"/>
                  </a:cubicBezTo>
                  <a:lnTo>
                    <a:pt x="7367" y="2718"/>
                  </a:lnTo>
                  <a:cubicBezTo>
                    <a:pt x="7326" y="2810"/>
                    <a:pt x="7326" y="2851"/>
                    <a:pt x="7285" y="2892"/>
                  </a:cubicBezTo>
                  <a:lnTo>
                    <a:pt x="7234" y="2933"/>
                  </a:lnTo>
                  <a:cubicBezTo>
                    <a:pt x="7234" y="2933"/>
                    <a:pt x="7234" y="2973"/>
                    <a:pt x="7193" y="2973"/>
                  </a:cubicBezTo>
                  <a:cubicBezTo>
                    <a:pt x="7193" y="2973"/>
                    <a:pt x="7193" y="3014"/>
                    <a:pt x="7152" y="3014"/>
                  </a:cubicBezTo>
                  <a:cubicBezTo>
                    <a:pt x="7070" y="3065"/>
                    <a:pt x="7070" y="2973"/>
                    <a:pt x="6978" y="2933"/>
                  </a:cubicBezTo>
                  <a:cubicBezTo>
                    <a:pt x="6897" y="2933"/>
                    <a:pt x="6897" y="3014"/>
                    <a:pt x="6774" y="2933"/>
                  </a:cubicBezTo>
                  <a:lnTo>
                    <a:pt x="6774" y="2851"/>
                  </a:lnTo>
                  <a:cubicBezTo>
                    <a:pt x="6856" y="2851"/>
                    <a:pt x="6897" y="2851"/>
                    <a:pt x="6938" y="2810"/>
                  </a:cubicBezTo>
                  <a:cubicBezTo>
                    <a:pt x="6978" y="2810"/>
                    <a:pt x="6978" y="2759"/>
                    <a:pt x="7030" y="2759"/>
                  </a:cubicBezTo>
                  <a:cubicBezTo>
                    <a:pt x="7030" y="2718"/>
                    <a:pt x="7070" y="2718"/>
                    <a:pt x="7111" y="2718"/>
                  </a:cubicBezTo>
                  <a:cubicBezTo>
                    <a:pt x="7152" y="2677"/>
                    <a:pt x="7152" y="2636"/>
                    <a:pt x="7234" y="2595"/>
                  </a:cubicBezTo>
                  <a:lnTo>
                    <a:pt x="7448" y="2595"/>
                  </a:lnTo>
                  <a:lnTo>
                    <a:pt x="7581" y="2595"/>
                  </a:lnTo>
                  <a:cubicBezTo>
                    <a:pt x="7622" y="2555"/>
                    <a:pt x="7622" y="2555"/>
                    <a:pt x="7663" y="2555"/>
                  </a:cubicBezTo>
                  <a:lnTo>
                    <a:pt x="7704" y="2555"/>
                  </a:lnTo>
                  <a:cubicBezTo>
                    <a:pt x="7745" y="2555"/>
                    <a:pt x="7796" y="2555"/>
                    <a:pt x="7837" y="2595"/>
                  </a:cubicBezTo>
                  <a:cubicBezTo>
                    <a:pt x="7796" y="2595"/>
                    <a:pt x="7745" y="2636"/>
                    <a:pt x="7704" y="2636"/>
                  </a:cubicBezTo>
                  <a:close/>
                  <a:moveTo>
                    <a:pt x="6978" y="3443"/>
                  </a:moveTo>
                  <a:cubicBezTo>
                    <a:pt x="7070" y="3443"/>
                    <a:pt x="7152" y="3525"/>
                    <a:pt x="7234" y="3576"/>
                  </a:cubicBezTo>
                  <a:lnTo>
                    <a:pt x="7408" y="3576"/>
                  </a:lnTo>
                  <a:cubicBezTo>
                    <a:pt x="7448" y="3525"/>
                    <a:pt x="7489" y="3525"/>
                    <a:pt x="7540" y="3576"/>
                  </a:cubicBezTo>
                  <a:cubicBezTo>
                    <a:pt x="7622" y="3576"/>
                    <a:pt x="7745" y="3658"/>
                    <a:pt x="7837" y="3699"/>
                  </a:cubicBezTo>
                  <a:lnTo>
                    <a:pt x="7796" y="3740"/>
                  </a:lnTo>
                  <a:cubicBezTo>
                    <a:pt x="7704" y="3740"/>
                    <a:pt x="7448" y="3873"/>
                    <a:pt x="7367" y="3913"/>
                  </a:cubicBezTo>
                  <a:cubicBezTo>
                    <a:pt x="7326" y="3954"/>
                    <a:pt x="7285" y="4036"/>
                    <a:pt x="7234" y="4087"/>
                  </a:cubicBezTo>
                  <a:lnTo>
                    <a:pt x="7111" y="4087"/>
                  </a:lnTo>
                  <a:cubicBezTo>
                    <a:pt x="7111" y="4291"/>
                    <a:pt x="7070" y="4343"/>
                    <a:pt x="6897" y="4291"/>
                  </a:cubicBezTo>
                  <a:cubicBezTo>
                    <a:pt x="6856" y="4424"/>
                    <a:pt x="6774" y="4424"/>
                    <a:pt x="6682" y="4383"/>
                  </a:cubicBezTo>
                  <a:cubicBezTo>
                    <a:pt x="6641" y="4291"/>
                    <a:pt x="6600" y="4251"/>
                    <a:pt x="6519" y="4210"/>
                  </a:cubicBezTo>
                  <a:cubicBezTo>
                    <a:pt x="6427" y="4169"/>
                    <a:pt x="6345" y="4210"/>
                    <a:pt x="6304" y="4128"/>
                  </a:cubicBezTo>
                  <a:cubicBezTo>
                    <a:pt x="6345" y="4128"/>
                    <a:pt x="6386" y="4087"/>
                    <a:pt x="6427" y="4036"/>
                  </a:cubicBezTo>
                  <a:cubicBezTo>
                    <a:pt x="6427" y="3995"/>
                    <a:pt x="6386" y="3954"/>
                    <a:pt x="6386" y="3913"/>
                  </a:cubicBezTo>
                  <a:cubicBezTo>
                    <a:pt x="6468" y="3913"/>
                    <a:pt x="6427" y="3873"/>
                    <a:pt x="6468" y="3832"/>
                  </a:cubicBezTo>
                  <a:cubicBezTo>
                    <a:pt x="6519" y="3781"/>
                    <a:pt x="6600" y="3740"/>
                    <a:pt x="6600" y="3658"/>
                  </a:cubicBezTo>
                  <a:cubicBezTo>
                    <a:pt x="6519" y="3617"/>
                    <a:pt x="6468" y="3576"/>
                    <a:pt x="6427" y="3484"/>
                  </a:cubicBezTo>
                  <a:lnTo>
                    <a:pt x="6468" y="3484"/>
                  </a:lnTo>
                  <a:cubicBezTo>
                    <a:pt x="6600" y="3484"/>
                    <a:pt x="6774" y="3484"/>
                    <a:pt x="6897" y="3443"/>
                  </a:cubicBezTo>
                  <a:lnTo>
                    <a:pt x="6978" y="3443"/>
                  </a:lnTo>
                  <a:close/>
                  <a:moveTo>
                    <a:pt x="13711" y="5150"/>
                  </a:moveTo>
                  <a:cubicBezTo>
                    <a:pt x="13752" y="5150"/>
                    <a:pt x="13793" y="5191"/>
                    <a:pt x="13834" y="5191"/>
                  </a:cubicBezTo>
                  <a:lnTo>
                    <a:pt x="13834" y="5364"/>
                  </a:lnTo>
                  <a:cubicBezTo>
                    <a:pt x="13793" y="5405"/>
                    <a:pt x="13620" y="5487"/>
                    <a:pt x="13538" y="5405"/>
                  </a:cubicBezTo>
                  <a:cubicBezTo>
                    <a:pt x="13456" y="5364"/>
                    <a:pt x="13538" y="5191"/>
                    <a:pt x="13620" y="5191"/>
                  </a:cubicBezTo>
                  <a:cubicBezTo>
                    <a:pt x="13620" y="5150"/>
                    <a:pt x="13671" y="5150"/>
                    <a:pt x="13711" y="5150"/>
                  </a:cubicBezTo>
                  <a:close/>
                  <a:moveTo>
                    <a:pt x="13068" y="6294"/>
                  </a:moveTo>
                  <a:lnTo>
                    <a:pt x="13068" y="6294"/>
                  </a:lnTo>
                  <a:cubicBezTo>
                    <a:pt x="13027" y="6294"/>
                    <a:pt x="13027" y="6294"/>
                    <a:pt x="12986" y="6335"/>
                  </a:cubicBezTo>
                  <a:cubicBezTo>
                    <a:pt x="12945" y="6335"/>
                    <a:pt x="12812" y="6335"/>
                    <a:pt x="12772" y="6294"/>
                  </a:cubicBezTo>
                  <a:cubicBezTo>
                    <a:pt x="12690" y="6253"/>
                    <a:pt x="12731" y="6171"/>
                    <a:pt x="12598" y="6171"/>
                  </a:cubicBezTo>
                  <a:lnTo>
                    <a:pt x="12557" y="6212"/>
                  </a:lnTo>
                  <a:cubicBezTo>
                    <a:pt x="12598" y="6212"/>
                    <a:pt x="12598" y="6253"/>
                    <a:pt x="12598" y="6253"/>
                  </a:cubicBezTo>
                  <a:lnTo>
                    <a:pt x="12598" y="6294"/>
                  </a:lnTo>
                  <a:cubicBezTo>
                    <a:pt x="12434" y="6294"/>
                    <a:pt x="12434" y="6427"/>
                    <a:pt x="12302" y="6427"/>
                  </a:cubicBezTo>
                  <a:cubicBezTo>
                    <a:pt x="12302" y="6335"/>
                    <a:pt x="12302" y="6294"/>
                    <a:pt x="12261" y="6294"/>
                  </a:cubicBezTo>
                  <a:cubicBezTo>
                    <a:pt x="12220" y="6294"/>
                    <a:pt x="12138" y="6294"/>
                    <a:pt x="12046" y="6335"/>
                  </a:cubicBezTo>
                  <a:lnTo>
                    <a:pt x="12046" y="6294"/>
                  </a:lnTo>
                  <a:cubicBezTo>
                    <a:pt x="12087" y="6253"/>
                    <a:pt x="12138" y="6212"/>
                    <a:pt x="12220" y="6171"/>
                  </a:cubicBezTo>
                  <a:cubicBezTo>
                    <a:pt x="12138" y="6039"/>
                    <a:pt x="12220" y="5875"/>
                    <a:pt x="12261" y="5783"/>
                  </a:cubicBezTo>
                  <a:cubicBezTo>
                    <a:pt x="12302" y="5783"/>
                    <a:pt x="12342" y="5824"/>
                    <a:pt x="12342" y="5824"/>
                  </a:cubicBezTo>
                  <a:lnTo>
                    <a:pt x="12342" y="5875"/>
                  </a:lnTo>
                  <a:cubicBezTo>
                    <a:pt x="12342" y="5916"/>
                    <a:pt x="12393" y="5916"/>
                    <a:pt x="12434" y="5916"/>
                  </a:cubicBezTo>
                  <a:lnTo>
                    <a:pt x="12434" y="5875"/>
                  </a:lnTo>
                  <a:cubicBezTo>
                    <a:pt x="12516" y="5916"/>
                    <a:pt x="12557" y="5957"/>
                    <a:pt x="12649" y="5998"/>
                  </a:cubicBezTo>
                  <a:cubicBezTo>
                    <a:pt x="12772" y="6079"/>
                    <a:pt x="12853" y="5998"/>
                    <a:pt x="12812" y="6212"/>
                  </a:cubicBezTo>
                  <a:cubicBezTo>
                    <a:pt x="12904" y="6212"/>
                    <a:pt x="12945" y="6212"/>
                    <a:pt x="12986" y="6253"/>
                  </a:cubicBezTo>
                  <a:cubicBezTo>
                    <a:pt x="13027" y="6253"/>
                    <a:pt x="13068" y="6253"/>
                    <a:pt x="13068" y="6294"/>
                  </a:cubicBezTo>
                  <a:close/>
                  <a:moveTo>
                    <a:pt x="11535" y="3658"/>
                  </a:moveTo>
                  <a:lnTo>
                    <a:pt x="11535" y="3658"/>
                  </a:lnTo>
                  <a:cubicBezTo>
                    <a:pt x="11454" y="3740"/>
                    <a:pt x="11413" y="3873"/>
                    <a:pt x="11321" y="3954"/>
                  </a:cubicBezTo>
                  <a:cubicBezTo>
                    <a:pt x="11239" y="3954"/>
                    <a:pt x="11065" y="3913"/>
                    <a:pt x="10984" y="3954"/>
                  </a:cubicBezTo>
                  <a:lnTo>
                    <a:pt x="11024" y="3954"/>
                  </a:lnTo>
                  <a:cubicBezTo>
                    <a:pt x="11024" y="3995"/>
                    <a:pt x="11065" y="3995"/>
                    <a:pt x="11065" y="4036"/>
                  </a:cubicBezTo>
                  <a:cubicBezTo>
                    <a:pt x="11065" y="4128"/>
                    <a:pt x="10984" y="4128"/>
                    <a:pt x="10861" y="4087"/>
                  </a:cubicBezTo>
                  <a:cubicBezTo>
                    <a:pt x="10861" y="3995"/>
                    <a:pt x="10810" y="3995"/>
                    <a:pt x="10810" y="3954"/>
                  </a:cubicBezTo>
                  <a:cubicBezTo>
                    <a:pt x="10769" y="3832"/>
                    <a:pt x="10810" y="3740"/>
                    <a:pt x="10810" y="3699"/>
                  </a:cubicBezTo>
                  <a:lnTo>
                    <a:pt x="10902" y="3699"/>
                  </a:lnTo>
                  <a:cubicBezTo>
                    <a:pt x="10902" y="3658"/>
                    <a:pt x="10861" y="3617"/>
                    <a:pt x="10861" y="3576"/>
                  </a:cubicBezTo>
                  <a:lnTo>
                    <a:pt x="11024" y="3576"/>
                  </a:lnTo>
                  <a:cubicBezTo>
                    <a:pt x="11157" y="3576"/>
                    <a:pt x="11198" y="3617"/>
                    <a:pt x="11280" y="3617"/>
                  </a:cubicBezTo>
                  <a:lnTo>
                    <a:pt x="11372" y="3617"/>
                  </a:lnTo>
                  <a:cubicBezTo>
                    <a:pt x="11454" y="3617"/>
                    <a:pt x="11494" y="3576"/>
                    <a:pt x="11535" y="3658"/>
                  </a:cubicBezTo>
                  <a:close/>
                  <a:moveTo>
                    <a:pt x="10769" y="2677"/>
                  </a:moveTo>
                  <a:cubicBezTo>
                    <a:pt x="10810" y="2677"/>
                    <a:pt x="10861" y="2718"/>
                    <a:pt x="10902" y="2718"/>
                  </a:cubicBezTo>
                  <a:cubicBezTo>
                    <a:pt x="10943" y="2718"/>
                    <a:pt x="10984" y="2718"/>
                    <a:pt x="10984" y="2759"/>
                  </a:cubicBezTo>
                  <a:cubicBezTo>
                    <a:pt x="11024" y="2759"/>
                    <a:pt x="11024" y="2759"/>
                    <a:pt x="11065" y="2810"/>
                  </a:cubicBezTo>
                  <a:cubicBezTo>
                    <a:pt x="11024" y="2851"/>
                    <a:pt x="11065" y="2851"/>
                    <a:pt x="11024" y="2892"/>
                  </a:cubicBezTo>
                  <a:lnTo>
                    <a:pt x="10810" y="2892"/>
                  </a:lnTo>
                  <a:lnTo>
                    <a:pt x="10769" y="2892"/>
                  </a:lnTo>
                  <a:lnTo>
                    <a:pt x="10769" y="2892"/>
                  </a:lnTo>
                  <a:lnTo>
                    <a:pt x="10606" y="2718"/>
                  </a:lnTo>
                  <a:lnTo>
                    <a:pt x="10687" y="2718"/>
                  </a:lnTo>
                  <a:cubicBezTo>
                    <a:pt x="10728" y="2718"/>
                    <a:pt x="10728" y="2718"/>
                    <a:pt x="10769" y="2677"/>
                  </a:cubicBezTo>
                  <a:close/>
                  <a:moveTo>
                    <a:pt x="10350" y="4894"/>
                  </a:moveTo>
                  <a:cubicBezTo>
                    <a:pt x="10391" y="4894"/>
                    <a:pt x="10391" y="4802"/>
                    <a:pt x="10432" y="4761"/>
                  </a:cubicBezTo>
                  <a:lnTo>
                    <a:pt x="10473" y="4761"/>
                  </a:lnTo>
                  <a:cubicBezTo>
                    <a:pt x="10514" y="4761"/>
                    <a:pt x="10687" y="4894"/>
                    <a:pt x="10687" y="4894"/>
                  </a:cubicBezTo>
                  <a:cubicBezTo>
                    <a:pt x="10728" y="4976"/>
                    <a:pt x="10769" y="4976"/>
                    <a:pt x="10810" y="5017"/>
                  </a:cubicBezTo>
                  <a:lnTo>
                    <a:pt x="10810" y="5017"/>
                  </a:lnTo>
                  <a:cubicBezTo>
                    <a:pt x="10769" y="5058"/>
                    <a:pt x="10728" y="5058"/>
                    <a:pt x="10687" y="5109"/>
                  </a:cubicBezTo>
                  <a:cubicBezTo>
                    <a:pt x="10606" y="5150"/>
                    <a:pt x="10432" y="5017"/>
                    <a:pt x="10350" y="5017"/>
                  </a:cubicBezTo>
                  <a:cubicBezTo>
                    <a:pt x="10299" y="5017"/>
                    <a:pt x="10258" y="5017"/>
                    <a:pt x="10217" y="4976"/>
                  </a:cubicBezTo>
                  <a:lnTo>
                    <a:pt x="10258" y="4976"/>
                  </a:lnTo>
                  <a:cubicBezTo>
                    <a:pt x="10258" y="4935"/>
                    <a:pt x="10299" y="4935"/>
                    <a:pt x="10350" y="4894"/>
                  </a:cubicBezTo>
                  <a:close/>
                  <a:moveTo>
                    <a:pt x="9625" y="4547"/>
                  </a:moveTo>
                  <a:cubicBezTo>
                    <a:pt x="9747" y="4639"/>
                    <a:pt x="10003" y="4598"/>
                    <a:pt x="10003" y="4802"/>
                  </a:cubicBezTo>
                  <a:lnTo>
                    <a:pt x="10003" y="4802"/>
                  </a:lnTo>
                  <a:cubicBezTo>
                    <a:pt x="9921" y="4802"/>
                    <a:pt x="9880" y="4761"/>
                    <a:pt x="9788" y="4761"/>
                  </a:cubicBezTo>
                  <a:cubicBezTo>
                    <a:pt x="9747" y="4761"/>
                    <a:pt x="9706" y="4802"/>
                    <a:pt x="9666" y="4802"/>
                  </a:cubicBezTo>
                  <a:lnTo>
                    <a:pt x="9625" y="4802"/>
                  </a:lnTo>
                  <a:cubicBezTo>
                    <a:pt x="9666" y="4853"/>
                    <a:pt x="9666" y="4853"/>
                    <a:pt x="9666" y="4894"/>
                  </a:cubicBezTo>
                  <a:cubicBezTo>
                    <a:pt x="9706" y="4894"/>
                    <a:pt x="9788" y="4853"/>
                    <a:pt x="9839" y="4853"/>
                  </a:cubicBezTo>
                  <a:cubicBezTo>
                    <a:pt x="9839" y="4894"/>
                    <a:pt x="9880" y="4894"/>
                    <a:pt x="9880" y="4935"/>
                  </a:cubicBezTo>
                  <a:cubicBezTo>
                    <a:pt x="9839" y="4976"/>
                    <a:pt x="9839" y="4976"/>
                    <a:pt x="9747" y="5017"/>
                  </a:cubicBezTo>
                  <a:cubicBezTo>
                    <a:pt x="9584" y="5058"/>
                    <a:pt x="9369" y="4976"/>
                    <a:pt x="9236" y="4935"/>
                  </a:cubicBezTo>
                  <a:cubicBezTo>
                    <a:pt x="9236" y="4894"/>
                    <a:pt x="9236" y="4894"/>
                    <a:pt x="9196" y="4853"/>
                  </a:cubicBezTo>
                  <a:lnTo>
                    <a:pt x="9114" y="4853"/>
                  </a:lnTo>
                  <a:cubicBezTo>
                    <a:pt x="9114" y="4935"/>
                    <a:pt x="9022" y="4976"/>
                    <a:pt x="8940" y="4976"/>
                  </a:cubicBezTo>
                  <a:lnTo>
                    <a:pt x="8858" y="4976"/>
                  </a:lnTo>
                  <a:cubicBezTo>
                    <a:pt x="8818" y="4976"/>
                    <a:pt x="8818" y="5017"/>
                    <a:pt x="8766" y="5017"/>
                  </a:cubicBezTo>
                  <a:cubicBezTo>
                    <a:pt x="8685" y="5058"/>
                    <a:pt x="8511" y="5109"/>
                    <a:pt x="8429" y="5058"/>
                  </a:cubicBezTo>
                  <a:lnTo>
                    <a:pt x="8307" y="5058"/>
                  </a:lnTo>
                  <a:cubicBezTo>
                    <a:pt x="8215" y="5109"/>
                    <a:pt x="8133" y="5109"/>
                    <a:pt x="8133" y="5058"/>
                  </a:cubicBezTo>
                  <a:cubicBezTo>
                    <a:pt x="8133" y="5017"/>
                    <a:pt x="8174" y="4976"/>
                    <a:pt x="8133" y="4935"/>
                  </a:cubicBezTo>
                  <a:cubicBezTo>
                    <a:pt x="8092" y="4894"/>
                    <a:pt x="7878" y="4935"/>
                    <a:pt x="7796" y="4894"/>
                  </a:cubicBezTo>
                  <a:cubicBezTo>
                    <a:pt x="7704" y="4894"/>
                    <a:pt x="7581" y="4761"/>
                    <a:pt x="7540" y="4721"/>
                  </a:cubicBezTo>
                  <a:lnTo>
                    <a:pt x="7540" y="4721"/>
                  </a:lnTo>
                  <a:cubicBezTo>
                    <a:pt x="7581" y="4721"/>
                    <a:pt x="7581" y="4680"/>
                    <a:pt x="7622" y="4680"/>
                  </a:cubicBezTo>
                  <a:lnTo>
                    <a:pt x="7663" y="4680"/>
                  </a:lnTo>
                  <a:cubicBezTo>
                    <a:pt x="7704" y="4680"/>
                    <a:pt x="7704" y="4680"/>
                    <a:pt x="7745" y="4639"/>
                  </a:cubicBezTo>
                  <a:lnTo>
                    <a:pt x="7878" y="4639"/>
                  </a:lnTo>
                  <a:lnTo>
                    <a:pt x="8051" y="4639"/>
                  </a:lnTo>
                  <a:cubicBezTo>
                    <a:pt x="8133" y="4680"/>
                    <a:pt x="8388" y="4639"/>
                    <a:pt x="8429" y="4639"/>
                  </a:cubicBezTo>
                  <a:cubicBezTo>
                    <a:pt x="8307" y="4506"/>
                    <a:pt x="7918" y="4506"/>
                    <a:pt x="7622" y="4506"/>
                  </a:cubicBezTo>
                  <a:cubicBezTo>
                    <a:pt x="7581" y="4506"/>
                    <a:pt x="7367" y="4506"/>
                    <a:pt x="7408" y="4424"/>
                  </a:cubicBezTo>
                  <a:cubicBezTo>
                    <a:pt x="7448" y="4383"/>
                    <a:pt x="7745" y="4424"/>
                    <a:pt x="7837" y="4343"/>
                  </a:cubicBezTo>
                  <a:lnTo>
                    <a:pt x="7837" y="4343"/>
                  </a:lnTo>
                  <a:lnTo>
                    <a:pt x="7837" y="4291"/>
                  </a:lnTo>
                  <a:cubicBezTo>
                    <a:pt x="7745" y="4291"/>
                    <a:pt x="7663" y="4291"/>
                    <a:pt x="7581" y="4343"/>
                  </a:cubicBezTo>
                  <a:cubicBezTo>
                    <a:pt x="7540" y="4291"/>
                    <a:pt x="7489" y="4251"/>
                    <a:pt x="7448" y="4251"/>
                  </a:cubicBezTo>
                  <a:lnTo>
                    <a:pt x="7408" y="4251"/>
                  </a:lnTo>
                  <a:lnTo>
                    <a:pt x="7367" y="4251"/>
                  </a:lnTo>
                  <a:cubicBezTo>
                    <a:pt x="7367" y="4210"/>
                    <a:pt x="7367" y="4210"/>
                    <a:pt x="7326" y="4210"/>
                  </a:cubicBezTo>
                  <a:cubicBezTo>
                    <a:pt x="7326" y="4036"/>
                    <a:pt x="7622" y="3913"/>
                    <a:pt x="7796" y="3873"/>
                  </a:cubicBezTo>
                  <a:cubicBezTo>
                    <a:pt x="7837" y="3832"/>
                    <a:pt x="8000" y="3740"/>
                    <a:pt x="8051" y="3832"/>
                  </a:cubicBezTo>
                  <a:cubicBezTo>
                    <a:pt x="8000" y="3913"/>
                    <a:pt x="8000" y="3913"/>
                    <a:pt x="8000" y="3995"/>
                  </a:cubicBezTo>
                  <a:cubicBezTo>
                    <a:pt x="8133" y="3995"/>
                    <a:pt x="8133" y="3954"/>
                    <a:pt x="8174" y="3913"/>
                  </a:cubicBezTo>
                  <a:cubicBezTo>
                    <a:pt x="8215" y="3873"/>
                    <a:pt x="8388" y="3954"/>
                    <a:pt x="8429" y="3995"/>
                  </a:cubicBezTo>
                  <a:cubicBezTo>
                    <a:pt x="8429" y="3995"/>
                    <a:pt x="8429" y="4036"/>
                    <a:pt x="8388" y="4087"/>
                  </a:cubicBezTo>
                  <a:cubicBezTo>
                    <a:pt x="8470" y="4087"/>
                    <a:pt x="8511" y="4036"/>
                    <a:pt x="8562" y="4036"/>
                  </a:cubicBezTo>
                  <a:lnTo>
                    <a:pt x="8603" y="4036"/>
                  </a:lnTo>
                  <a:lnTo>
                    <a:pt x="8644" y="4036"/>
                  </a:lnTo>
                  <a:cubicBezTo>
                    <a:pt x="8644" y="3995"/>
                    <a:pt x="8562" y="3913"/>
                    <a:pt x="8603" y="3913"/>
                  </a:cubicBezTo>
                  <a:lnTo>
                    <a:pt x="8603" y="3913"/>
                  </a:lnTo>
                  <a:cubicBezTo>
                    <a:pt x="8685" y="3913"/>
                    <a:pt x="8766" y="3913"/>
                    <a:pt x="8818" y="3954"/>
                  </a:cubicBezTo>
                  <a:cubicBezTo>
                    <a:pt x="8818" y="3995"/>
                    <a:pt x="8818" y="4036"/>
                    <a:pt x="8858" y="4087"/>
                  </a:cubicBezTo>
                  <a:cubicBezTo>
                    <a:pt x="8858" y="4128"/>
                    <a:pt x="8899" y="4210"/>
                    <a:pt x="8940" y="4251"/>
                  </a:cubicBezTo>
                  <a:cubicBezTo>
                    <a:pt x="8981" y="4210"/>
                    <a:pt x="8981" y="4210"/>
                    <a:pt x="9022" y="4210"/>
                  </a:cubicBezTo>
                  <a:cubicBezTo>
                    <a:pt x="9022" y="4128"/>
                    <a:pt x="8981" y="4087"/>
                    <a:pt x="8940" y="3995"/>
                  </a:cubicBezTo>
                  <a:cubicBezTo>
                    <a:pt x="8899" y="3954"/>
                    <a:pt x="8899" y="3873"/>
                    <a:pt x="8940" y="3781"/>
                  </a:cubicBezTo>
                  <a:cubicBezTo>
                    <a:pt x="9073" y="3832"/>
                    <a:pt x="9236" y="3873"/>
                    <a:pt x="9328" y="3954"/>
                  </a:cubicBezTo>
                  <a:cubicBezTo>
                    <a:pt x="9369" y="3995"/>
                    <a:pt x="9369" y="4036"/>
                    <a:pt x="9369" y="4087"/>
                  </a:cubicBezTo>
                  <a:cubicBezTo>
                    <a:pt x="9410" y="4169"/>
                    <a:pt x="9451" y="4210"/>
                    <a:pt x="9492" y="4251"/>
                  </a:cubicBezTo>
                  <a:cubicBezTo>
                    <a:pt x="9492" y="4343"/>
                    <a:pt x="9451" y="4383"/>
                    <a:pt x="9451" y="4424"/>
                  </a:cubicBezTo>
                  <a:cubicBezTo>
                    <a:pt x="9492" y="4465"/>
                    <a:pt x="9533" y="4506"/>
                    <a:pt x="9625" y="4547"/>
                  </a:cubicBezTo>
                  <a:close/>
                  <a:moveTo>
                    <a:pt x="10473" y="3913"/>
                  </a:moveTo>
                  <a:cubicBezTo>
                    <a:pt x="10514" y="3913"/>
                    <a:pt x="10646" y="3954"/>
                    <a:pt x="10687" y="3995"/>
                  </a:cubicBezTo>
                  <a:lnTo>
                    <a:pt x="10687" y="4036"/>
                  </a:lnTo>
                  <a:lnTo>
                    <a:pt x="10646" y="4087"/>
                  </a:lnTo>
                  <a:cubicBezTo>
                    <a:pt x="10606" y="4169"/>
                    <a:pt x="10646" y="4291"/>
                    <a:pt x="10473" y="4291"/>
                  </a:cubicBezTo>
                  <a:cubicBezTo>
                    <a:pt x="10432" y="4251"/>
                    <a:pt x="10432" y="4210"/>
                    <a:pt x="10391" y="4210"/>
                  </a:cubicBezTo>
                  <a:lnTo>
                    <a:pt x="10391" y="4210"/>
                  </a:lnTo>
                  <a:cubicBezTo>
                    <a:pt x="10391" y="4251"/>
                    <a:pt x="10432" y="4291"/>
                    <a:pt x="10432" y="4291"/>
                  </a:cubicBezTo>
                  <a:lnTo>
                    <a:pt x="10391" y="4343"/>
                  </a:lnTo>
                  <a:cubicBezTo>
                    <a:pt x="10217" y="4343"/>
                    <a:pt x="10176" y="4210"/>
                    <a:pt x="10095" y="4128"/>
                  </a:cubicBezTo>
                  <a:cubicBezTo>
                    <a:pt x="10044" y="4128"/>
                    <a:pt x="10003" y="4128"/>
                    <a:pt x="9921" y="4087"/>
                  </a:cubicBezTo>
                  <a:cubicBezTo>
                    <a:pt x="9880" y="4087"/>
                    <a:pt x="9788" y="3954"/>
                    <a:pt x="9747" y="3954"/>
                  </a:cubicBezTo>
                  <a:cubicBezTo>
                    <a:pt x="9747" y="3913"/>
                    <a:pt x="9788" y="3873"/>
                    <a:pt x="9788" y="3873"/>
                  </a:cubicBezTo>
                  <a:cubicBezTo>
                    <a:pt x="9880" y="3873"/>
                    <a:pt x="9921" y="3954"/>
                    <a:pt x="10003" y="3954"/>
                  </a:cubicBezTo>
                  <a:cubicBezTo>
                    <a:pt x="10044" y="3913"/>
                    <a:pt x="10095" y="3873"/>
                    <a:pt x="10136" y="3873"/>
                  </a:cubicBezTo>
                  <a:lnTo>
                    <a:pt x="10136" y="3832"/>
                  </a:lnTo>
                  <a:lnTo>
                    <a:pt x="10003" y="3699"/>
                  </a:lnTo>
                  <a:lnTo>
                    <a:pt x="10003" y="3658"/>
                  </a:lnTo>
                  <a:lnTo>
                    <a:pt x="10003" y="3658"/>
                  </a:lnTo>
                  <a:lnTo>
                    <a:pt x="10136" y="3658"/>
                  </a:lnTo>
                  <a:cubicBezTo>
                    <a:pt x="10136" y="3658"/>
                    <a:pt x="10136" y="3617"/>
                    <a:pt x="10176" y="3658"/>
                  </a:cubicBezTo>
                  <a:cubicBezTo>
                    <a:pt x="10217" y="3658"/>
                    <a:pt x="10217" y="3658"/>
                    <a:pt x="10258" y="3699"/>
                  </a:cubicBezTo>
                  <a:cubicBezTo>
                    <a:pt x="10299" y="3699"/>
                    <a:pt x="10432" y="3658"/>
                    <a:pt x="10432" y="3617"/>
                  </a:cubicBezTo>
                  <a:cubicBezTo>
                    <a:pt x="10514" y="3617"/>
                    <a:pt x="10554" y="3658"/>
                    <a:pt x="10606" y="3699"/>
                  </a:cubicBezTo>
                  <a:lnTo>
                    <a:pt x="10606" y="3699"/>
                  </a:lnTo>
                  <a:cubicBezTo>
                    <a:pt x="10554" y="3699"/>
                    <a:pt x="10554" y="3699"/>
                    <a:pt x="10514" y="3740"/>
                  </a:cubicBezTo>
                  <a:lnTo>
                    <a:pt x="10514" y="3781"/>
                  </a:lnTo>
                  <a:cubicBezTo>
                    <a:pt x="10473" y="3781"/>
                    <a:pt x="10432" y="3832"/>
                    <a:pt x="10391" y="3832"/>
                  </a:cubicBezTo>
                  <a:lnTo>
                    <a:pt x="10391" y="3913"/>
                  </a:lnTo>
                  <a:lnTo>
                    <a:pt x="10432" y="3913"/>
                  </a:lnTo>
                  <a:cubicBezTo>
                    <a:pt x="10473" y="3913"/>
                    <a:pt x="10473" y="3873"/>
                    <a:pt x="10473" y="3913"/>
                  </a:cubicBezTo>
                  <a:close/>
                  <a:moveTo>
                    <a:pt x="11750" y="3188"/>
                  </a:moveTo>
                  <a:cubicBezTo>
                    <a:pt x="11791" y="3188"/>
                    <a:pt x="11832" y="3188"/>
                    <a:pt x="11832" y="3147"/>
                  </a:cubicBezTo>
                  <a:lnTo>
                    <a:pt x="11924" y="3147"/>
                  </a:lnTo>
                  <a:lnTo>
                    <a:pt x="11964" y="3106"/>
                  </a:lnTo>
                  <a:cubicBezTo>
                    <a:pt x="12046" y="3106"/>
                    <a:pt x="12087" y="3188"/>
                    <a:pt x="12179" y="3188"/>
                  </a:cubicBezTo>
                  <a:cubicBezTo>
                    <a:pt x="12220" y="3188"/>
                    <a:pt x="12220" y="3147"/>
                    <a:pt x="12220" y="3147"/>
                  </a:cubicBezTo>
                  <a:cubicBezTo>
                    <a:pt x="12302" y="3106"/>
                    <a:pt x="12690" y="3014"/>
                    <a:pt x="12853" y="3065"/>
                  </a:cubicBezTo>
                  <a:cubicBezTo>
                    <a:pt x="12904" y="3106"/>
                    <a:pt x="12945" y="3106"/>
                    <a:pt x="12986" y="3147"/>
                  </a:cubicBezTo>
                  <a:cubicBezTo>
                    <a:pt x="13068" y="3188"/>
                    <a:pt x="13109" y="3147"/>
                    <a:pt x="13201" y="3229"/>
                  </a:cubicBezTo>
                  <a:lnTo>
                    <a:pt x="13160" y="3229"/>
                  </a:lnTo>
                  <a:cubicBezTo>
                    <a:pt x="13160" y="3270"/>
                    <a:pt x="13027" y="3321"/>
                    <a:pt x="13027" y="3362"/>
                  </a:cubicBezTo>
                  <a:lnTo>
                    <a:pt x="13027" y="3443"/>
                  </a:lnTo>
                  <a:cubicBezTo>
                    <a:pt x="12986" y="3443"/>
                    <a:pt x="12772" y="3484"/>
                    <a:pt x="12731" y="3443"/>
                  </a:cubicBezTo>
                  <a:cubicBezTo>
                    <a:pt x="12731" y="3443"/>
                    <a:pt x="12690" y="3443"/>
                    <a:pt x="12649" y="3403"/>
                  </a:cubicBezTo>
                  <a:lnTo>
                    <a:pt x="12649" y="3321"/>
                  </a:lnTo>
                  <a:lnTo>
                    <a:pt x="12598" y="3321"/>
                  </a:lnTo>
                  <a:lnTo>
                    <a:pt x="12557" y="3321"/>
                  </a:lnTo>
                  <a:lnTo>
                    <a:pt x="12557" y="3403"/>
                  </a:lnTo>
                  <a:cubicBezTo>
                    <a:pt x="12557" y="3403"/>
                    <a:pt x="12393" y="3443"/>
                    <a:pt x="12342" y="3443"/>
                  </a:cubicBezTo>
                  <a:cubicBezTo>
                    <a:pt x="12261" y="3403"/>
                    <a:pt x="12220" y="3403"/>
                    <a:pt x="12179" y="3362"/>
                  </a:cubicBezTo>
                  <a:lnTo>
                    <a:pt x="12179" y="3443"/>
                  </a:lnTo>
                  <a:lnTo>
                    <a:pt x="11883" y="3443"/>
                  </a:lnTo>
                  <a:cubicBezTo>
                    <a:pt x="11883" y="3403"/>
                    <a:pt x="11832" y="3362"/>
                    <a:pt x="11832" y="3321"/>
                  </a:cubicBezTo>
                  <a:lnTo>
                    <a:pt x="11750" y="3362"/>
                  </a:lnTo>
                  <a:lnTo>
                    <a:pt x="11709" y="3403"/>
                  </a:lnTo>
                  <a:cubicBezTo>
                    <a:pt x="11627" y="3484"/>
                    <a:pt x="11535" y="3362"/>
                    <a:pt x="11454" y="3321"/>
                  </a:cubicBezTo>
                  <a:lnTo>
                    <a:pt x="11454" y="3321"/>
                  </a:lnTo>
                  <a:cubicBezTo>
                    <a:pt x="11454" y="3362"/>
                    <a:pt x="11413" y="3362"/>
                    <a:pt x="11413" y="3403"/>
                  </a:cubicBezTo>
                  <a:cubicBezTo>
                    <a:pt x="11413" y="3403"/>
                    <a:pt x="11372" y="3403"/>
                    <a:pt x="11321" y="3362"/>
                  </a:cubicBezTo>
                  <a:cubicBezTo>
                    <a:pt x="11321" y="3321"/>
                    <a:pt x="11280" y="3270"/>
                    <a:pt x="11280" y="3188"/>
                  </a:cubicBezTo>
                  <a:cubicBezTo>
                    <a:pt x="11372" y="3106"/>
                    <a:pt x="11239" y="3014"/>
                    <a:pt x="11198" y="2933"/>
                  </a:cubicBezTo>
                  <a:cubicBezTo>
                    <a:pt x="11198" y="2933"/>
                    <a:pt x="11157" y="2892"/>
                    <a:pt x="11157" y="2851"/>
                  </a:cubicBezTo>
                  <a:cubicBezTo>
                    <a:pt x="11198" y="2851"/>
                    <a:pt x="11239" y="2851"/>
                    <a:pt x="11280" y="2810"/>
                  </a:cubicBezTo>
                  <a:lnTo>
                    <a:pt x="11454" y="2810"/>
                  </a:lnTo>
                  <a:cubicBezTo>
                    <a:pt x="11535" y="2851"/>
                    <a:pt x="11576" y="2892"/>
                    <a:pt x="11668" y="2892"/>
                  </a:cubicBezTo>
                  <a:lnTo>
                    <a:pt x="11627" y="2892"/>
                  </a:lnTo>
                  <a:cubicBezTo>
                    <a:pt x="11627" y="2933"/>
                    <a:pt x="11494" y="2933"/>
                    <a:pt x="11454" y="2973"/>
                  </a:cubicBezTo>
                  <a:lnTo>
                    <a:pt x="11454" y="3014"/>
                  </a:lnTo>
                  <a:cubicBezTo>
                    <a:pt x="11535" y="3014"/>
                    <a:pt x="11627" y="3065"/>
                    <a:pt x="11668" y="3065"/>
                  </a:cubicBezTo>
                  <a:cubicBezTo>
                    <a:pt x="11709" y="3106"/>
                    <a:pt x="11750" y="3147"/>
                    <a:pt x="11750" y="3188"/>
                  </a:cubicBezTo>
                  <a:close/>
                  <a:moveTo>
                    <a:pt x="15755" y="5487"/>
                  </a:moveTo>
                  <a:cubicBezTo>
                    <a:pt x="15796" y="5528"/>
                    <a:pt x="15837" y="5528"/>
                    <a:pt x="15877" y="5569"/>
                  </a:cubicBezTo>
                  <a:lnTo>
                    <a:pt x="15877" y="5569"/>
                  </a:lnTo>
                  <a:cubicBezTo>
                    <a:pt x="15877" y="5620"/>
                    <a:pt x="15837" y="5660"/>
                    <a:pt x="15837" y="5660"/>
                  </a:cubicBezTo>
                  <a:lnTo>
                    <a:pt x="15755" y="5660"/>
                  </a:lnTo>
                  <a:cubicBezTo>
                    <a:pt x="15755" y="5620"/>
                    <a:pt x="15714" y="5620"/>
                    <a:pt x="15663" y="5660"/>
                  </a:cubicBezTo>
                  <a:lnTo>
                    <a:pt x="15663" y="5660"/>
                  </a:lnTo>
                  <a:cubicBezTo>
                    <a:pt x="15714" y="5660"/>
                    <a:pt x="15755" y="5701"/>
                    <a:pt x="15755" y="5742"/>
                  </a:cubicBezTo>
                  <a:cubicBezTo>
                    <a:pt x="15714" y="5742"/>
                    <a:pt x="15663" y="5783"/>
                    <a:pt x="15622" y="5824"/>
                  </a:cubicBezTo>
                  <a:cubicBezTo>
                    <a:pt x="15622" y="5824"/>
                    <a:pt x="15581" y="5783"/>
                    <a:pt x="15581" y="5742"/>
                  </a:cubicBezTo>
                  <a:lnTo>
                    <a:pt x="15540" y="5742"/>
                  </a:lnTo>
                  <a:lnTo>
                    <a:pt x="15540" y="5875"/>
                  </a:lnTo>
                  <a:cubicBezTo>
                    <a:pt x="15540" y="5916"/>
                    <a:pt x="15540" y="5957"/>
                    <a:pt x="15581" y="5957"/>
                  </a:cubicBezTo>
                  <a:lnTo>
                    <a:pt x="15540" y="5957"/>
                  </a:lnTo>
                  <a:cubicBezTo>
                    <a:pt x="15540" y="5998"/>
                    <a:pt x="15459" y="5957"/>
                    <a:pt x="15408" y="5916"/>
                  </a:cubicBezTo>
                  <a:lnTo>
                    <a:pt x="15408" y="5875"/>
                  </a:lnTo>
                  <a:lnTo>
                    <a:pt x="15326" y="5875"/>
                  </a:lnTo>
                  <a:cubicBezTo>
                    <a:pt x="15326" y="5875"/>
                    <a:pt x="15285" y="5824"/>
                    <a:pt x="15285" y="5783"/>
                  </a:cubicBezTo>
                  <a:cubicBezTo>
                    <a:pt x="15285" y="5783"/>
                    <a:pt x="15326" y="5783"/>
                    <a:pt x="15326" y="5742"/>
                  </a:cubicBezTo>
                  <a:lnTo>
                    <a:pt x="15203" y="5742"/>
                  </a:lnTo>
                  <a:cubicBezTo>
                    <a:pt x="15111" y="5701"/>
                    <a:pt x="15111" y="5620"/>
                    <a:pt x="14989" y="5569"/>
                  </a:cubicBezTo>
                  <a:cubicBezTo>
                    <a:pt x="14989" y="5620"/>
                    <a:pt x="14897" y="5620"/>
                    <a:pt x="14897" y="5660"/>
                  </a:cubicBezTo>
                  <a:cubicBezTo>
                    <a:pt x="14948" y="5660"/>
                    <a:pt x="14989" y="5701"/>
                    <a:pt x="14989" y="5742"/>
                  </a:cubicBezTo>
                  <a:lnTo>
                    <a:pt x="14989" y="5742"/>
                  </a:lnTo>
                  <a:lnTo>
                    <a:pt x="14948" y="5742"/>
                  </a:lnTo>
                  <a:cubicBezTo>
                    <a:pt x="14897" y="5701"/>
                    <a:pt x="14856" y="5701"/>
                    <a:pt x="14815" y="5660"/>
                  </a:cubicBezTo>
                  <a:cubicBezTo>
                    <a:pt x="14815" y="5742"/>
                    <a:pt x="14856" y="5783"/>
                    <a:pt x="14897" y="5824"/>
                  </a:cubicBezTo>
                  <a:lnTo>
                    <a:pt x="14989" y="5824"/>
                  </a:lnTo>
                  <a:cubicBezTo>
                    <a:pt x="15029" y="5916"/>
                    <a:pt x="15029" y="5957"/>
                    <a:pt x="15070" y="6039"/>
                  </a:cubicBezTo>
                  <a:lnTo>
                    <a:pt x="15111" y="6039"/>
                  </a:lnTo>
                  <a:lnTo>
                    <a:pt x="15111" y="5998"/>
                  </a:lnTo>
                  <a:cubicBezTo>
                    <a:pt x="15152" y="5998"/>
                    <a:pt x="15203" y="6039"/>
                    <a:pt x="15244" y="6079"/>
                  </a:cubicBezTo>
                  <a:cubicBezTo>
                    <a:pt x="15244" y="6079"/>
                    <a:pt x="15285" y="6130"/>
                    <a:pt x="15326" y="6130"/>
                  </a:cubicBezTo>
                  <a:lnTo>
                    <a:pt x="15326" y="6130"/>
                  </a:lnTo>
                  <a:lnTo>
                    <a:pt x="15285" y="6130"/>
                  </a:lnTo>
                  <a:lnTo>
                    <a:pt x="15244" y="6171"/>
                  </a:lnTo>
                  <a:cubicBezTo>
                    <a:pt x="15326" y="6253"/>
                    <a:pt x="15408" y="6212"/>
                    <a:pt x="15408" y="6386"/>
                  </a:cubicBezTo>
                  <a:lnTo>
                    <a:pt x="15408" y="6386"/>
                  </a:lnTo>
                  <a:cubicBezTo>
                    <a:pt x="15367" y="6335"/>
                    <a:pt x="15326" y="6294"/>
                    <a:pt x="15285" y="6253"/>
                  </a:cubicBezTo>
                  <a:cubicBezTo>
                    <a:pt x="15285" y="6335"/>
                    <a:pt x="15367" y="6386"/>
                    <a:pt x="15367" y="6468"/>
                  </a:cubicBezTo>
                  <a:lnTo>
                    <a:pt x="15367" y="6468"/>
                  </a:lnTo>
                  <a:lnTo>
                    <a:pt x="15285" y="6468"/>
                  </a:lnTo>
                  <a:cubicBezTo>
                    <a:pt x="15326" y="6509"/>
                    <a:pt x="15326" y="6549"/>
                    <a:pt x="15367" y="6549"/>
                  </a:cubicBezTo>
                  <a:cubicBezTo>
                    <a:pt x="15285" y="6549"/>
                    <a:pt x="15244" y="6509"/>
                    <a:pt x="15203" y="6468"/>
                  </a:cubicBezTo>
                  <a:cubicBezTo>
                    <a:pt x="15070" y="6468"/>
                    <a:pt x="14989" y="6335"/>
                    <a:pt x="14897" y="6253"/>
                  </a:cubicBezTo>
                  <a:cubicBezTo>
                    <a:pt x="14897" y="6294"/>
                    <a:pt x="14897" y="6335"/>
                    <a:pt x="14948" y="6335"/>
                  </a:cubicBezTo>
                  <a:cubicBezTo>
                    <a:pt x="14856" y="6335"/>
                    <a:pt x="14856" y="6294"/>
                    <a:pt x="14733" y="6294"/>
                  </a:cubicBezTo>
                  <a:cubicBezTo>
                    <a:pt x="14774" y="6386"/>
                    <a:pt x="14897" y="6427"/>
                    <a:pt x="14989" y="6468"/>
                  </a:cubicBezTo>
                  <a:cubicBezTo>
                    <a:pt x="15070" y="6549"/>
                    <a:pt x="15152" y="6641"/>
                    <a:pt x="15203" y="6723"/>
                  </a:cubicBezTo>
                  <a:cubicBezTo>
                    <a:pt x="15070" y="6682"/>
                    <a:pt x="14989" y="6641"/>
                    <a:pt x="14856" y="6641"/>
                  </a:cubicBezTo>
                  <a:cubicBezTo>
                    <a:pt x="14815" y="6590"/>
                    <a:pt x="14774" y="6641"/>
                    <a:pt x="14692" y="6590"/>
                  </a:cubicBezTo>
                  <a:cubicBezTo>
                    <a:pt x="14692" y="6549"/>
                    <a:pt x="14641" y="6549"/>
                    <a:pt x="14641" y="6509"/>
                  </a:cubicBezTo>
                  <a:lnTo>
                    <a:pt x="14560" y="6509"/>
                  </a:lnTo>
                  <a:lnTo>
                    <a:pt x="14519" y="6468"/>
                  </a:lnTo>
                  <a:lnTo>
                    <a:pt x="14478" y="6468"/>
                  </a:lnTo>
                  <a:cubicBezTo>
                    <a:pt x="14437" y="6427"/>
                    <a:pt x="14345" y="6427"/>
                    <a:pt x="14345" y="6386"/>
                  </a:cubicBezTo>
                  <a:cubicBezTo>
                    <a:pt x="14345" y="6335"/>
                    <a:pt x="14386" y="6335"/>
                    <a:pt x="14386" y="6294"/>
                  </a:cubicBezTo>
                  <a:cubicBezTo>
                    <a:pt x="14345" y="6294"/>
                    <a:pt x="14345" y="6294"/>
                    <a:pt x="14304" y="6253"/>
                  </a:cubicBezTo>
                  <a:lnTo>
                    <a:pt x="14222" y="6253"/>
                  </a:lnTo>
                  <a:cubicBezTo>
                    <a:pt x="14181" y="6212"/>
                    <a:pt x="14090" y="6171"/>
                    <a:pt x="14090" y="6079"/>
                  </a:cubicBezTo>
                  <a:cubicBezTo>
                    <a:pt x="14008" y="6079"/>
                    <a:pt x="14008" y="6039"/>
                    <a:pt x="13926" y="6039"/>
                  </a:cubicBezTo>
                  <a:lnTo>
                    <a:pt x="13926" y="6039"/>
                  </a:lnTo>
                  <a:lnTo>
                    <a:pt x="13926" y="6130"/>
                  </a:lnTo>
                  <a:lnTo>
                    <a:pt x="13926" y="6130"/>
                  </a:lnTo>
                  <a:cubicBezTo>
                    <a:pt x="13834" y="6130"/>
                    <a:pt x="13793" y="6079"/>
                    <a:pt x="13752" y="6079"/>
                  </a:cubicBezTo>
                  <a:cubicBezTo>
                    <a:pt x="13752" y="6130"/>
                    <a:pt x="13711" y="6130"/>
                    <a:pt x="13711" y="6171"/>
                  </a:cubicBezTo>
                  <a:cubicBezTo>
                    <a:pt x="13579" y="6171"/>
                    <a:pt x="13497" y="6130"/>
                    <a:pt x="13364" y="6079"/>
                  </a:cubicBezTo>
                  <a:cubicBezTo>
                    <a:pt x="13364" y="5998"/>
                    <a:pt x="13415" y="5957"/>
                    <a:pt x="13497" y="5957"/>
                  </a:cubicBezTo>
                  <a:lnTo>
                    <a:pt x="13497" y="5875"/>
                  </a:lnTo>
                  <a:cubicBezTo>
                    <a:pt x="13538" y="5875"/>
                    <a:pt x="13711" y="5916"/>
                    <a:pt x="13711" y="5916"/>
                  </a:cubicBezTo>
                  <a:cubicBezTo>
                    <a:pt x="13752" y="5957"/>
                    <a:pt x="13752" y="5957"/>
                    <a:pt x="13793" y="5998"/>
                  </a:cubicBezTo>
                  <a:lnTo>
                    <a:pt x="13793" y="5998"/>
                  </a:lnTo>
                  <a:lnTo>
                    <a:pt x="13793" y="5916"/>
                  </a:lnTo>
                  <a:cubicBezTo>
                    <a:pt x="13875" y="5916"/>
                    <a:pt x="13926" y="5875"/>
                    <a:pt x="13967" y="5875"/>
                  </a:cubicBezTo>
                  <a:lnTo>
                    <a:pt x="14049" y="5875"/>
                  </a:lnTo>
                  <a:lnTo>
                    <a:pt x="14049" y="5875"/>
                  </a:lnTo>
                  <a:lnTo>
                    <a:pt x="14049" y="5824"/>
                  </a:lnTo>
                  <a:lnTo>
                    <a:pt x="13926" y="5701"/>
                  </a:lnTo>
                  <a:cubicBezTo>
                    <a:pt x="13967" y="5660"/>
                    <a:pt x="14090" y="5620"/>
                    <a:pt x="14130" y="5569"/>
                  </a:cubicBezTo>
                  <a:cubicBezTo>
                    <a:pt x="14130" y="5569"/>
                    <a:pt x="14130" y="5528"/>
                    <a:pt x="14181" y="5528"/>
                  </a:cubicBezTo>
                  <a:cubicBezTo>
                    <a:pt x="14181" y="5487"/>
                    <a:pt x="14222" y="5446"/>
                    <a:pt x="14222" y="5405"/>
                  </a:cubicBezTo>
                  <a:cubicBezTo>
                    <a:pt x="14222" y="5364"/>
                    <a:pt x="14130" y="5191"/>
                    <a:pt x="14090" y="5150"/>
                  </a:cubicBezTo>
                  <a:cubicBezTo>
                    <a:pt x="14049" y="5150"/>
                    <a:pt x="13967" y="5109"/>
                    <a:pt x="13926" y="5058"/>
                  </a:cubicBezTo>
                  <a:lnTo>
                    <a:pt x="13875" y="4976"/>
                  </a:lnTo>
                  <a:cubicBezTo>
                    <a:pt x="13834" y="4976"/>
                    <a:pt x="13834" y="5017"/>
                    <a:pt x="13834" y="5017"/>
                  </a:cubicBezTo>
                  <a:lnTo>
                    <a:pt x="13752" y="5017"/>
                  </a:lnTo>
                  <a:cubicBezTo>
                    <a:pt x="13711" y="5017"/>
                    <a:pt x="13671" y="5017"/>
                    <a:pt x="13620" y="5058"/>
                  </a:cubicBezTo>
                  <a:lnTo>
                    <a:pt x="13620" y="5058"/>
                  </a:lnTo>
                  <a:cubicBezTo>
                    <a:pt x="13620" y="5017"/>
                    <a:pt x="13579" y="4976"/>
                    <a:pt x="13579" y="4976"/>
                  </a:cubicBezTo>
                  <a:cubicBezTo>
                    <a:pt x="13671" y="4976"/>
                    <a:pt x="13711" y="4976"/>
                    <a:pt x="13752" y="4935"/>
                  </a:cubicBezTo>
                  <a:lnTo>
                    <a:pt x="13752" y="4935"/>
                  </a:lnTo>
                  <a:cubicBezTo>
                    <a:pt x="13711" y="4853"/>
                    <a:pt x="13620" y="4802"/>
                    <a:pt x="13538" y="4761"/>
                  </a:cubicBezTo>
                  <a:lnTo>
                    <a:pt x="13497" y="4761"/>
                  </a:lnTo>
                  <a:lnTo>
                    <a:pt x="13456" y="4761"/>
                  </a:lnTo>
                  <a:cubicBezTo>
                    <a:pt x="13456" y="4639"/>
                    <a:pt x="13364" y="4639"/>
                    <a:pt x="13282" y="4598"/>
                  </a:cubicBezTo>
                  <a:lnTo>
                    <a:pt x="13242" y="4547"/>
                  </a:lnTo>
                  <a:lnTo>
                    <a:pt x="13201" y="4547"/>
                  </a:lnTo>
                  <a:cubicBezTo>
                    <a:pt x="13160" y="4547"/>
                    <a:pt x="13068" y="4506"/>
                    <a:pt x="13027" y="4506"/>
                  </a:cubicBezTo>
                  <a:lnTo>
                    <a:pt x="12986" y="4506"/>
                  </a:lnTo>
                  <a:lnTo>
                    <a:pt x="13027" y="4506"/>
                  </a:lnTo>
                  <a:cubicBezTo>
                    <a:pt x="13027" y="4598"/>
                    <a:pt x="13242" y="4598"/>
                    <a:pt x="13282" y="4680"/>
                  </a:cubicBezTo>
                  <a:lnTo>
                    <a:pt x="13282" y="4721"/>
                  </a:lnTo>
                  <a:lnTo>
                    <a:pt x="13242" y="4761"/>
                  </a:lnTo>
                  <a:cubicBezTo>
                    <a:pt x="13160" y="4761"/>
                    <a:pt x="13109" y="4721"/>
                    <a:pt x="13068" y="4721"/>
                  </a:cubicBezTo>
                  <a:cubicBezTo>
                    <a:pt x="13027" y="4680"/>
                    <a:pt x="12986" y="4680"/>
                    <a:pt x="12945" y="4680"/>
                  </a:cubicBezTo>
                  <a:lnTo>
                    <a:pt x="12945" y="4680"/>
                  </a:lnTo>
                  <a:cubicBezTo>
                    <a:pt x="12945" y="4721"/>
                    <a:pt x="12986" y="4761"/>
                    <a:pt x="12986" y="4802"/>
                  </a:cubicBezTo>
                  <a:cubicBezTo>
                    <a:pt x="12945" y="4761"/>
                    <a:pt x="12853" y="4721"/>
                    <a:pt x="12812" y="4721"/>
                  </a:cubicBezTo>
                  <a:lnTo>
                    <a:pt x="12772" y="4761"/>
                  </a:lnTo>
                  <a:cubicBezTo>
                    <a:pt x="12731" y="4721"/>
                    <a:pt x="12690" y="4721"/>
                    <a:pt x="12649" y="4721"/>
                  </a:cubicBezTo>
                  <a:lnTo>
                    <a:pt x="12598" y="4721"/>
                  </a:lnTo>
                  <a:cubicBezTo>
                    <a:pt x="12516" y="4721"/>
                    <a:pt x="12475" y="4721"/>
                    <a:pt x="12393" y="4680"/>
                  </a:cubicBezTo>
                  <a:lnTo>
                    <a:pt x="12220" y="4680"/>
                  </a:lnTo>
                  <a:lnTo>
                    <a:pt x="12179" y="4680"/>
                  </a:lnTo>
                  <a:cubicBezTo>
                    <a:pt x="12179" y="4639"/>
                    <a:pt x="12179" y="4598"/>
                    <a:pt x="12138" y="4598"/>
                  </a:cubicBezTo>
                  <a:cubicBezTo>
                    <a:pt x="12138" y="4598"/>
                    <a:pt x="12087" y="4598"/>
                    <a:pt x="12046" y="4547"/>
                  </a:cubicBezTo>
                  <a:lnTo>
                    <a:pt x="12046" y="4598"/>
                  </a:lnTo>
                  <a:cubicBezTo>
                    <a:pt x="11924" y="4639"/>
                    <a:pt x="11709" y="4598"/>
                    <a:pt x="11750" y="4465"/>
                  </a:cubicBezTo>
                  <a:lnTo>
                    <a:pt x="11832" y="4465"/>
                  </a:lnTo>
                  <a:lnTo>
                    <a:pt x="12046" y="4465"/>
                  </a:lnTo>
                  <a:cubicBezTo>
                    <a:pt x="11924" y="4343"/>
                    <a:pt x="11791" y="4343"/>
                    <a:pt x="11627" y="4291"/>
                  </a:cubicBezTo>
                  <a:cubicBezTo>
                    <a:pt x="11627" y="4210"/>
                    <a:pt x="11627" y="4169"/>
                    <a:pt x="11709" y="4169"/>
                  </a:cubicBezTo>
                  <a:lnTo>
                    <a:pt x="11709" y="4128"/>
                  </a:lnTo>
                  <a:cubicBezTo>
                    <a:pt x="11709" y="4128"/>
                    <a:pt x="11668" y="4087"/>
                    <a:pt x="11627" y="4087"/>
                  </a:cubicBezTo>
                  <a:cubicBezTo>
                    <a:pt x="11627" y="3832"/>
                    <a:pt x="12046" y="3576"/>
                    <a:pt x="12302" y="3658"/>
                  </a:cubicBezTo>
                  <a:lnTo>
                    <a:pt x="12302" y="3699"/>
                  </a:lnTo>
                  <a:cubicBezTo>
                    <a:pt x="12261" y="3699"/>
                    <a:pt x="12087" y="3873"/>
                    <a:pt x="12087" y="3954"/>
                  </a:cubicBezTo>
                  <a:lnTo>
                    <a:pt x="12087" y="3995"/>
                  </a:lnTo>
                  <a:cubicBezTo>
                    <a:pt x="12138" y="3995"/>
                    <a:pt x="12138" y="4036"/>
                    <a:pt x="12179" y="4036"/>
                  </a:cubicBezTo>
                  <a:cubicBezTo>
                    <a:pt x="12087" y="4210"/>
                    <a:pt x="12261" y="4251"/>
                    <a:pt x="12302" y="4343"/>
                  </a:cubicBezTo>
                  <a:lnTo>
                    <a:pt x="12302" y="4343"/>
                  </a:lnTo>
                  <a:cubicBezTo>
                    <a:pt x="12302" y="4343"/>
                    <a:pt x="12261" y="4383"/>
                    <a:pt x="12220" y="4383"/>
                  </a:cubicBezTo>
                  <a:lnTo>
                    <a:pt x="12220" y="4424"/>
                  </a:lnTo>
                  <a:lnTo>
                    <a:pt x="12393" y="4424"/>
                  </a:lnTo>
                  <a:cubicBezTo>
                    <a:pt x="12393" y="4383"/>
                    <a:pt x="12434" y="4383"/>
                    <a:pt x="12434" y="4291"/>
                  </a:cubicBezTo>
                  <a:cubicBezTo>
                    <a:pt x="12393" y="4251"/>
                    <a:pt x="12342" y="4251"/>
                    <a:pt x="12342" y="4251"/>
                  </a:cubicBezTo>
                  <a:cubicBezTo>
                    <a:pt x="12302" y="4210"/>
                    <a:pt x="12302" y="4210"/>
                    <a:pt x="12261" y="4169"/>
                  </a:cubicBezTo>
                  <a:cubicBezTo>
                    <a:pt x="12302" y="4128"/>
                    <a:pt x="12302" y="4128"/>
                    <a:pt x="12342" y="4087"/>
                  </a:cubicBezTo>
                  <a:cubicBezTo>
                    <a:pt x="12393" y="4128"/>
                    <a:pt x="12434" y="4128"/>
                    <a:pt x="12475" y="4128"/>
                  </a:cubicBezTo>
                  <a:lnTo>
                    <a:pt x="12475" y="4087"/>
                  </a:lnTo>
                  <a:cubicBezTo>
                    <a:pt x="12434" y="4087"/>
                    <a:pt x="12434" y="4087"/>
                    <a:pt x="12393" y="4036"/>
                  </a:cubicBezTo>
                  <a:lnTo>
                    <a:pt x="12342" y="4036"/>
                  </a:lnTo>
                  <a:cubicBezTo>
                    <a:pt x="12302" y="4036"/>
                    <a:pt x="12302" y="4036"/>
                    <a:pt x="12302" y="3995"/>
                  </a:cubicBezTo>
                  <a:cubicBezTo>
                    <a:pt x="12261" y="3954"/>
                    <a:pt x="12261" y="3913"/>
                    <a:pt x="12302" y="3913"/>
                  </a:cubicBezTo>
                  <a:lnTo>
                    <a:pt x="12342" y="3873"/>
                  </a:lnTo>
                  <a:lnTo>
                    <a:pt x="12516" y="3873"/>
                  </a:lnTo>
                  <a:lnTo>
                    <a:pt x="12516" y="3873"/>
                  </a:lnTo>
                  <a:cubicBezTo>
                    <a:pt x="12475" y="3832"/>
                    <a:pt x="12434" y="3832"/>
                    <a:pt x="12393" y="3781"/>
                  </a:cubicBezTo>
                  <a:lnTo>
                    <a:pt x="12393" y="3781"/>
                  </a:lnTo>
                  <a:cubicBezTo>
                    <a:pt x="12475" y="3740"/>
                    <a:pt x="12772" y="3617"/>
                    <a:pt x="12853" y="3699"/>
                  </a:cubicBezTo>
                  <a:cubicBezTo>
                    <a:pt x="12904" y="3740"/>
                    <a:pt x="12945" y="3781"/>
                    <a:pt x="12945" y="3781"/>
                  </a:cubicBezTo>
                  <a:cubicBezTo>
                    <a:pt x="12986" y="3832"/>
                    <a:pt x="13027" y="3873"/>
                    <a:pt x="13027" y="3913"/>
                  </a:cubicBezTo>
                  <a:cubicBezTo>
                    <a:pt x="13027" y="3913"/>
                    <a:pt x="12945" y="4036"/>
                    <a:pt x="12945" y="4087"/>
                  </a:cubicBezTo>
                  <a:lnTo>
                    <a:pt x="12945" y="4169"/>
                  </a:lnTo>
                  <a:cubicBezTo>
                    <a:pt x="13027" y="4169"/>
                    <a:pt x="13068" y="4169"/>
                    <a:pt x="13109" y="4087"/>
                  </a:cubicBezTo>
                  <a:lnTo>
                    <a:pt x="13242" y="4087"/>
                  </a:lnTo>
                  <a:lnTo>
                    <a:pt x="13242" y="4169"/>
                  </a:lnTo>
                  <a:cubicBezTo>
                    <a:pt x="13242" y="4210"/>
                    <a:pt x="13282" y="4210"/>
                    <a:pt x="13282" y="4210"/>
                  </a:cubicBezTo>
                  <a:lnTo>
                    <a:pt x="13323" y="4210"/>
                  </a:lnTo>
                  <a:cubicBezTo>
                    <a:pt x="13323" y="4169"/>
                    <a:pt x="13282" y="4128"/>
                    <a:pt x="13282" y="4087"/>
                  </a:cubicBezTo>
                  <a:cubicBezTo>
                    <a:pt x="13364" y="3913"/>
                    <a:pt x="13538" y="3995"/>
                    <a:pt x="13671" y="3995"/>
                  </a:cubicBezTo>
                  <a:cubicBezTo>
                    <a:pt x="13671" y="4036"/>
                    <a:pt x="13711" y="3995"/>
                    <a:pt x="13711" y="3995"/>
                  </a:cubicBezTo>
                  <a:cubicBezTo>
                    <a:pt x="13752" y="3995"/>
                    <a:pt x="13752" y="3995"/>
                    <a:pt x="13793" y="4036"/>
                  </a:cubicBezTo>
                  <a:cubicBezTo>
                    <a:pt x="13834" y="4036"/>
                    <a:pt x="13834" y="4087"/>
                    <a:pt x="13834" y="4087"/>
                  </a:cubicBezTo>
                  <a:cubicBezTo>
                    <a:pt x="13875" y="4128"/>
                    <a:pt x="13926" y="4128"/>
                    <a:pt x="13967" y="4169"/>
                  </a:cubicBezTo>
                  <a:lnTo>
                    <a:pt x="13967" y="4210"/>
                  </a:lnTo>
                  <a:cubicBezTo>
                    <a:pt x="13875" y="4210"/>
                    <a:pt x="13834" y="4251"/>
                    <a:pt x="13793" y="4291"/>
                  </a:cubicBezTo>
                  <a:lnTo>
                    <a:pt x="13834" y="4343"/>
                  </a:lnTo>
                  <a:lnTo>
                    <a:pt x="13875" y="4343"/>
                  </a:lnTo>
                  <a:cubicBezTo>
                    <a:pt x="13875" y="4291"/>
                    <a:pt x="13967" y="4251"/>
                    <a:pt x="14008" y="4251"/>
                  </a:cubicBezTo>
                  <a:cubicBezTo>
                    <a:pt x="14049" y="4291"/>
                    <a:pt x="14049" y="4343"/>
                    <a:pt x="14090" y="4424"/>
                  </a:cubicBezTo>
                  <a:lnTo>
                    <a:pt x="14090" y="4383"/>
                  </a:lnTo>
                  <a:cubicBezTo>
                    <a:pt x="14130" y="4343"/>
                    <a:pt x="14181" y="4291"/>
                    <a:pt x="14222" y="4291"/>
                  </a:cubicBezTo>
                  <a:cubicBezTo>
                    <a:pt x="14263" y="4291"/>
                    <a:pt x="14345" y="4343"/>
                    <a:pt x="14386" y="4343"/>
                  </a:cubicBezTo>
                  <a:lnTo>
                    <a:pt x="14386" y="4343"/>
                  </a:lnTo>
                  <a:cubicBezTo>
                    <a:pt x="14345" y="4383"/>
                    <a:pt x="14345" y="4424"/>
                    <a:pt x="14304" y="4465"/>
                  </a:cubicBezTo>
                  <a:cubicBezTo>
                    <a:pt x="14386" y="4465"/>
                    <a:pt x="14386" y="4424"/>
                    <a:pt x="14478" y="4424"/>
                  </a:cubicBezTo>
                  <a:lnTo>
                    <a:pt x="14478" y="4506"/>
                  </a:lnTo>
                  <a:cubicBezTo>
                    <a:pt x="14519" y="4506"/>
                    <a:pt x="14519" y="4547"/>
                    <a:pt x="14519" y="4547"/>
                  </a:cubicBezTo>
                  <a:cubicBezTo>
                    <a:pt x="14641" y="4547"/>
                    <a:pt x="14733" y="4465"/>
                    <a:pt x="14815" y="4547"/>
                  </a:cubicBezTo>
                  <a:cubicBezTo>
                    <a:pt x="14774" y="4639"/>
                    <a:pt x="14692" y="4639"/>
                    <a:pt x="14641" y="4680"/>
                  </a:cubicBezTo>
                  <a:lnTo>
                    <a:pt x="14641" y="4680"/>
                  </a:lnTo>
                  <a:lnTo>
                    <a:pt x="14641" y="4721"/>
                  </a:lnTo>
                  <a:cubicBezTo>
                    <a:pt x="14692" y="4721"/>
                    <a:pt x="14733" y="4721"/>
                    <a:pt x="14733" y="4680"/>
                  </a:cubicBezTo>
                  <a:lnTo>
                    <a:pt x="14815" y="4680"/>
                  </a:lnTo>
                  <a:cubicBezTo>
                    <a:pt x="14856" y="4680"/>
                    <a:pt x="14856" y="4639"/>
                    <a:pt x="14856" y="4639"/>
                  </a:cubicBezTo>
                  <a:cubicBezTo>
                    <a:pt x="14948" y="4639"/>
                    <a:pt x="14989" y="4721"/>
                    <a:pt x="15029" y="4761"/>
                  </a:cubicBezTo>
                  <a:cubicBezTo>
                    <a:pt x="14948" y="4761"/>
                    <a:pt x="14897" y="4761"/>
                    <a:pt x="14856" y="4802"/>
                  </a:cubicBezTo>
                  <a:lnTo>
                    <a:pt x="14856" y="4802"/>
                  </a:lnTo>
                  <a:cubicBezTo>
                    <a:pt x="14856" y="4853"/>
                    <a:pt x="14989" y="4853"/>
                    <a:pt x="15029" y="4853"/>
                  </a:cubicBezTo>
                  <a:cubicBezTo>
                    <a:pt x="15029" y="4894"/>
                    <a:pt x="15070" y="4894"/>
                    <a:pt x="15070" y="4935"/>
                  </a:cubicBezTo>
                  <a:lnTo>
                    <a:pt x="15070" y="4935"/>
                  </a:lnTo>
                  <a:lnTo>
                    <a:pt x="14948" y="4935"/>
                  </a:lnTo>
                  <a:cubicBezTo>
                    <a:pt x="14897" y="4935"/>
                    <a:pt x="14856" y="4894"/>
                    <a:pt x="14815" y="4894"/>
                  </a:cubicBezTo>
                  <a:lnTo>
                    <a:pt x="14815" y="4935"/>
                  </a:lnTo>
                  <a:lnTo>
                    <a:pt x="14815" y="4935"/>
                  </a:lnTo>
                  <a:lnTo>
                    <a:pt x="14856" y="4976"/>
                  </a:lnTo>
                  <a:lnTo>
                    <a:pt x="14856" y="5017"/>
                  </a:lnTo>
                  <a:lnTo>
                    <a:pt x="14774" y="5017"/>
                  </a:lnTo>
                  <a:cubicBezTo>
                    <a:pt x="14815" y="5109"/>
                    <a:pt x="14948" y="5109"/>
                    <a:pt x="15029" y="5150"/>
                  </a:cubicBezTo>
                  <a:cubicBezTo>
                    <a:pt x="15029" y="5191"/>
                    <a:pt x="15029" y="5231"/>
                    <a:pt x="15070" y="5272"/>
                  </a:cubicBezTo>
                  <a:cubicBezTo>
                    <a:pt x="15152" y="5231"/>
                    <a:pt x="15152" y="5231"/>
                    <a:pt x="15244" y="5272"/>
                  </a:cubicBezTo>
                  <a:lnTo>
                    <a:pt x="15285" y="5272"/>
                  </a:lnTo>
                  <a:cubicBezTo>
                    <a:pt x="15285" y="5231"/>
                    <a:pt x="15326" y="5231"/>
                    <a:pt x="15326" y="5231"/>
                  </a:cubicBezTo>
                  <a:cubicBezTo>
                    <a:pt x="15408" y="5272"/>
                    <a:pt x="15459" y="5313"/>
                    <a:pt x="15499" y="5405"/>
                  </a:cubicBezTo>
                  <a:lnTo>
                    <a:pt x="15459" y="5405"/>
                  </a:lnTo>
                  <a:lnTo>
                    <a:pt x="15367" y="5405"/>
                  </a:lnTo>
                  <a:lnTo>
                    <a:pt x="15367" y="5446"/>
                  </a:lnTo>
                  <a:lnTo>
                    <a:pt x="15622" y="5446"/>
                  </a:lnTo>
                  <a:cubicBezTo>
                    <a:pt x="15622" y="5487"/>
                    <a:pt x="15622" y="5487"/>
                    <a:pt x="15581" y="5528"/>
                  </a:cubicBezTo>
                  <a:cubicBezTo>
                    <a:pt x="15663" y="5528"/>
                    <a:pt x="15714" y="5528"/>
                    <a:pt x="15755" y="5487"/>
                  </a:cubicBezTo>
                  <a:close/>
                  <a:moveTo>
                    <a:pt x="16092" y="3106"/>
                  </a:moveTo>
                  <a:cubicBezTo>
                    <a:pt x="16092" y="3065"/>
                    <a:pt x="16092" y="3065"/>
                    <a:pt x="16133" y="3014"/>
                  </a:cubicBezTo>
                  <a:lnTo>
                    <a:pt x="16133" y="3014"/>
                  </a:lnTo>
                  <a:lnTo>
                    <a:pt x="16133" y="3106"/>
                  </a:lnTo>
                  <a:lnTo>
                    <a:pt x="16092" y="3106"/>
                  </a:lnTo>
                  <a:close/>
                  <a:moveTo>
                    <a:pt x="16307" y="3995"/>
                  </a:moveTo>
                  <a:cubicBezTo>
                    <a:pt x="16307" y="3954"/>
                    <a:pt x="16347" y="3954"/>
                    <a:pt x="16388" y="3913"/>
                  </a:cubicBezTo>
                  <a:cubicBezTo>
                    <a:pt x="16480" y="3913"/>
                    <a:pt x="16521" y="3913"/>
                    <a:pt x="16562" y="3954"/>
                  </a:cubicBezTo>
                  <a:cubicBezTo>
                    <a:pt x="16603" y="3995"/>
                    <a:pt x="16603" y="3995"/>
                    <a:pt x="16644" y="3995"/>
                  </a:cubicBezTo>
                  <a:cubicBezTo>
                    <a:pt x="16685" y="4036"/>
                    <a:pt x="16777" y="4036"/>
                    <a:pt x="16736" y="4087"/>
                  </a:cubicBezTo>
                  <a:cubicBezTo>
                    <a:pt x="16736" y="4128"/>
                    <a:pt x="16685" y="4169"/>
                    <a:pt x="16644" y="4169"/>
                  </a:cubicBezTo>
                  <a:lnTo>
                    <a:pt x="16562" y="4169"/>
                  </a:lnTo>
                  <a:cubicBezTo>
                    <a:pt x="16521" y="4210"/>
                    <a:pt x="16521" y="4210"/>
                    <a:pt x="16480" y="4210"/>
                  </a:cubicBezTo>
                  <a:lnTo>
                    <a:pt x="16388" y="4169"/>
                  </a:lnTo>
                  <a:lnTo>
                    <a:pt x="16429" y="4128"/>
                  </a:lnTo>
                  <a:lnTo>
                    <a:pt x="16480" y="4128"/>
                  </a:lnTo>
                  <a:lnTo>
                    <a:pt x="16480" y="4128"/>
                  </a:lnTo>
                  <a:lnTo>
                    <a:pt x="16429" y="4128"/>
                  </a:lnTo>
                  <a:lnTo>
                    <a:pt x="16429" y="4128"/>
                  </a:lnTo>
                  <a:lnTo>
                    <a:pt x="16429" y="4128"/>
                  </a:lnTo>
                  <a:lnTo>
                    <a:pt x="16388" y="4128"/>
                  </a:lnTo>
                  <a:lnTo>
                    <a:pt x="16347" y="4128"/>
                  </a:lnTo>
                  <a:lnTo>
                    <a:pt x="16307" y="4087"/>
                  </a:lnTo>
                  <a:lnTo>
                    <a:pt x="16307" y="4087"/>
                  </a:lnTo>
                  <a:lnTo>
                    <a:pt x="16347" y="4087"/>
                  </a:lnTo>
                  <a:cubicBezTo>
                    <a:pt x="16347" y="4036"/>
                    <a:pt x="16307" y="4036"/>
                    <a:pt x="16307" y="4036"/>
                  </a:cubicBezTo>
                  <a:lnTo>
                    <a:pt x="16307" y="3995"/>
                  </a:lnTo>
                  <a:lnTo>
                    <a:pt x="16347" y="3995"/>
                  </a:lnTo>
                  <a:lnTo>
                    <a:pt x="16307" y="3995"/>
                  </a:lnTo>
                  <a:close/>
                  <a:moveTo>
                    <a:pt x="13620" y="14600"/>
                  </a:moveTo>
                  <a:lnTo>
                    <a:pt x="13620" y="14600"/>
                  </a:lnTo>
                  <a:lnTo>
                    <a:pt x="13538" y="14600"/>
                  </a:lnTo>
                  <a:lnTo>
                    <a:pt x="13497" y="14600"/>
                  </a:lnTo>
                  <a:cubicBezTo>
                    <a:pt x="13456" y="14641"/>
                    <a:pt x="13323" y="14560"/>
                    <a:pt x="13323" y="14560"/>
                  </a:cubicBezTo>
                  <a:lnTo>
                    <a:pt x="13364" y="14508"/>
                  </a:lnTo>
                  <a:cubicBezTo>
                    <a:pt x="13456" y="14508"/>
                    <a:pt x="13579" y="14560"/>
                    <a:pt x="13620" y="14600"/>
                  </a:cubicBezTo>
                  <a:close/>
                  <a:moveTo>
                    <a:pt x="13711" y="11617"/>
                  </a:moveTo>
                  <a:lnTo>
                    <a:pt x="13711" y="11658"/>
                  </a:lnTo>
                  <a:lnTo>
                    <a:pt x="13711" y="11658"/>
                  </a:lnTo>
                  <a:lnTo>
                    <a:pt x="13711" y="11617"/>
                  </a:lnTo>
                  <a:close/>
                  <a:moveTo>
                    <a:pt x="13711" y="11617"/>
                  </a:moveTo>
                  <a:lnTo>
                    <a:pt x="13711" y="11617"/>
                  </a:lnTo>
                  <a:lnTo>
                    <a:pt x="13711" y="11617"/>
                  </a:lnTo>
                  <a:lnTo>
                    <a:pt x="13711" y="11617"/>
                  </a:lnTo>
                  <a:close/>
                  <a:moveTo>
                    <a:pt x="13752" y="11750"/>
                  </a:moveTo>
                  <a:lnTo>
                    <a:pt x="13752" y="11750"/>
                  </a:lnTo>
                  <a:cubicBezTo>
                    <a:pt x="13752" y="11699"/>
                    <a:pt x="13711" y="11699"/>
                    <a:pt x="13711" y="11658"/>
                  </a:cubicBezTo>
                  <a:cubicBezTo>
                    <a:pt x="13752" y="11699"/>
                    <a:pt x="13752" y="11699"/>
                    <a:pt x="13752" y="11750"/>
                  </a:cubicBezTo>
                  <a:close/>
                  <a:moveTo>
                    <a:pt x="13926" y="14253"/>
                  </a:moveTo>
                  <a:lnTo>
                    <a:pt x="13926" y="14253"/>
                  </a:lnTo>
                  <a:cubicBezTo>
                    <a:pt x="13875" y="14253"/>
                    <a:pt x="13834" y="14304"/>
                    <a:pt x="13752" y="14304"/>
                  </a:cubicBezTo>
                  <a:lnTo>
                    <a:pt x="13620" y="14304"/>
                  </a:lnTo>
                  <a:cubicBezTo>
                    <a:pt x="13579" y="14253"/>
                    <a:pt x="13538" y="14304"/>
                    <a:pt x="13497" y="14304"/>
                  </a:cubicBezTo>
                  <a:lnTo>
                    <a:pt x="13415" y="14304"/>
                  </a:lnTo>
                  <a:lnTo>
                    <a:pt x="13415" y="14304"/>
                  </a:lnTo>
                  <a:lnTo>
                    <a:pt x="13456" y="14253"/>
                  </a:lnTo>
                  <a:lnTo>
                    <a:pt x="13497" y="14212"/>
                  </a:lnTo>
                  <a:cubicBezTo>
                    <a:pt x="13456" y="14171"/>
                    <a:pt x="13364" y="14171"/>
                    <a:pt x="13282" y="14130"/>
                  </a:cubicBezTo>
                  <a:lnTo>
                    <a:pt x="13282" y="14049"/>
                  </a:lnTo>
                  <a:lnTo>
                    <a:pt x="13201" y="14049"/>
                  </a:lnTo>
                  <a:lnTo>
                    <a:pt x="13109" y="14049"/>
                  </a:lnTo>
                  <a:cubicBezTo>
                    <a:pt x="13068" y="13998"/>
                    <a:pt x="13027" y="13957"/>
                    <a:pt x="12945" y="13957"/>
                  </a:cubicBezTo>
                  <a:cubicBezTo>
                    <a:pt x="12904" y="13916"/>
                    <a:pt x="12812" y="13957"/>
                    <a:pt x="12731" y="13916"/>
                  </a:cubicBezTo>
                  <a:lnTo>
                    <a:pt x="12812" y="13916"/>
                  </a:lnTo>
                  <a:lnTo>
                    <a:pt x="12812" y="13875"/>
                  </a:lnTo>
                  <a:lnTo>
                    <a:pt x="12812" y="13875"/>
                  </a:lnTo>
                  <a:cubicBezTo>
                    <a:pt x="12649" y="13834"/>
                    <a:pt x="12649" y="13916"/>
                    <a:pt x="12557" y="13916"/>
                  </a:cubicBezTo>
                  <a:cubicBezTo>
                    <a:pt x="12557" y="13957"/>
                    <a:pt x="12516" y="13957"/>
                    <a:pt x="12475" y="13957"/>
                  </a:cubicBezTo>
                  <a:cubicBezTo>
                    <a:pt x="12475" y="13998"/>
                    <a:pt x="12434" y="14049"/>
                    <a:pt x="12393" y="13998"/>
                  </a:cubicBezTo>
                  <a:lnTo>
                    <a:pt x="12393" y="13998"/>
                  </a:lnTo>
                  <a:lnTo>
                    <a:pt x="12434" y="13957"/>
                  </a:lnTo>
                  <a:lnTo>
                    <a:pt x="12434" y="13875"/>
                  </a:lnTo>
                  <a:cubicBezTo>
                    <a:pt x="12475" y="13875"/>
                    <a:pt x="12557" y="13834"/>
                    <a:pt x="12649" y="13834"/>
                  </a:cubicBezTo>
                  <a:cubicBezTo>
                    <a:pt x="12690" y="13793"/>
                    <a:pt x="12731" y="13793"/>
                    <a:pt x="12772" y="13793"/>
                  </a:cubicBezTo>
                  <a:cubicBezTo>
                    <a:pt x="12853" y="13793"/>
                    <a:pt x="12945" y="13834"/>
                    <a:pt x="13027" y="13834"/>
                  </a:cubicBezTo>
                  <a:lnTo>
                    <a:pt x="13068" y="13834"/>
                  </a:lnTo>
                  <a:cubicBezTo>
                    <a:pt x="13109" y="13875"/>
                    <a:pt x="13160" y="13875"/>
                    <a:pt x="13160" y="13916"/>
                  </a:cubicBezTo>
                  <a:cubicBezTo>
                    <a:pt x="13242" y="13957"/>
                    <a:pt x="13364" y="13957"/>
                    <a:pt x="13415" y="13998"/>
                  </a:cubicBezTo>
                  <a:cubicBezTo>
                    <a:pt x="13456" y="13998"/>
                    <a:pt x="13456" y="14049"/>
                    <a:pt x="13497" y="14049"/>
                  </a:cubicBezTo>
                  <a:cubicBezTo>
                    <a:pt x="13538" y="14090"/>
                    <a:pt x="13671" y="14090"/>
                    <a:pt x="13711" y="14130"/>
                  </a:cubicBezTo>
                  <a:lnTo>
                    <a:pt x="13711" y="14171"/>
                  </a:lnTo>
                  <a:lnTo>
                    <a:pt x="13711" y="14171"/>
                  </a:lnTo>
                  <a:cubicBezTo>
                    <a:pt x="13834" y="14171"/>
                    <a:pt x="13875" y="14212"/>
                    <a:pt x="13926" y="14253"/>
                  </a:cubicBezTo>
                  <a:close/>
                  <a:moveTo>
                    <a:pt x="14049" y="14345"/>
                  </a:moveTo>
                  <a:lnTo>
                    <a:pt x="14049" y="14304"/>
                  </a:lnTo>
                  <a:lnTo>
                    <a:pt x="14049" y="14304"/>
                  </a:lnTo>
                  <a:lnTo>
                    <a:pt x="14090" y="14304"/>
                  </a:lnTo>
                  <a:lnTo>
                    <a:pt x="14263" y="14304"/>
                  </a:lnTo>
                  <a:cubicBezTo>
                    <a:pt x="14304" y="14345"/>
                    <a:pt x="14304" y="14304"/>
                    <a:pt x="14304" y="14304"/>
                  </a:cubicBezTo>
                  <a:lnTo>
                    <a:pt x="14386" y="14304"/>
                  </a:lnTo>
                  <a:lnTo>
                    <a:pt x="14437" y="14304"/>
                  </a:lnTo>
                  <a:cubicBezTo>
                    <a:pt x="14437" y="14345"/>
                    <a:pt x="14519" y="14345"/>
                    <a:pt x="14560" y="14345"/>
                  </a:cubicBezTo>
                  <a:cubicBezTo>
                    <a:pt x="14600" y="14427"/>
                    <a:pt x="14733" y="14427"/>
                    <a:pt x="14774" y="14508"/>
                  </a:cubicBezTo>
                  <a:cubicBezTo>
                    <a:pt x="14774" y="14508"/>
                    <a:pt x="14774" y="14560"/>
                    <a:pt x="14733" y="14560"/>
                  </a:cubicBezTo>
                  <a:cubicBezTo>
                    <a:pt x="14733" y="14560"/>
                    <a:pt x="14692" y="14468"/>
                    <a:pt x="14600" y="14508"/>
                  </a:cubicBezTo>
                  <a:lnTo>
                    <a:pt x="14560" y="14508"/>
                  </a:lnTo>
                  <a:cubicBezTo>
                    <a:pt x="14560" y="14508"/>
                    <a:pt x="14519" y="14560"/>
                    <a:pt x="14478" y="14560"/>
                  </a:cubicBezTo>
                  <a:lnTo>
                    <a:pt x="14437" y="14508"/>
                  </a:lnTo>
                  <a:cubicBezTo>
                    <a:pt x="14386" y="14560"/>
                    <a:pt x="14386" y="14600"/>
                    <a:pt x="14345" y="14641"/>
                  </a:cubicBezTo>
                  <a:cubicBezTo>
                    <a:pt x="14304" y="14641"/>
                    <a:pt x="14263" y="14560"/>
                    <a:pt x="14263" y="14560"/>
                  </a:cubicBezTo>
                  <a:lnTo>
                    <a:pt x="14130" y="14560"/>
                  </a:lnTo>
                  <a:lnTo>
                    <a:pt x="14008" y="14560"/>
                  </a:lnTo>
                  <a:lnTo>
                    <a:pt x="13967" y="14560"/>
                  </a:lnTo>
                  <a:cubicBezTo>
                    <a:pt x="13926" y="14560"/>
                    <a:pt x="13926" y="14560"/>
                    <a:pt x="13875" y="14508"/>
                  </a:cubicBezTo>
                  <a:lnTo>
                    <a:pt x="13875" y="14508"/>
                  </a:lnTo>
                  <a:lnTo>
                    <a:pt x="13926" y="14468"/>
                  </a:lnTo>
                  <a:cubicBezTo>
                    <a:pt x="14008" y="14508"/>
                    <a:pt x="14130" y="14508"/>
                    <a:pt x="14222" y="14468"/>
                  </a:cubicBezTo>
                  <a:lnTo>
                    <a:pt x="14222" y="14468"/>
                  </a:lnTo>
                  <a:cubicBezTo>
                    <a:pt x="14090" y="14427"/>
                    <a:pt x="14181" y="14427"/>
                    <a:pt x="14130" y="14386"/>
                  </a:cubicBezTo>
                  <a:cubicBezTo>
                    <a:pt x="14130" y="14345"/>
                    <a:pt x="14049" y="14345"/>
                    <a:pt x="14049" y="14345"/>
                  </a:cubicBezTo>
                  <a:close/>
                  <a:moveTo>
                    <a:pt x="14948" y="14508"/>
                  </a:moveTo>
                  <a:lnTo>
                    <a:pt x="14989" y="14508"/>
                  </a:lnTo>
                  <a:lnTo>
                    <a:pt x="15029" y="14508"/>
                  </a:lnTo>
                  <a:lnTo>
                    <a:pt x="15203" y="14508"/>
                  </a:lnTo>
                  <a:cubicBezTo>
                    <a:pt x="15152" y="14600"/>
                    <a:pt x="15152" y="14600"/>
                    <a:pt x="15111" y="14600"/>
                  </a:cubicBezTo>
                  <a:lnTo>
                    <a:pt x="15070" y="14600"/>
                  </a:lnTo>
                  <a:lnTo>
                    <a:pt x="14989" y="14600"/>
                  </a:lnTo>
                  <a:cubicBezTo>
                    <a:pt x="14989" y="14560"/>
                    <a:pt x="14989" y="14560"/>
                    <a:pt x="14948" y="14508"/>
                  </a:cubicBezTo>
                  <a:close/>
                  <a:moveTo>
                    <a:pt x="15029" y="16347"/>
                  </a:moveTo>
                  <a:lnTo>
                    <a:pt x="15029" y="16347"/>
                  </a:lnTo>
                  <a:cubicBezTo>
                    <a:pt x="15029" y="16347"/>
                    <a:pt x="15070" y="16347"/>
                    <a:pt x="15111" y="16296"/>
                  </a:cubicBezTo>
                  <a:lnTo>
                    <a:pt x="15111" y="16296"/>
                  </a:lnTo>
                  <a:lnTo>
                    <a:pt x="15111" y="16296"/>
                  </a:lnTo>
                  <a:lnTo>
                    <a:pt x="15111" y="16429"/>
                  </a:lnTo>
                  <a:lnTo>
                    <a:pt x="14989" y="16429"/>
                  </a:lnTo>
                  <a:lnTo>
                    <a:pt x="14989" y="16429"/>
                  </a:lnTo>
                  <a:lnTo>
                    <a:pt x="14989" y="16429"/>
                  </a:lnTo>
                  <a:cubicBezTo>
                    <a:pt x="15029" y="16429"/>
                    <a:pt x="15029" y="16388"/>
                    <a:pt x="15029" y="16388"/>
                  </a:cubicBezTo>
                  <a:lnTo>
                    <a:pt x="15029" y="16347"/>
                  </a:lnTo>
                  <a:lnTo>
                    <a:pt x="15029" y="16347"/>
                  </a:lnTo>
                  <a:close/>
                  <a:moveTo>
                    <a:pt x="15918" y="9962"/>
                  </a:moveTo>
                  <a:cubicBezTo>
                    <a:pt x="16010" y="9962"/>
                    <a:pt x="16010" y="9829"/>
                    <a:pt x="16092" y="9911"/>
                  </a:cubicBezTo>
                  <a:cubicBezTo>
                    <a:pt x="16051" y="10003"/>
                    <a:pt x="15877" y="10044"/>
                    <a:pt x="15837" y="9962"/>
                  </a:cubicBezTo>
                  <a:cubicBezTo>
                    <a:pt x="15837" y="9870"/>
                    <a:pt x="15918" y="9788"/>
                    <a:pt x="15969" y="9747"/>
                  </a:cubicBezTo>
                  <a:cubicBezTo>
                    <a:pt x="15969" y="9747"/>
                    <a:pt x="16010" y="9747"/>
                    <a:pt x="16010" y="9788"/>
                  </a:cubicBezTo>
                  <a:cubicBezTo>
                    <a:pt x="16010" y="9788"/>
                    <a:pt x="16010" y="9870"/>
                    <a:pt x="15969" y="9870"/>
                  </a:cubicBezTo>
                  <a:cubicBezTo>
                    <a:pt x="15969" y="9911"/>
                    <a:pt x="15877" y="9911"/>
                    <a:pt x="15918" y="9962"/>
                  </a:cubicBezTo>
                  <a:lnTo>
                    <a:pt x="15918" y="9962"/>
                  </a:lnTo>
                  <a:close/>
                  <a:moveTo>
                    <a:pt x="16991" y="17962"/>
                  </a:moveTo>
                  <a:cubicBezTo>
                    <a:pt x="16991" y="18003"/>
                    <a:pt x="16991" y="18084"/>
                    <a:pt x="16940" y="18135"/>
                  </a:cubicBezTo>
                  <a:cubicBezTo>
                    <a:pt x="16899" y="18176"/>
                    <a:pt x="16777" y="18176"/>
                    <a:pt x="16685" y="18176"/>
                  </a:cubicBezTo>
                  <a:cubicBezTo>
                    <a:pt x="16685" y="18135"/>
                    <a:pt x="16644" y="18003"/>
                    <a:pt x="16685" y="17962"/>
                  </a:cubicBezTo>
                  <a:lnTo>
                    <a:pt x="16991" y="17962"/>
                  </a:lnTo>
                  <a:close/>
                  <a:moveTo>
                    <a:pt x="17114" y="9655"/>
                  </a:moveTo>
                  <a:cubicBezTo>
                    <a:pt x="17155" y="9706"/>
                    <a:pt x="17114" y="9747"/>
                    <a:pt x="17073" y="9829"/>
                  </a:cubicBezTo>
                  <a:cubicBezTo>
                    <a:pt x="17073" y="9788"/>
                    <a:pt x="17032" y="9788"/>
                    <a:pt x="16991" y="9788"/>
                  </a:cubicBezTo>
                  <a:lnTo>
                    <a:pt x="16991" y="9747"/>
                  </a:lnTo>
                  <a:lnTo>
                    <a:pt x="16940" y="9747"/>
                  </a:lnTo>
                  <a:lnTo>
                    <a:pt x="16940" y="9747"/>
                  </a:lnTo>
                  <a:lnTo>
                    <a:pt x="16940" y="9747"/>
                  </a:lnTo>
                  <a:lnTo>
                    <a:pt x="16940" y="9655"/>
                  </a:lnTo>
                  <a:lnTo>
                    <a:pt x="16940" y="9614"/>
                  </a:lnTo>
                  <a:lnTo>
                    <a:pt x="16899" y="9614"/>
                  </a:lnTo>
                  <a:cubicBezTo>
                    <a:pt x="16899" y="9655"/>
                    <a:pt x="16777" y="9706"/>
                    <a:pt x="16736" y="9788"/>
                  </a:cubicBezTo>
                  <a:cubicBezTo>
                    <a:pt x="16736" y="9788"/>
                    <a:pt x="16685" y="9788"/>
                    <a:pt x="16685" y="9747"/>
                  </a:cubicBezTo>
                  <a:lnTo>
                    <a:pt x="16685" y="9747"/>
                  </a:lnTo>
                  <a:cubicBezTo>
                    <a:pt x="16736" y="9706"/>
                    <a:pt x="16777" y="9655"/>
                    <a:pt x="16817" y="9614"/>
                  </a:cubicBezTo>
                  <a:lnTo>
                    <a:pt x="16817" y="9614"/>
                  </a:lnTo>
                  <a:lnTo>
                    <a:pt x="16736" y="9614"/>
                  </a:lnTo>
                  <a:lnTo>
                    <a:pt x="16736" y="9655"/>
                  </a:lnTo>
                  <a:lnTo>
                    <a:pt x="16685" y="9655"/>
                  </a:lnTo>
                  <a:lnTo>
                    <a:pt x="16685" y="9655"/>
                  </a:lnTo>
                  <a:lnTo>
                    <a:pt x="16685" y="9614"/>
                  </a:lnTo>
                  <a:lnTo>
                    <a:pt x="16644" y="9614"/>
                  </a:lnTo>
                  <a:cubicBezTo>
                    <a:pt x="16644" y="9655"/>
                    <a:pt x="16562" y="9655"/>
                    <a:pt x="16521" y="9655"/>
                  </a:cubicBezTo>
                  <a:cubicBezTo>
                    <a:pt x="16429" y="9614"/>
                    <a:pt x="16388" y="9614"/>
                    <a:pt x="16347" y="9614"/>
                  </a:cubicBezTo>
                  <a:lnTo>
                    <a:pt x="16174" y="9614"/>
                  </a:lnTo>
                  <a:lnTo>
                    <a:pt x="16174" y="9574"/>
                  </a:lnTo>
                  <a:cubicBezTo>
                    <a:pt x="16174" y="9533"/>
                    <a:pt x="16307" y="9492"/>
                    <a:pt x="16347" y="9451"/>
                  </a:cubicBezTo>
                  <a:lnTo>
                    <a:pt x="16266" y="9451"/>
                  </a:lnTo>
                  <a:lnTo>
                    <a:pt x="16266" y="9451"/>
                  </a:lnTo>
                  <a:cubicBezTo>
                    <a:pt x="16307" y="9359"/>
                    <a:pt x="16347" y="9400"/>
                    <a:pt x="16388" y="9359"/>
                  </a:cubicBezTo>
                  <a:cubicBezTo>
                    <a:pt x="16347" y="9318"/>
                    <a:pt x="16347" y="9318"/>
                    <a:pt x="16347" y="9277"/>
                  </a:cubicBezTo>
                  <a:cubicBezTo>
                    <a:pt x="16388" y="9144"/>
                    <a:pt x="16480" y="8981"/>
                    <a:pt x="16603" y="8940"/>
                  </a:cubicBezTo>
                  <a:cubicBezTo>
                    <a:pt x="16644" y="8889"/>
                    <a:pt x="16685" y="8889"/>
                    <a:pt x="16736" y="8889"/>
                  </a:cubicBezTo>
                  <a:lnTo>
                    <a:pt x="16736" y="8889"/>
                  </a:lnTo>
                  <a:lnTo>
                    <a:pt x="16736" y="8889"/>
                  </a:lnTo>
                  <a:lnTo>
                    <a:pt x="16736" y="8940"/>
                  </a:lnTo>
                  <a:lnTo>
                    <a:pt x="16644" y="8940"/>
                  </a:lnTo>
                  <a:cubicBezTo>
                    <a:pt x="16736" y="9063"/>
                    <a:pt x="16521" y="9104"/>
                    <a:pt x="16562" y="9236"/>
                  </a:cubicBezTo>
                  <a:cubicBezTo>
                    <a:pt x="16603" y="9236"/>
                    <a:pt x="16603" y="9196"/>
                    <a:pt x="16644" y="9196"/>
                  </a:cubicBezTo>
                  <a:lnTo>
                    <a:pt x="16736" y="9196"/>
                  </a:lnTo>
                  <a:cubicBezTo>
                    <a:pt x="16685" y="9236"/>
                    <a:pt x="16685" y="9236"/>
                    <a:pt x="16644" y="9236"/>
                  </a:cubicBezTo>
                  <a:lnTo>
                    <a:pt x="16644" y="9277"/>
                  </a:lnTo>
                  <a:lnTo>
                    <a:pt x="16644" y="9277"/>
                  </a:lnTo>
                  <a:cubicBezTo>
                    <a:pt x="16685" y="9277"/>
                    <a:pt x="16777" y="9359"/>
                    <a:pt x="16817" y="9318"/>
                  </a:cubicBezTo>
                  <a:lnTo>
                    <a:pt x="16858" y="9277"/>
                  </a:lnTo>
                  <a:cubicBezTo>
                    <a:pt x="16899" y="9277"/>
                    <a:pt x="16991" y="9318"/>
                    <a:pt x="17032" y="9318"/>
                  </a:cubicBezTo>
                  <a:lnTo>
                    <a:pt x="16991" y="9359"/>
                  </a:lnTo>
                  <a:lnTo>
                    <a:pt x="16940" y="9400"/>
                  </a:lnTo>
                  <a:lnTo>
                    <a:pt x="16940" y="9451"/>
                  </a:lnTo>
                  <a:cubicBezTo>
                    <a:pt x="16940" y="9451"/>
                    <a:pt x="16991" y="9451"/>
                    <a:pt x="16991" y="9492"/>
                  </a:cubicBezTo>
                  <a:cubicBezTo>
                    <a:pt x="17032" y="9492"/>
                    <a:pt x="17032" y="9451"/>
                    <a:pt x="17073" y="9451"/>
                  </a:cubicBezTo>
                  <a:lnTo>
                    <a:pt x="17073" y="9451"/>
                  </a:lnTo>
                  <a:lnTo>
                    <a:pt x="17073" y="9492"/>
                  </a:lnTo>
                  <a:cubicBezTo>
                    <a:pt x="17032" y="9533"/>
                    <a:pt x="17032" y="9492"/>
                    <a:pt x="16991" y="9533"/>
                  </a:cubicBezTo>
                  <a:lnTo>
                    <a:pt x="16991" y="9533"/>
                  </a:lnTo>
                  <a:cubicBezTo>
                    <a:pt x="16991" y="9574"/>
                    <a:pt x="16991" y="9614"/>
                    <a:pt x="17032" y="9614"/>
                  </a:cubicBezTo>
                  <a:lnTo>
                    <a:pt x="17032" y="9614"/>
                  </a:lnTo>
                  <a:lnTo>
                    <a:pt x="17032" y="9574"/>
                  </a:lnTo>
                  <a:lnTo>
                    <a:pt x="17073" y="9574"/>
                  </a:lnTo>
                  <a:lnTo>
                    <a:pt x="17073" y="9614"/>
                  </a:lnTo>
                  <a:cubicBezTo>
                    <a:pt x="17073" y="9655"/>
                    <a:pt x="17073" y="9655"/>
                    <a:pt x="17114" y="9655"/>
                  </a:cubicBezTo>
                  <a:close/>
                  <a:moveTo>
                    <a:pt x="17880" y="6468"/>
                  </a:moveTo>
                  <a:cubicBezTo>
                    <a:pt x="17880" y="6427"/>
                    <a:pt x="17921" y="6427"/>
                    <a:pt x="17921" y="6427"/>
                  </a:cubicBezTo>
                  <a:lnTo>
                    <a:pt x="17962" y="6427"/>
                  </a:lnTo>
                  <a:lnTo>
                    <a:pt x="17962" y="6427"/>
                  </a:lnTo>
                  <a:cubicBezTo>
                    <a:pt x="17921" y="6427"/>
                    <a:pt x="17921" y="6468"/>
                    <a:pt x="17880" y="6468"/>
                  </a:cubicBezTo>
                  <a:lnTo>
                    <a:pt x="17880" y="6468"/>
                  </a:lnTo>
                  <a:close/>
                  <a:moveTo>
                    <a:pt x="13242" y="24817"/>
                  </a:moveTo>
                  <a:lnTo>
                    <a:pt x="13242" y="24817"/>
                  </a:lnTo>
                  <a:cubicBezTo>
                    <a:pt x="13201" y="24777"/>
                    <a:pt x="13201" y="24777"/>
                    <a:pt x="13160" y="24777"/>
                  </a:cubicBezTo>
                  <a:cubicBezTo>
                    <a:pt x="13201" y="24685"/>
                    <a:pt x="13201" y="24603"/>
                    <a:pt x="13201" y="24521"/>
                  </a:cubicBezTo>
                  <a:lnTo>
                    <a:pt x="13242" y="24521"/>
                  </a:lnTo>
                  <a:lnTo>
                    <a:pt x="13282" y="24521"/>
                  </a:lnTo>
                  <a:lnTo>
                    <a:pt x="13282" y="24562"/>
                  </a:lnTo>
                  <a:cubicBezTo>
                    <a:pt x="13282" y="24603"/>
                    <a:pt x="13242" y="24603"/>
                    <a:pt x="13242" y="24644"/>
                  </a:cubicBezTo>
                  <a:cubicBezTo>
                    <a:pt x="13242" y="24644"/>
                    <a:pt x="13282" y="24644"/>
                    <a:pt x="13282" y="24685"/>
                  </a:cubicBezTo>
                  <a:cubicBezTo>
                    <a:pt x="13282" y="24725"/>
                    <a:pt x="13242" y="24777"/>
                    <a:pt x="13242" y="24817"/>
                  </a:cubicBezTo>
                  <a:close/>
                  <a:moveTo>
                    <a:pt x="6427" y="4894"/>
                  </a:moveTo>
                  <a:cubicBezTo>
                    <a:pt x="6386" y="4853"/>
                    <a:pt x="6345" y="4802"/>
                    <a:pt x="6386" y="4761"/>
                  </a:cubicBezTo>
                  <a:cubicBezTo>
                    <a:pt x="6427" y="4761"/>
                    <a:pt x="6468" y="4721"/>
                    <a:pt x="6468" y="4721"/>
                  </a:cubicBezTo>
                  <a:cubicBezTo>
                    <a:pt x="6519" y="4761"/>
                    <a:pt x="6519" y="4802"/>
                    <a:pt x="6519" y="4853"/>
                  </a:cubicBezTo>
                  <a:cubicBezTo>
                    <a:pt x="6600" y="4935"/>
                    <a:pt x="6682" y="4761"/>
                    <a:pt x="6723" y="4761"/>
                  </a:cubicBezTo>
                  <a:cubicBezTo>
                    <a:pt x="6815" y="4721"/>
                    <a:pt x="6938" y="4802"/>
                    <a:pt x="7030" y="4802"/>
                  </a:cubicBezTo>
                  <a:cubicBezTo>
                    <a:pt x="7193" y="4894"/>
                    <a:pt x="7540" y="5017"/>
                    <a:pt x="7796" y="4976"/>
                  </a:cubicBezTo>
                  <a:cubicBezTo>
                    <a:pt x="7878" y="4976"/>
                    <a:pt x="8051" y="5109"/>
                    <a:pt x="8051" y="5150"/>
                  </a:cubicBezTo>
                  <a:cubicBezTo>
                    <a:pt x="8000" y="5150"/>
                    <a:pt x="7918" y="5150"/>
                    <a:pt x="7878" y="5191"/>
                  </a:cubicBezTo>
                  <a:cubicBezTo>
                    <a:pt x="7837" y="5191"/>
                    <a:pt x="7837" y="5231"/>
                    <a:pt x="7837" y="5272"/>
                  </a:cubicBezTo>
                  <a:cubicBezTo>
                    <a:pt x="7959" y="5272"/>
                    <a:pt x="8133" y="5364"/>
                    <a:pt x="8307" y="5313"/>
                  </a:cubicBezTo>
                  <a:cubicBezTo>
                    <a:pt x="8388" y="5313"/>
                    <a:pt x="8511" y="5272"/>
                    <a:pt x="8603" y="5272"/>
                  </a:cubicBezTo>
                  <a:cubicBezTo>
                    <a:pt x="8644" y="5231"/>
                    <a:pt x="8685" y="5313"/>
                    <a:pt x="8726" y="5313"/>
                  </a:cubicBezTo>
                  <a:cubicBezTo>
                    <a:pt x="8818" y="5364"/>
                    <a:pt x="8899" y="5364"/>
                    <a:pt x="8940" y="5405"/>
                  </a:cubicBezTo>
                  <a:lnTo>
                    <a:pt x="8940" y="5446"/>
                  </a:lnTo>
                  <a:cubicBezTo>
                    <a:pt x="8899" y="5446"/>
                    <a:pt x="8899" y="5446"/>
                    <a:pt x="8899" y="5487"/>
                  </a:cubicBezTo>
                  <a:cubicBezTo>
                    <a:pt x="8940" y="5528"/>
                    <a:pt x="8981" y="5569"/>
                    <a:pt x="9022" y="5569"/>
                  </a:cubicBezTo>
                  <a:lnTo>
                    <a:pt x="9022" y="5528"/>
                  </a:lnTo>
                  <a:lnTo>
                    <a:pt x="9073" y="5487"/>
                  </a:lnTo>
                  <a:cubicBezTo>
                    <a:pt x="9073" y="5405"/>
                    <a:pt x="8940" y="5405"/>
                    <a:pt x="9022" y="5231"/>
                  </a:cubicBezTo>
                  <a:cubicBezTo>
                    <a:pt x="9073" y="5231"/>
                    <a:pt x="9155" y="5231"/>
                    <a:pt x="9236" y="5191"/>
                  </a:cubicBezTo>
                  <a:cubicBezTo>
                    <a:pt x="9236" y="5191"/>
                    <a:pt x="9236" y="5150"/>
                    <a:pt x="9277" y="5150"/>
                  </a:cubicBezTo>
                  <a:cubicBezTo>
                    <a:pt x="9328" y="5150"/>
                    <a:pt x="9369" y="5150"/>
                    <a:pt x="9410" y="5191"/>
                  </a:cubicBezTo>
                  <a:cubicBezTo>
                    <a:pt x="9451" y="5191"/>
                    <a:pt x="9533" y="5231"/>
                    <a:pt x="9625" y="5191"/>
                  </a:cubicBezTo>
                  <a:cubicBezTo>
                    <a:pt x="9666" y="5272"/>
                    <a:pt x="9788" y="5364"/>
                    <a:pt x="9921" y="5313"/>
                  </a:cubicBezTo>
                  <a:cubicBezTo>
                    <a:pt x="9962" y="5313"/>
                    <a:pt x="9962" y="5272"/>
                    <a:pt x="10003" y="5272"/>
                  </a:cubicBezTo>
                  <a:cubicBezTo>
                    <a:pt x="10136" y="5272"/>
                    <a:pt x="10299" y="5272"/>
                    <a:pt x="10391" y="5231"/>
                  </a:cubicBezTo>
                  <a:cubicBezTo>
                    <a:pt x="10432" y="5272"/>
                    <a:pt x="10473" y="5364"/>
                    <a:pt x="10554" y="5364"/>
                  </a:cubicBezTo>
                  <a:lnTo>
                    <a:pt x="10554" y="5231"/>
                  </a:lnTo>
                  <a:cubicBezTo>
                    <a:pt x="10514" y="5191"/>
                    <a:pt x="10432" y="5231"/>
                    <a:pt x="10391" y="5191"/>
                  </a:cubicBezTo>
                  <a:lnTo>
                    <a:pt x="10391" y="5150"/>
                  </a:lnTo>
                  <a:cubicBezTo>
                    <a:pt x="10473" y="5150"/>
                    <a:pt x="10514" y="5150"/>
                    <a:pt x="10606" y="5191"/>
                  </a:cubicBezTo>
                  <a:cubicBezTo>
                    <a:pt x="10646" y="5191"/>
                    <a:pt x="10687" y="5191"/>
                    <a:pt x="10687" y="5231"/>
                  </a:cubicBezTo>
                  <a:lnTo>
                    <a:pt x="10687" y="5364"/>
                  </a:lnTo>
                  <a:cubicBezTo>
                    <a:pt x="10687" y="5446"/>
                    <a:pt x="10769" y="5446"/>
                    <a:pt x="10861" y="5487"/>
                  </a:cubicBezTo>
                  <a:cubicBezTo>
                    <a:pt x="10861" y="5405"/>
                    <a:pt x="10769" y="5272"/>
                    <a:pt x="10810" y="5231"/>
                  </a:cubicBezTo>
                  <a:lnTo>
                    <a:pt x="10943" y="5231"/>
                  </a:lnTo>
                  <a:cubicBezTo>
                    <a:pt x="10943" y="5191"/>
                    <a:pt x="10984" y="5150"/>
                    <a:pt x="11024" y="5109"/>
                  </a:cubicBezTo>
                  <a:lnTo>
                    <a:pt x="11116" y="5109"/>
                  </a:lnTo>
                  <a:cubicBezTo>
                    <a:pt x="11116" y="5058"/>
                    <a:pt x="11116" y="5017"/>
                    <a:pt x="11065" y="4976"/>
                  </a:cubicBezTo>
                  <a:cubicBezTo>
                    <a:pt x="11024" y="5017"/>
                    <a:pt x="10984" y="5017"/>
                    <a:pt x="10943" y="5017"/>
                  </a:cubicBezTo>
                  <a:lnTo>
                    <a:pt x="10943" y="5017"/>
                  </a:lnTo>
                  <a:cubicBezTo>
                    <a:pt x="10943" y="4976"/>
                    <a:pt x="10984" y="4976"/>
                    <a:pt x="10984" y="4935"/>
                  </a:cubicBezTo>
                  <a:lnTo>
                    <a:pt x="11116" y="4935"/>
                  </a:lnTo>
                  <a:cubicBezTo>
                    <a:pt x="11116" y="4935"/>
                    <a:pt x="11157" y="4976"/>
                    <a:pt x="11198" y="4976"/>
                  </a:cubicBezTo>
                  <a:lnTo>
                    <a:pt x="11198" y="4853"/>
                  </a:lnTo>
                  <a:lnTo>
                    <a:pt x="11157" y="4853"/>
                  </a:lnTo>
                  <a:cubicBezTo>
                    <a:pt x="11065" y="4894"/>
                    <a:pt x="11024" y="4802"/>
                    <a:pt x="10984" y="4802"/>
                  </a:cubicBezTo>
                  <a:lnTo>
                    <a:pt x="10902" y="4802"/>
                  </a:lnTo>
                  <a:cubicBezTo>
                    <a:pt x="10810" y="4802"/>
                    <a:pt x="10646" y="4721"/>
                    <a:pt x="10646" y="4639"/>
                  </a:cubicBezTo>
                  <a:cubicBezTo>
                    <a:pt x="10687" y="4639"/>
                    <a:pt x="10728" y="4598"/>
                    <a:pt x="10728" y="4547"/>
                  </a:cubicBezTo>
                  <a:lnTo>
                    <a:pt x="10646" y="4506"/>
                  </a:lnTo>
                  <a:cubicBezTo>
                    <a:pt x="10646" y="4424"/>
                    <a:pt x="10687" y="4383"/>
                    <a:pt x="10728" y="4343"/>
                  </a:cubicBezTo>
                  <a:cubicBezTo>
                    <a:pt x="10769" y="4343"/>
                    <a:pt x="10769" y="4383"/>
                    <a:pt x="10810" y="4383"/>
                  </a:cubicBezTo>
                  <a:lnTo>
                    <a:pt x="10810" y="4343"/>
                  </a:lnTo>
                  <a:cubicBezTo>
                    <a:pt x="10810" y="4343"/>
                    <a:pt x="10769" y="4291"/>
                    <a:pt x="10769" y="4251"/>
                  </a:cubicBezTo>
                  <a:cubicBezTo>
                    <a:pt x="10810" y="4251"/>
                    <a:pt x="10810" y="4210"/>
                    <a:pt x="10810" y="4210"/>
                  </a:cubicBezTo>
                  <a:cubicBezTo>
                    <a:pt x="10943" y="4169"/>
                    <a:pt x="11116" y="4251"/>
                    <a:pt x="11157" y="4343"/>
                  </a:cubicBezTo>
                  <a:cubicBezTo>
                    <a:pt x="11198" y="4383"/>
                    <a:pt x="11157" y="4424"/>
                    <a:pt x="11157" y="4465"/>
                  </a:cubicBezTo>
                  <a:cubicBezTo>
                    <a:pt x="11198" y="4465"/>
                    <a:pt x="11321" y="4598"/>
                    <a:pt x="11372" y="4639"/>
                  </a:cubicBezTo>
                  <a:lnTo>
                    <a:pt x="11372" y="4680"/>
                  </a:lnTo>
                  <a:cubicBezTo>
                    <a:pt x="11280" y="4680"/>
                    <a:pt x="11280" y="4680"/>
                    <a:pt x="11239" y="4721"/>
                  </a:cubicBezTo>
                  <a:lnTo>
                    <a:pt x="11239" y="4802"/>
                  </a:lnTo>
                  <a:lnTo>
                    <a:pt x="11321" y="4802"/>
                  </a:lnTo>
                  <a:cubicBezTo>
                    <a:pt x="11372" y="4853"/>
                    <a:pt x="11372" y="4802"/>
                    <a:pt x="11413" y="4802"/>
                  </a:cubicBezTo>
                  <a:cubicBezTo>
                    <a:pt x="11454" y="4802"/>
                    <a:pt x="11535" y="4853"/>
                    <a:pt x="11535" y="4853"/>
                  </a:cubicBezTo>
                  <a:cubicBezTo>
                    <a:pt x="11535" y="4894"/>
                    <a:pt x="11494" y="4894"/>
                    <a:pt x="11494" y="4935"/>
                  </a:cubicBezTo>
                  <a:cubicBezTo>
                    <a:pt x="11494" y="4976"/>
                    <a:pt x="11535" y="4976"/>
                    <a:pt x="11535" y="4976"/>
                  </a:cubicBezTo>
                  <a:cubicBezTo>
                    <a:pt x="11576" y="5017"/>
                    <a:pt x="11576" y="5109"/>
                    <a:pt x="11576" y="5150"/>
                  </a:cubicBezTo>
                  <a:cubicBezTo>
                    <a:pt x="11709" y="5150"/>
                    <a:pt x="11668" y="4976"/>
                    <a:pt x="11750" y="4935"/>
                  </a:cubicBezTo>
                  <a:cubicBezTo>
                    <a:pt x="11832" y="4935"/>
                    <a:pt x="11964" y="5058"/>
                    <a:pt x="11924" y="5150"/>
                  </a:cubicBezTo>
                  <a:lnTo>
                    <a:pt x="11883" y="5150"/>
                  </a:lnTo>
                  <a:cubicBezTo>
                    <a:pt x="11832" y="5191"/>
                    <a:pt x="11832" y="5231"/>
                    <a:pt x="11832" y="5231"/>
                  </a:cubicBezTo>
                  <a:cubicBezTo>
                    <a:pt x="11832" y="5272"/>
                    <a:pt x="11964" y="5405"/>
                    <a:pt x="12005" y="5446"/>
                  </a:cubicBezTo>
                  <a:cubicBezTo>
                    <a:pt x="12046" y="5446"/>
                    <a:pt x="12087" y="5405"/>
                    <a:pt x="12138" y="5405"/>
                  </a:cubicBezTo>
                  <a:cubicBezTo>
                    <a:pt x="12138" y="5272"/>
                    <a:pt x="12220" y="5272"/>
                    <a:pt x="12261" y="5231"/>
                  </a:cubicBezTo>
                  <a:cubicBezTo>
                    <a:pt x="12261" y="5191"/>
                    <a:pt x="12261" y="5058"/>
                    <a:pt x="12302" y="5058"/>
                  </a:cubicBezTo>
                  <a:cubicBezTo>
                    <a:pt x="12342" y="5058"/>
                    <a:pt x="12393" y="5058"/>
                    <a:pt x="12434" y="5017"/>
                  </a:cubicBezTo>
                  <a:lnTo>
                    <a:pt x="12434" y="4976"/>
                  </a:lnTo>
                  <a:cubicBezTo>
                    <a:pt x="12393" y="4976"/>
                    <a:pt x="12342" y="4935"/>
                    <a:pt x="12302" y="4894"/>
                  </a:cubicBezTo>
                  <a:lnTo>
                    <a:pt x="12302" y="4802"/>
                  </a:lnTo>
                  <a:lnTo>
                    <a:pt x="12342" y="4761"/>
                  </a:lnTo>
                  <a:cubicBezTo>
                    <a:pt x="12475" y="4761"/>
                    <a:pt x="12516" y="4761"/>
                    <a:pt x="12598" y="4802"/>
                  </a:cubicBezTo>
                  <a:cubicBezTo>
                    <a:pt x="12649" y="4802"/>
                    <a:pt x="12649" y="4802"/>
                    <a:pt x="12690" y="4853"/>
                  </a:cubicBezTo>
                  <a:cubicBezTo>
                    <a:pt x="12731" y="4853"/>
                    <a:pt x="12772" y="4894"/>
                    <a:pt x="12772" y="4935"/>
                  </a:cubicBezTo>
                  <a:cubicBezTo>
                    <a:pt x="12812" y="4935"/>
                    <a:pt x="12853" y="4894"/>
                    <a:pt x="12853" y="4935"/>
                  </a:cubicBezTo>
                  <a:cubicBezTo>
                    <a:pt x="12904" y="4935"/>
                    <a:pt x="12904" y="5058"/>
                    <a:pt x="12904" y="5058"/>
                  </a:cubicBezTo>
                  <a:cubicBezTo>
                    <a:pt x="12853" y="5058"/>
                    <a:pt x="12853" y="5109"/>
                    <a:pt x="12812" y="5109"/>
                  </a:cubicBezTo>
                  <a:cubicBezTo>
                    <a:pt x="12812" y="5058"/>
                    <a:pt x="12772" y="5058"/>
                    <a:pt x="12772" y="5017"/>
                  </a:cubicBezTo>
                  <a:cubicBezTo>
                    <a:pt x="12731" y="5017"/>
                    <a:pt x="12731" y="5058"/>
                    <a:pt x="12690" y="5058"/>
                  </a:cubicBezTo>
                  <a:cubicBezTo>
                    <a:pt x="12731" y="5231"/>
                    <a:pt x="12812" y="5272"/>
                    <a:pt x="12904" y="5364"/>
                  </a:cubicBezTo>
                  <a:cubicBezTo>
                    <a:pt x="12904" y="5446"/>
                    <a:pt x="12812" y="5569"/>
                    <a:pt x="12772" y="5569"/>
                  </a:cubicBezTo>
                  <a:cubicBezTo>
                    <a:pt x="12690" y="5620"/>
                    <a:pt x="12690" y="5620"/>
                    <a:pt x="12649" y="5660"/>
                  </a:cubicBezTo>
                  <a:cubicBezTo>
                    <a:pt x="12516" y="5620"/>
                    <a:pt x="12516" y="5487"/>
                    <a:pt x="12393" y="5487"/>
                  </a:cubicBezTo>
                  <a:lnTo>
                    <a:pt x="12342" y="5487"/>
                  </a:lnTo>
                  <a:lnTo>
                    <a:pt x="12342" y="5528"/>
                  </a:lnTo>
                  <a:cubicBezTo>
                    <a:pt x="12434" y="5528"/>
                    <a:pt x="12516" y="5620"/>
                    <a:pt x="12557" y="5660"/>
                  </a:cubicBezTo>
                  <a:lnTo>
                    <a:pt x="12475" y="5660"/>
                  </a:lnTo>
                  <a:lnTo>
                    <a:pt x="12434" y="5660"/>
                  </a:lnTo>
                  <a:cubicBezTo>
                    <a:pt x="12342" y="5660"/>
                    <a:pt x="12342" y="5660"/>
                    <a:pt x="12302" y="5569"/>
                  </a:cubicBezTo>
                  <a:cubicBezTo>
                    <a:pt x="12220" y="5569"/>
                    <a:pt x="12138" y="5569"/>
                    <a:pt x="12087" y="5620"/>
                  </a:cubicBezTo>
                  <a:lnTo>
                    <a:pt x="12087" y="5620"/>
                  </a:lnTo>
                  <a:lnTo>
                    <a:pt x="12087" y="5620"/>
                  </a:lnTo>
                  <a:cubicBezTo>
                    <a:pt x="12138" y="5660"/>
                    <a:pt x="12179" y="5660"/>
                    <a:pt x="12220" y="5701"/>
                  </a:cubicBezTo>
                  <a:cubicBezTo>
                    <a:pt x="12179" y="5742"/>
                    <a:pt x="12005" y="5916"/>
                    <a:pt x="11924" y="5916"/>
                  </a:cubicBezTo>
                  <a:cubicBezTo>
                    <a:pt x="11883" y="5875"/>
                    <a:pt x="11883" y="5824"/>
                    <a:pt x="11832" y="5824"/>
                  </a:cubicBezTo>
                  <a:cubicBezTo>
                    <a:pt x="11791" y="5783"/>
                    <a:pt x="11750" y="5783"/>
                    <a:pt x="11750" y="5783"/>
                  </a:cubicBezTo>
                  <a:cubicBezTo>
                    <a:pt x="11709" y="5783"/>
                    <a:pt x="11668" y="5742"/>
                    <a:pt x="11668" y="5742"/>
                  </a:cubicBezTo>
                  <a:lnTo>
                    <a:pt x="11494" y="5742"/>
                  </a:lnTo>
                  <a:lnTo>
                    <a:pt x="11494" y="5742"/>
                  </a:lnTo>
                  <a:cubicBezTo>
                    <a:pt x="11535" y="5783"/>
                    <a:pt x="11627" y="5783"/>
                    <a:pt x="11668" y="5824"/>
                  </a:cubicBezTo>
                  <a:cubicBezTo>
                    <a:pt x="11709" y="5824"/>
                    <a:pt x="11750" y="5875"/>
                    <a:pt x="11791" y="5916"/>
                  </a:cubicBezTo>
                  <a:cubicBezTo>
                    <a:pt x="11832" y="5957"/>
                    <a:pt x="11924" y="5957"/>
                    <a:pt x="12046" y="5957"/>
                  </a:cubicBezTo>
                  <a:lnTo>
                    <a:pt x="12046" y="5957"/>
                  </a:lnTo>
                  <a:cubicBezTo>
                    <a:pt x="12046" y="5998"/>
                    <a:pt x="12005" y="6039"/>
                    <a:pt x="12005" y="6079"/>
                  </a:cubicBezTo>
                  <a:cubicBezTo>
                    <a:pt x="11964" y="6130"/>
                    <a:pt x="11832" y="6253"/>
                    <a:pt x="11750" y="6212"/>
                  </a:cubicBezTo>
                  <a:cubicBezTo>
                    <a:pt x="11709" y="6212"/>
                    <a:pt x="11668" y="6171"/>
                    <a:pt x="11627" y="6171"/>
                  </a:cubicBezTo>
                  <a:lnTo>
                    <a:pt x="11627" y="6335"/>
                  </a:lnTo>
                  <a:cubicBezTo>
                    <a:pt x="11535" y="6335"/>
                    <a:pt x="11454" y="6294"/>
                    <a:pt x="11372" y="6253"/>
                  </a:cubicBezTo>
                  <a:cubicBezTo>
                    <a:pt x="11280" y="6253"/>
                    <a:pt x="11198" y="6253"/>
                    <a:pt x="11116" y="6212"/>
                  </a:cubicBezTo>
                  <a:lnTo>
                    <a:pt x="11116" y="6212"/>
                  </a:lnTo>
                  <a:lnTo>
                    <a:pt x="11157" y="6212"/>
                  </a:lnTo>
                  <a:cubicBezTo>
                    <a:pt x="11198" y="6253"/>
                    <a:pt x="11239" y="6294"/>
                    <a:pt x="11280" y="6294"/>
                  </a:cubicBezTo>
                  <a:cubicBezTo>
                    <a:pt x="11372" y="6335"/>
                    <a:pt x="11454" y="6335"/>
                    <a:pt x="11535" y="6386"/>
                  </a:cubicBezTo>
                  <a:lnTo>
                    <a:pt x="11535" y="6427"/>
                  </a:lnTo>
                  <a:cubicBezTo>
                    <a:pt x="11494" y="6468"/>
                    <a:pt x="11454" y="6468"/>
                    <a:pt x="11413" y="6468"/>
                  </a:cubicBezTo>
                  <a:cubicBezTo>
                    <a:pt x="11413" y="6509"/>
                    <a:pt x="11372" y="6468"/>
                    <a:pt x="11321" y="6468"/>
                  </a:cubicBezTo>
                  <a:lnTo>
                    <a:pt x="11280" y="6468"/>
                  </a:lnTo>
                  <a:lnTo>
                    <a:pt x="11239" y="6509"/>
                  </a:lnTo>
                  <a:lnTo>
                    <a:pt x="11239" y="6509"/>
                  </a:lnTo>
                  <a:cubicBezTo>
                    <a:pt x="11280" y="6509"/>
                    <a:pt x="11321" y="6509"/>
                    <a:pt x="11321" y="6549"/>
                  </a:cubicBezTo>
                  <a:lnTo>
                    <a:pt x="11321" y="6549"/>
                  </a:lnTo>
                  <a:cubicBezTo>
                    <a:pt x="11321" y="6590"/>
                    <a:pt x="11157" y="6641"/>
                    <a:pt x="11116" y="6723"/>
                  </a:cubicBezTo>
                  <a:lnTo>
                    <a:pt x="11116" y="6805"/>
                  </a:lnTo>
                  <a:cubicBezTo>
                    <a:pt x="11116" y="6805"/>
                    <a:pt x="11065" y="6805"/>
                    <a:pt x="11024" y="6846"/>
                  </a:cubicBezTo>
                  <a:cubicBezTo>
                    <a:pt x="10984" y="6897"/>
                    <a:pt x="10861" y="7275"/>
                    <a:pt x="10943" y="7408"/>
                  </a:cubicBezTo>
                  <a:lnTo>
                    <a:pt x="11065" y="7408"/>
                  </a:lnTo>
                  <a:lnTo>
                    <a:pt x="11157" y="7408"/>
                  </a:lnTo>
                  <a:cubicBezTo>
                    <a:pt x="11198" y="7448"/>
                    <a:pt x="11239" y="7612"/>
                    <a:pt x="11239" y="7704"/>
                  </a:cubicBezTo>
                  <a:lnTo>
                    <a:pt x="11239" y="7786"/>
                  </a:lnTo>
                  <a:cubicBezTo>
                    <a:pt x="11372" y="7786"/>
                    <a:pt x="11413" y="7704"/>
                    <a:pt x="11494" y="7745"/>
                  </a:cubicBezTo>
                  <a:cubicBezTo>
                    <a:pt x="11668" y="7745"/>
                    <a:pt x="11832" y="7827"/>
                    <a:pt x="11924" y="7918"/>
                  </a:cubicBezTo>
                  <a:cubicBezTo>
                    <a:pt x="11964" y="7959"/>
                    <a:pt x="11964" y="8000"/>
                    <a:pt x="12005" y="8000"/>
                  </a:cubicBezTo>
                  <a:cubicBezTo>
                    <a:pt x="12087" y="8041"/>
                    <a:pt x="12138" y="8041"/>
                    <a:pt x="12220" y="8082"/>
                  </a:cubicBezTo>
                  <a:cubicBezTo>
                    <a:pt x="12261" y="8082"/>
                    <a:pt x="12302" y="8123"/>
                    <a:pt x="12342" y="8123"/>
                  </a:cubicBezTo>
                  <a:cubicBezTo>
                    <a:pt x="12434" y="8174"/>
                    <a:pt x="12690" y="8123"/>
                    <a:pt x="12772" y="8215"/>
                  </a:cubicBezTo>
                  <a:cubicBezTo>
                    <a:pt x="12772" y="8256"/>
                    <a:pt x="12772" y="8296"/>
                    <a:pt x="12731" y="8337"/>
                  </a:cubicBezTo>
                  <a:cubicBezTo>
                    <a:pt x="12772" y="8378"/>
                    <a:pt x="12772" y="8378"/>
                    <a:pt x="12772" y="8429"/>
                  </a:cubicBezTo>
                  <a:cubicBezTo>
                    <a:pt x="12812" y="8511"/>
                    <a:pt x="12772" y="8552"/>
                    <a:pt x="12772" y="8593"/>
                  </a:cubicBezTo>
                  <a:cubicBezTo>
                    <a:pt x="12812" y="8634"/>
                    <a:pt x="12853" y="8685"/>
                    <a:pt x="12853" y="8766"/>
                  </a:cubicBezTo>
                  <a:cubicBezTo>
                    <a:pt x="12945" y="8766"/>
                    <a:pt x="13027" y="8848"/>
                    <a:pt x="13027" y="8940"/>
                  </a:cubicBezTo>
                  <a:cubicBezTo>
                    <a:pt x="13109" y="8940"/>
                    <a:pt x="13160" y="8981"/>
                    <a:pt x="13201" y="9022"/>
                  </a:cubicBezTo>
                  <a:cubicBezTo>
                    <a:pt x="13201" y="8981"/>
                    <a:pt x="13160" y="8981"/>
                    <a:pt x="13160" y="8940"/>
                  </a:cubicBezTo>
                  <a:lnTo>
                    <a:pt x="13201" y="8889"/>
                  </a:lnTo>
                  <a:cubicBezTo>
                    <a:pt x="13242" y="8889"/>
                    <a:pt x="13242" y="8940"/>
                    <a:pt x="13282" y="8981"/>
                  </a:cubicBezTo>
                  <a:lnTo>
                    <a:pt x="13282" y="8848"/>
                  </a:lnTo>
                  <a:cubicBezTo>
                    <a:pt x="13364" y="8766"/>
                    <a:pt x="13282" y="8685"/>
                    <a:pt x="13282" y="8593"/>
                  </a:cubicBezTo>
                  <a:lnTo>
                    <a:pt x="13282" y="8552"/>
                  </a:lnTo>
                  <a:cubicBezTo>
                    <a:pt x="13282" y="8511"/>
                    <a:pt x="13242" y="8470"/>
                    <a:pt x="13242" y="8470"/>
                  </a:cubicBezTo>
                  <a:lnTo>
                    <a:pt x="13282" y="8470"/>
                  </a:lnTo>
                  <a:cubicBezTo>
                    <a:pt x="13282" y="8378"/>
                    <a:pt x="13242" y="8378"/>
                    <a:pt x="13201" y="8337"/>
                  </a:cubicBezTo>
                  <a:cubicBezTo>
                    <a:pt x="13201" y="8337"/>
                    <a:pt x="13160" y="8296"/>
                    <a:pt x="13160" y="8256"/>
                  </a:cubicBezTo>
                  <a:cubicBezTo>
                    <a:pt x="13415" y="8215"/>
                    <a:pt x="13793" y="7918"/>
                    <a:pt x="13579" y="7612"/>
                  </a:cubicBezTo>
                  <a:cubicBezTo>
                    <a:pt x="13538" y="7571"/>
                    <a:pt x="13323" y="7489"/>
                    <a:pt x="13323" y="7408"/>
                  </a:cubicBezTo>
                  <a:cubicBezTo>
                    <a:pt x="13364" y="7357"/>
                    <a:pt x="13415" y="7316"/>
                    <a:pt x="13415" y="7275"/>
                  </a:cubicBezTo>
                  <a:cubicBezTo>
                    <a:pt x="13456" y="7275"/>
                    <a:pt x="13456" y="7234"/>
                    <a:pt x="13456" y="7234"/>
                  </a:cubicBezTo>
                  <a:cubicBezTo>
                    <a:pt x="13456" y="7193"/>
                    <a:pt x="13497" y="7234"/>
                    <a:pt x="13497" y="7193"/>
                  </a:cubicBezTo>
                  <a:lnTo>
                    <a:pt x="13497" y="7101"/>
                  </a:lnTo>
                  <a:cubicBezTo>
                    <a:pt x="13497" y="7101"/>
                    <a:pt x="13497" y="7060"/>
                    <a:pt x="13456" y="7060"/>
                  </a:cubicBezTo>
                  <a:cubicBezTo>
                    <a:pt x="13456" y="7019"/>
                    <a:pt x="13497" y="7019"/>
                    <a:pt x="13497" y="6978"/>
                  </a:cubicBezTo>
                  <a:lnTo>
                    <a:pt x="13364" y="6978"/>
                  </a:lnTo>
                  <a:lnTo>
                    <a:pt x="13364" y="6978"/>
                  </a:lnTo>
                  <a:cubicBezTo>
                    <a:pt x="13415" y="6897"/>
                    <a:pt x="13456" y="6846"/>
                    <a:pt x="13497" y="6805"/>
                  </a:cubicBezTo>
                  <a:cubicBezTo>
                    <a:pt x="13456" y="6764"/>
                    <a:pt x="13415" y="6764"/>
                    <a:pt x="13415" y="6723"/>
                  </a:cubicBezTo>
                  <a:cubicBezTo>
                    <a:pt x="13364" y="6641"/>
                    <a:pt x="13456" y="6549"/>
                    <a:pt x="13497" y="6549"/>
                  </a:cubicBezTo>
                  <a:cubicBezTo>
                    <a:pt x="13620" y="6590"/>
                    <a:pt x="13671" y="6641"/>
                    <a:pt x="13793" y="6641"/>
                  </a:cubicBezTo>
                  <a:lnTo>
                    <a:pt x="13967" y="6641"/>
                  </a:lnTo>
                  <a:cubicBezTo>
                    <a:pt x="14008" y="6590"/>
                    <a:pt x="14049" y="6590"/>
                    <a:pt x="14090" y="6590"/>
                  </a:cubicBezTo>
                  <a:cubicBezTo>
                    <a:pt x="14130" y="6641"/>
                    <a:pt x="14263" y="6723"/>
                    <a:pt x="14345" y="6764"/>
                  </a:cubicBezTo>
                  <a:cubicBezTo>
                    <a:pt x="14304" y="6805"/>
                    <a:pt x="14304" y="6805"/>
                    <a:pt x="14345" y="6846"/>
                  </a:cubicBezTo>
                  <a:cubicBezTo>
                    <a:pt x="14386" y="6846"/>
                    <a:pt x="14478" y="6938"/>
                    <a:pt x="14560" y="6938"/>
                  </a:cubicBezTo>
                  <a:lnTo>
                    <a:pt x="14600" y="6938"/>
                  </a:lnTo>
                  <a:cubicBezTo>
                    <a:pt x="14641" y="6938"/>
                    <a:pt x="14641" y="6897"/>
                    <a:pt x="14641" y="6938"/>
                  </a:cubicBezTo>
                  <a:lnTo>
                    <a:pt x="14692" y="6938"/>
                  </a:lnTo>
                  <a:cubicBezTo>
                    <a:pt x="14692" y="6978"/>
                    <a:pt x="14692" y="6978"/>
                    <a:pt x="14641" y="6978"/>
                  </a:cubicBezTo>
                  <a:cubicBezTo>
                    <a:pt x="14560" y="7060"/>
                    <a:pt x="14733" y="7275"/>
                    <a:pt x="14641" y="7357"/>
                  </a:cubicBezTo>
                  <a:lnTo>
                    <a:pt x="14600" y="7357"/>
                  </a:lnTo>
                  <a:lnTo>
                    <a:pt x="14600" y="7448"/>
                  </a:lnTo>
                  <a:lnTo>
                    <a:pt x="14600" y="7448"/>
                  </a:lnTo>
                  <a:cubicBezTo>
                    <a:pt x="14733" y="7408"/>
                    <a:pt x="14774" y="7357"/>
                    <a:pt x="14856" y="7448"/>
                  </a:cubicBezTo>
                  <a:lnTo>
                    <a:pt x="14856" y="7489"/>
                  </a:lnTo>
                  <a:lnTo>
                    <a:pt x="14856" y="7530"/>
                  </a:lnTo>
                  <a:cubicBezTo>
                    <a:pt x="14897" y="7489"/>
                    <a:pt x="15029" y="7530"/>
                    <a:pt x="15070" y="7489"/>
                  </a:cubicBezTo>
                  <a:cubicBezTo>
                    <a:pt x="15070" y="7448"/>
                    <a:pt x="15070" y="7408"/>
                    <a:pt x="15111" y="7408"/>
                  </a:cubicBezTo>
                  <a:cubicBezTo>
                    <a:pt x="15152" y="7408"/>
                    <a:pt x="15152" y="7448"/>
                    <a:pt x="15203" y="7489"/>
                  </a:cubicBezTo>
                  <a:lnTo>
                    <a:pt x="15203" y="7489"/>
                  </a:lnTo>
                  <a:cubicBezTo>
                    <a:pt x="15203" y="7357"/>
                    <a:pt x="15244" y="7316"/>
                    <a:pt x="15285" y="7275"/>
                  </a:cubicBezTo>
                  <a:cubicBezTo>
                    <a:pt x="15203" y="7152"/>
                    <a:pt x="15285" y="7193"/>
                    <a:pt x="15326" y="7152"/>
                  </a:cubicBezTo>
                  <a:lnTo>
                    <a:pt x="15367" y="7101"/>
                  </a:lnTo>
                  <a:lnTo>
                    <a:pt x="15367" y="7101"/>
                  </a:lnTo>
                  <a:cubicBezTo>
                    <a:pt x="15459" y="7152"/>
                    <a:pt x="15581" y="7357"/>
                    <a:pt x="15622" y="7408"/>
                  </a:cubicBezTo>
                  <a:lnTo>
                    <a:pt x="15622" y="7489"/>
                  </a:lnTo>
                  <a:lnTo>
                    <a:pt x="15663" y="7489"/>
                  </a:lnTo>
                  <a:cubicBezTo>
                    <a:pt x="15663" y="7612"/>
                    <a:pt x="15755" y="7571"/>
                    <a:pt x="15796" y="7663"/>
                  </a:cubicBezTo>
                  <a:cubicBezTo>
                    <a:pt x="15755" y="7663"/>
                    <a:pt x="15755" y="7663"/>
                    <a:pt x="15755" y="7704"/>
                  </a:cubicBezTo>
                  <a:cubicBezTo>
                    <a:pt x="15755" y="7745"/>
                    <a:pt x="15837" y="7745"/>
                    <a:pt x="15877" y="7786"/>
                  </a:cubicBezTo>
                  <a:cubicBezTo>
                    <a:pt x="15877" y="7786"/>
                    <a:pt x="15877" y="7827"/>
                    <a:pt x="15837" y="7827"/>
                  </a:cubicBezTo>
                  <a:lnTo>
                    <a:pt x="15796" y="7827"/>
                  </a:lnTo>
                  <a:lnTo>
                    <a:pt x="15714" y="7827"/>
                  </a:lnTo>
                  <a:lnTo>
                    <a:pt x="15714" y="7827"/>
                  </a:lnTo>
                  <a:cubicBezTo>
                    <a:pt x="15755" y="7867"/>
                    <a:pt x="15755" y="7959"/>
                    <a:pt x="15796" y="7959"/>
                  </a:cubicBezTo>
                  <a:lnTo>
                    <a:pt x="15837" y="7959"/>
                  </a:lnTo>
                  <a:cubicBezTo>
                    <a:pt x="15877" y="7959"/>
                    <a:pt x="16010" y="8041"/>
                    <a:pt x="16010" y="8123"/>
                  </a:cubicBezTo>
                  <a:lnTo>
                    <a:pt x="15969" y="8174"/>
                  </a:lnTo>
                  <a:lnTo>
                    <a:pt x="16051" y="8174"/>
                  </a:lnTo>
                  <a:lnTo>
                    <a:pt x="16092" y="8174"/>
                  </a:lnTo>
                  <a:cubicBezTo>
                    <a:pt x="16174" y="8174"/>
                    <a:pt x="16225" y="8215"/>
                    <a:pt x="16266" y="8256"/>
                  </a:cubicBezTo>
                  <a:cubicBezTo>
                    <a:pt x="16307" y="8256"/>
                    <a:pt x="16388" y="8256"/>
                    <a:pt x="16429" y="8296"/>
                  </a:cubicBezTo>
                  <a:cubicBezTo>
                    <a:pt x="16388" y="8337"/>
                    <a:pt x="16347" y="8337"/>
                    <a:pt x="16307" y="8337"/>
                  </a:cubicBezTo>
                  <a:cubicBezTo>
                    <a:pt x="16225" y="8378"/>
                    <a:pt x="16225" y="8429"/>
                    <a:pt x="16133" y="8429"/>
                  </a:cubicBezTo>
                  <a:lnTo>
                    <a:pt x="16051" y="8429"/>
                  </a:lnTo>
                  <a:cubicBezTo>
                    <a:pt x="16051" y="8470"/>
                    <a:pt x="16051" y="8511"/>
                    <a:pt x="16010" y="8552"/>
                  </a:cubicBezTo>
                  <a:cubicBezTo>
                    <a:pt x="16051" y="8511"/>
                    <a:pt x="16133" y="8511"/>
                    <a:pt x="16174" y="8511"/>
                  </a:cubicBezTo>
                  <a:cubicBezTo>
                    <a:pt x="16266" y="8429"/>
                    <a:pt x="16347" y="8296"/>
                    <a:pt x="16480" y="8429"/>
                  </a:cubicBezTo>
                  <a:lnTo>
                    <a:pt x="16480" y="8470"/>
                  </a:lnTo>
                  <a:lnTo>
                    <a:pt x="16480" y="8511"/>
                  </a:lnTo>
                  <a:cubicBezTo>
                    <a:pt x="16521" y="8511"/>
                    <a:pt x="16521" y="8470"/>
                    <a:pt x="16562" y="8470"/>
                  </a:cubicBezTo>
                  <a:cubicBezTo>
                    <a:pt x="16603" y="8470"/>
                    <a:pt x="16685" y="8511"/>
                    <a:pt x="16685" y="8552"/>
                  </a:cubicBezTo>
                  <a:cubicBezTo>
                    <a:pt x="16685" y="8593"/>
                    <a:pt x="16644" y="8634"/>
                    <a:pt x="16644" y="8685"/>
                  </a:cubicBezTo>
                  <a:cubicBezTo>
                    <a:pt x="16644" y="8726"/>
                    <a:pt x="16685" y="8726"/>
                    <a:pt x="16685" y="8766"/>
                  </a:cubicBezTo>
                  <a:lnTo>
                    <a:pt x="16685" y="8766"/>
                  </a:lnTo>
                  <a:cubicBezTo>
                    <a:pt x="16644" y="8807"/>
                    <a:pt x="16562" y="8889"/>
                    <a:pt x="16521" y="8889"/>
                  </a:cubicBezTo>
                  <a:cubicBezTo>
                    <a:pt x="16429" y="8889"/>
                    <a:pt x="16347" y="8940"/>
                    <a:pt x="16266" y="8940"/>
                  </a:cubicBezTo>
                  <a:cubicBezTo>
                    <a:pt x="16225" y="8981"/>
                    <a:pt x="16174" y="9022"/>
                    <a:pt x="16133" y="9063"/>
                  </a:cubicBezTo>
                  <a:cubicBezTo>
                    <a:pt x="16092" y="9104"/>
                    <a:pt x="15969" y="9104"/>
                    <a:pt x="15837" y="9144"/>
                  </a:cubicBezTo>
                  <a:lnTo>
                    <a:pt x="15581" y="9144"/>
                  </a:lnTo>
                  <a:cubicBezTo>
                    <a:pt x="15540" y="9104"/>
                    <a:pt x="15499" y="9104"/>
                    <a:pt x="15459" y="9144"/>
                  </a:cubicBezTo>
                  <a:lnTo>
                    <a:pt x="15326" y="9144"/>
                  </a:lnTo>
                  <a:cubicBezTo>
                    <a:pt x="15285" y="9104"/>
                    <a:pt x="15152" y="9104"/>
                    <a:pt x="15111" y="9144"/>
                  </a:cubicBezTo>
                  <a:cubicBezTo>
                    <a:pt x="15029" y="9144"/>
                    <a:pt x="15029" y="9277"/>
                    <a:pt x="14989" y="9318"/>
                  </a:cubicBezTo>
                  <a:cubicBezTo>
                    <a:pt x="14948" y="9318"/>
                    <a:pt x="14856" y="9318"/>
                    <a:pt x="14815" y="9359"/>
                  </a:cubicBezTo>
                  <a:cubicBezTo>
                    <a:pt x="14692" y="9451"/>
                    <a:pt x="14519" y="9614"/>
                    <a:pt x="14437" y="9788"/>
                  </a:cubicBezTo>
                  <a:cubicBezTo>
                    <a:pt x="14519" y="9747"/>
                    <a:pt x="14600" y="9614"/>
                    <a:pt x="14692" y="9533"/>
                  </a:cubicBezTo>
                  <a:cubicBezTo>
                    <a:pt x="14815" y="9451"/>
                    <a:pt x="14948" y="9451"/>
                    <a:pt x="15111" y="9359"/>
                  </a:cubicBezTo>
                  <a:cubicBezTo>
                    <a:pt x="15244" y="9318"/>
                    <a:pt x="15408" y="9318"/>
                    <a:pt x="15459" y="9451"/>
                  </a:cubicBezTo>
                  <a:cubicBezTo>
                    <a:pt x="15408" y="9492"/>
                    <a:pt x="15285" y="9574"/>
                    <a:pt x="15244" y="9574"/>
                  </a:cubicBezTo>
                  <a:cubicBezTo>
                    <a:pt x="15244" y="9533"/>
                    <a:pt x="15203" y="9533"/>
                    <a:pt x="15203" y="9533"/>
                  </a:cubicBezTo>
                  <a:cubicBezTo>
                    <a:pt x="15152" y="9533"/>
                    <a:pt x="15111" y="9533"/>
                    <a:pt x="15111" y="9574"/>
                  </a:cubicBezTo>
                  <a:lnTo>
                    <a:pt x="15111" y="9574"/>
                  </a:lnTo>
                  <a:cubicBezTo>
                    <a:pt x="15152" y="9574"/>
                    <a:pt x="15203" y="9574"/>
                    <a:pt x="15244" y="9614"/>
                  </a:cubicBezTo>
                  <a:lnTo>
                    <a:pt x="15326" y="9614"/>
                  </a:lnTo>
                  <a:lnTo>
                    <a:pt x="15326" y="9614"/>
                  </a:lnTo>
                  <a:lnTo>
                    <a:pt x="15326" y="9614"/>
                  </a:lnTo>
                  <a:lnTo>
                    <a:pt x="15367" y="9614"/>
                  </a:lnTo>
                  <a:lnTo>
                    <a:pt x="15326" y="9655"/>
                  </a:lnTo>
                  <a:cubicBezTo>
                    <a:pt x="15326" y="9706"/>
                    <a:pt x="15326" y="9706"/>
                    <a:pt x="15285" y="9747"/>
                  </a:cubicBezTo>
                  <a:lnTo>
                    <a:pt x="15367" y="9747"/>
                  </a:lnTo>
                  <a:cubicBezTo>
                    <a:pt x="15326" y="9788"/>
                    <a:pt x="15326" y="9788"/>
                    <a:pt x="15326" y="9829"/>
                  </a:cubicBezTo>
                  <a:lnTo>
                    <a:pt x="15367" y="9829"/>
                  </a:lnTo>
                  <a:cubicBezTo>
                    <a:pt x="15326" y="9911"/>
                    <a:pt x="15459" y="9911"/>
                    <a:pt x="15499" y="9911"/>
                  </a:cubicBezTo>
                  <a:lnTo>
                    <a:pt x="15499" y="9911"/>
                  </a:lnTo>
                  <a:lnTo>
                    <a:pt x="15459" y="9911"/>
                  </a:lnTo>
                  <a:lnTo>
                    <a:pt x="15459" y="9962"/>
                  </a:lnTo>
                  <a:lnTo>
                    <a:pt x="15459" y="9962"/>
                  </a:lnTo>
                  <a:lnTo>
                    <a:pt x="15459" y="9962"/>
                  </a:lnTo>
                  <a:lnTo>
                    <a:pt x="15499" y="9962"/>
                  </a:lnTo>
                  <a:lnTo>
                    <a:pt x="15540" y="9962"/>
                  </a:lnTo>
                  <a:lnTo>
                    <a:pt x="15581" y="10003"/>
                  </a:lnTo>
                  <a:lnTo>
                    <a:pt x="15622" y="10003"/>
                  </a:lnTo>
                  <a:cubicBezTo>
                    <a:pt x="15622" y="9962"/>
                    <a:pt x="15622" y="9962"/>
                    <a:pt x="15663" y="10003"/>
                  </a:cubicBezTo>
                  <a:lnTo>
                    <a:pt x="15663" y="10003"/>
                  </a:lnTo>
                  <a:lnTo>
                    <a:pt x="15663" y="10003"/>
                  </a:lnTo>
                  <a:lnTo>
                    <a:pt x="15663" y="10003"/>
                  </a:lnTo>
                  <a:lnTo>
                    <a:pt x="15714" y="10003"/>
                  </a:lnTo>
                  <a:cubicBezTo>
                    <a:pt x="15755" y="10003"/>
                    <a:pt x="15755" y="9962"/>
                    <a:pt x="15796" y="9962"/>
                  </a:cubicBezTo>
                  <a:lnTo>
                    <a:pt x="15796" y="10003"/>
                  </a:lnTo>
                  <a:lnTo>
                    <a:pt x="15837" y="10003"/>
                  </a:lnTo>
                  <a:lnTo>
                    <a:pt x="15877" y="10044"/>
                  </a:lnTo>
                  <a:lnTo>
                    <a:pt x="15877" y="10044"/>
                  </a:lnTo>
                  <a:lnTo>
                    <a:pt x="15837" y="10044"/>
                  </a:lnTo>
                  <a:lnTo>
                    <a:pt x="15837" y="10044"/>
                  </a:lnTo>
                  <a:cubicBezTo>
                    <a:pt x="15877" y="10044"/>
                    <a:pt x="15918" y="10044"/>
                    <a:pt x="15918" y="10084"/>
                  </a:cubicBezTo>
                  <a:lnTo>
                    <a:pt x="15877" y="10084"/>
                  </a:lnTo>
                  <a:lnTo>
                    <a:pt x="15877" y="10084"/>
                  </a:lnTo>
                  <a:lnTo>
                    <a:pt x="15837" y="10084"/>
                  </a:lnTo>
                  <a:lnTo>
                    <a:pt x="15877" y="10084"/>
                  </a:lnTo>
                  <a:lnTo>
                    <a:pt x="15796" y="10084"/>
                  </a:lnTo>
                  <a:lnTo>
                    <a:pt x="15837" y="10125"/>
                  </a:lnTo>
                  <a:cubicBezTo>
                    <a:pt x="15755" y="10125"/>
                    <a:pt x="15663" y="10166"/>
                    <a:pt x="15622" y="10166"/>
                  </a:cubicBezTo>
                  <a:lnTo>
                    <a:pt x="15581" y="10166"/>
                  </a:lnTo>
                  <a:lnTo>
                    <a:pt x="15581" y="10166"/>
                  </a:lnTo>
                  <a:lnTo>
                    <a:pt x="15581" y="10217"/>
                  </a:lnTo>
                  <a:lnTo>
                    <a:pt x="15540" y="10166"/>
                  </a:lnTo>
                  <a:lnTo>
                    <a:pt x="15540" y="10217"/>
                  </a:lnTo>
                  <a:lnTo>
                    <a:pt x="15499" y="10217"/>
                  </a:lnTo>
                  <a:lnTo>
                    <a:pt x="15499" y="10166"/>
                  </a:lnTo>
                  <a:lnTo>
                    <a:pt x="15499" y="10217"/>
                  </a:lnTo>
                  <a:lnTo>
                    <a:pt x="15459" y="10217"/>
                  </a:lnTo>
                  <a:lnTo>
                    <a:pt x="15459" y="10217"/>
                  </a:lnTo>
                  <a:lnTo>
                    <a:pt x="15459" y="10217"/>
                  </a:lnTo>
                  <a:lnTo>
                    <a:pt x="15408" y="10217"/>
                  </a:lnTo>
                  <a:cubicBezTo>
                    <a:pt x="15408" y="10217"/>
                    <a:pt x="15459" y="10217"/>
                    <a:pt x="15408" y="10258"/>
                  </a:cubicBezTo>
                  <a:cubicBezTo>
                    <a:pt x="15367" y="10258"/>
                    <a:pt x="15367" y="10340"/>
                    <a:pt x="15326" y="10340"/>
                  </a:cubicBezTo>
                  <a:lnTo>
                    <a:pt x="15326" y="10340"/>
                  </a:lnTo>
                  <a:lnTo>
                    <a:pt x="15326" y="10340"/>
                  </a:lnTo>
                  <a:cubicBezTo>
                    <a:pt x="15285" y="10340"/>
                    <a:pt x="15285" y="10340"/>
                    <a:pt x="15244" y="10381"/>
                  </a:cubicBezTo>
                  <a:lnTo>
                    <a:pt x="15244" y="10381"/>
                  </a:lnTo>
                  <a:lnTo>
                    <a:pt x="15203" y="10381"/>
                  </a:lnTo>
                  <a:lnTo>
                    <a:pt x="15203" y="10340"/>
                  </a:lnTo>
                  <a:lnTo>
                    <a:pt x="15152" y="10340"/>
                  </a:lnTo>
                  <a:cubicBezTo>
                    <a:pt x="15152" y="10299"/>
                    <a:pt x="15111" y="10258"/>
                    <a:pt x="15152" y="10217"/>
                  </a:cubicBezTo>
                  <a:lnTo>
                    <a:pt x="15203" y="10217"/>
                  </a:lnTo>
                  <a:lnTo>
                    <a:pt x="15152" y="10217"/>
                  </a:lnTo>
                  <a:lnTo>
                    <a:pt x="15152" y="10217"/>
                  </a:lnTo>
                  <a:lnTo>
                    <a:pt x="15152" y="10217"/>
                  </a:lnTo>
                  <a:cubicBezTo>
                    <a:pt x="15152" y="10217"/>
                    <a:pt x="15203" y="10217"/>
                    <a:pt x="15203" y="10166"/>
                  </a:cubicBezTo>
                  <a:lnTo>
                    <a:pt x="15244" y="10166"/>
                  </a:lnTo>
                  <a:lnTo>
                    <a:pt x="15244" y="10166"/>
                  </a:lnTo>
                  <a:lnTo>
                    <a:pt x="15203" y="10166"/>
                  </a:lnTo>
                  <a:lnTo>
                    <a:pt x="15203" y="10166"/>
                  </a:lnTo>
                  <a:cubicBezTo>
                    <a:pt x="15244" y="10125"/>
                    <a:pt x="15367" y="10044"/>
                    <a:pt x="15408" y="10084"/>
                  </a:cubicBezTo>
                  <a:lnTo>
                    <a:pt x="15408" y="10084"/>
                  </a:lnTo>
                  <a:lnTo>
                    <a:pt x="15459" y="10125"/>
                  </a:lnTo>
                  <a:lnTo>
                    <a:pt x="15459" y="10084"/>
                  </a:lnTo>
                  <a:cubicBezTo>
                    <a:pt x="15499" y="10084"/>
                    <a:pt x="15499" y="10044"/>
                    <a:pt x="15540" y="10084"/>
                  </a:cubicBezTo>
                  <a:lnTo>
                    <a:pt x="15540" y="10044"/>
                  </a:lnTo>
                  <a:cubicBezTo>
                    <a:pt x="15499" y="10044"/>
                    <a:pt x="15367" y="10044"/>
                    <a:pt x="15326" y="10084"/>
                  </a:cubicBezTo>
                  <a:lnTo>
                    <a:pt x="15326" y="10044"/>
                  </a:lnTo>
                  <a:cubicBezTo>
                    <a:pt x="15367" y="10044"/>
                    <a:pt x="15408" y="10003"/>
                    <a:pt x="15408" y="9962"/>
                  </a:cubicBezTo>
                  <a:lnTo>
                    <a:pt x="15408" y="9962"/>
                  </a:lnTo>
                  <a:lnTo>
                    <a:pt x="15408" y="10003"/>
                  </a:lnTo>
                  <a:cubicBezTo>
                    <a:pt x="15408" y="9962"/>
                    <a:pt x="15367" y="9962"/>
                    <a:pt x="15367" y="9962"/>
                  </a:cubicBezTo>
                  <a:lnTo>
                    <a:pt x="15367" y="9962"/>
                  </a:lnTo>
                  <a:lnTo>
                    <a:pt x="15367" y="10003"/>
                  </a:lnTo>
                  <a:cubicBezTo>
                    <a:pt x="15285" y="10003"/>
                    <a:pt x="15244" y="10084"/>
                    <a:pt x="15203" y="10084"/>
                  </a:cubicBezTo>
                  <a:lnTo>
                    <a:pt x="15152" y="10084"/>
                  </a:lnTo>
                  <a:lnTo>
                    <a:pt x="15152" y="10084"/>
                  </a:lnTo>
                  <a:cubicBezTo>
                    <a:pt x="15152" y="10084"/>
                    <a:pt x="15111" y="10084"/>
                    <a:pt x="15111" y="10125"/>
                  </a:cubicBezTo>
                  <a:cubicBezTo>
                    <a:pt x="15070" y="10084"/>
                    <a:pt x="15029" y="10084"/>
                    <a:pt x="15029" y="10125"/>
                  </a:cubicBezTo>
                  <a:lnTo>
                    <a:pt x="14989" y="10084"/>
                  </a:lnTo>
                  <a:lnTo>
                    <a:pt x="15029" y="10125"/>
                  </a:lnTo>
                  <a:lnTo>
                    <a:pt x="14989" y="10166"/>
                  </a:lnTo>
                  <a:lnTo>
                    <a:pt x="15029" y="10166"/>
                  </a:lnTo>
                  <a:lnTo>
                    <a:pt x="15029" y="10166"/>
                  </a:lnTo>
                  <a:cubicBezTo>
                    <a:pt x="14989" y="10166"/>
                    <a:pt x="14989" y="10217"/>
                    <a:pt x="14948" y="10166"/>
                  </a:cubicBezTo>
                  <a:lnTo>
                    <a:pt x="14948" y="10217"/>
                  </a:lnTo>
                  <a:lnTo>
                    <a:pt x="14897" y="10217"/>
                  </a:lnTo>
                  <a:lnTo>
                    <a:pt x="14856" y="10258"/>
                  </a:lnTo>
                  <a:lnTo>
                    <a:pt x="14856" y="10217"/>
                  </a:lnTo>
                  <a:lnTo>
                    <a:pt x="14815" y="10217"/>
                  </a:lnTo>
                  <a:lnTo>
                    <a:pt x="14815" y="10258"/>
                  </a:lnTo>
                  <a:lnTo>
                    <a:pt x="14774" y="10258"/>
                  </a:lnTo>
                  <a:lnTo>
                    <a:pt x="14774" y="10258"/>
                  </a:lnTo>
                  <a:lnTo>
                    <a:pt x="14774" y="10217"/>
                  </a:lnTo>
                  <a:lnTo>
                    <a:pt x="14774" y="10217"/>
                  </a:lnTo>
                  <a:lnTo>
                    <a:pt x="14774" y="10217"/>
                  </a:lnTo>
                  <a:cubicBezTo>
                    <a:pt x="14733" y="10258"/>
                    <a:pt x="14733" y="10299"/>
                    <a:pt x="14692" y="10299"/>
                  </a:cubicBezTo>
                  <a:lnTo>
                    <a:pt x="14692" y="10299"/>
                  </a:lnTo>
                  <a:lnTo>
                    <a:pt x="14641" y="10340"/>
                  </a:lnTo>
                  <a:lnTo>
                    <a:pt x="14641" y="10340"/>
                  </a:lnTo>
                  <a:lnTo>
                    <a:pt x="14641" y="10299"/>
                  </a:lnTo>
                  <a:lnTo>
                    <a:pt x="14600" y="10299"/>
                  </a:lnTo>
                  <a:cubicBezTo>
                    <a:pt x="14641" y="10340"/>
                    <a:pt x="14600" y="10340"/>
                    <a:pt x="14600" y="10340"/>
                  </a:cubicBezTo>
                  <a:lnTo>
                    <a:pt x="14600" y="10340"/>
                  </a:lnTo>
                  <a:lnTo>
                    <a:pt x="14600" y="10340"/>
                  </a:lnTo>
                  <a:lnTo>
                    <a:pt x="14600" y="10340"/>
                  </a:lnTo>
                  <a:lnTo>
                    <a:pt x="14560" y="10340"/>
                  </a:lnTo>
                  <a:lnTo>
                    <a:pt x="14560" y="10381"/>
                  </a:lnTo>
                  <a:cubicBezTo>
                    <a:pt x="14519" y="10381"/>
                    <a:pt x="14478" y="10473"/>
                    <a:pt x="14437" y="10514"/>
                  </a:cubicBezTo>
                  <a:lnTo>
                    <a:pt x="14478" y="10554"/>
                  </a:lnTo>
                  <a:lnTo>
                    <a:pt x="14478" y="10554"/>
                  </a:lnTo>
                  <a:cubicBezTo>
                    <a:pt x="14478" y="10554"/>
                    <a:pt x="14437" y="10554"/>
                    <a:pt x="14437" y="10595"/>
                  </a:cubicBezTo>
                  <a:cubicBezTo>
                    <a:pt x="14478" y="10595"/>
                    <a:pt x="14519" y="10636"/>
                    <a:pt x="14519" y="10728"/>
                  </a:cubicBezTo>
                  <a:lnTo>
                    <a:pt x="14519" y="10728"/>
                  </a:lnTo>
                  <a:lnTo>
                    <a:pt x="14600" y="10677"/>
                  </a:lnTo>
                  <a:lnTo>
                    <a:pt x="14600" y="10677"/>
                  </a:lnTo>
                  <a:lnTo>
                    <a:pt x="14560" y="10677"/>
                  </a:lnTo>
                  <a:lnTo>
                    <a:pt x="14560" y="10636"/>
                  </a:lnTo>
                  <a:lnTo>
                    <a:pt x="14560" y="10636"/>
                  </a:lnTo>
                  <a:lnTo>
                    <a:pt x="14560" y="10636"/>
                  </a:lnTo>
                  <a:cubicBezTo>
                    <a:pt x="14600" y="10677"/>
                    <a:pt x="14600" y="10677"/>
                    <a:pt x="14600" y="10728"/>
                  </a:cubicBezTo>
                  <a:cubicBezTo>
                    <a:pt x="14560" y="10728"/>
                    <a:pt x="14519" y="10728"/>
                    <a:pt x="14478" y="10769"/>
                  </a:cubicBezTo>
                  <a:lnTo>
                    <a:pt x="14478" y="10728"/>
                  </a:lnTo>
                  <a:lnTo>
                    <a:pt x="14478" y="10728"/>
                  </a:lnTo>
                  <a:lnTo>
                    <a:pt x="14437" y="10769"/>
                  </a:lnTo>
                  <a:lnTo>
                    <a:pt x="14386" y="10769"/>
                  </a:lnTo>
                  <a:lnTo>
                    <a:pt x="14386" y="10728"/>
                  </a:lnTo>
                  <a:lnTo>
                    <a:pt x="14386" y="10728"/>
                  </a:lnTo>
                  <a:lnTo>
                    <a:pt x="14345" y="10769"/>
                  </a:lnTo>
                  <a:cubicBezTo>
                    <a:pt x="14181" y="10769"/>
                    <a:pt x="14090" y="10810"/>
                    <a:pt x="14008" y="10892"/>
                  </a:cubicBezTo>
                  <a:lnTo>
                    <a:pt x="14008" y="10810"/>
                  </a:lnTo>
                  <a:cubicBezTo>
                    <a:pt x="14008" y="10851"/>
                    <a:pt x="14008" y="10851"/>
                    <a:pt x="13967" y="10892"/>
                  </a:cubicBezTo>
                  <a:lnTo>
                    <a:pt x="13967" y="10892"/>
                  </a:lnTo>
                  <a:lnTo>
                    <a:pt x="13967" y="10932"/>
                  </a:lnTo>
                  <a:lnTo>
                    <a:pt x="14008" y="10932"/>
                  </a:lnTo>
                  <a:cubicBezTo>
                    <a:pt x="14008" y="11024"/>
                    <a:pt x="13967" y="11065"/>
                    <a:pt x="13967" y="11106"/>
                  </a:cubicBezTo>
                  <a:lnTo>
                    <a:pt x="13926" y="11106"/>
                  </a:lnTo>
                  <a:cubicBezTo>
                    <a:pt x="13926" y="11147"/>
                    <a:pt x="13875" y="11188"/>
                    <a:pt x="13834" y="11188"/>
                  </a:cubicBezTo>
                  <a:lnTo>
                    <a:pt x="13834" y="11188"/>
                  </a:lnTo>
                  <a:lnTo>
                    <a:pt x="13834" y="11188"/>
                  </a:lnTo>
                  <a:lnTo>
                    <a:pt x="13834" y="11147"/>
                  </a:lnTo>
                  <a:cubicBezTo>
                    <a:pt x="13793" y="11147"/>
                    <a:pt x="13793" y="11106"/>
                    <a:pt x="13752" y="11106"/>
                  </a:cubicBezTo>
                  <a:cubicBezTo>
                    <a:pt x="13752" y="11065"/>
                    <a:pt x="13793" y="11065"/>
                    <a:pt x="13793" y="11065"/>
                  </a:cubicBezTo>
                  <a:lnTo>
                    <a:pt x="13793" y="11065"/>
                  </a:lnTo>
                  <a:lnTo>
                    <a:pt x="13752" y="11065"/>
                  </a:lnTo>
                  <a:cubicBezTo>
                    <a:pt x="13752" y="11106"/>
                    <a:pt x="13793" y="11188"/>
                    <a:pt x="13834" y="11239"/>
                  </a:cubicBezTo>
                  <a:lnTo>
                    <a:pt x="13834" y="11280"/>
                  </a:lnTo>
                  <a:cubicBezTo>
                    <a:pt x="13834" y="11321"/>
                    <a:pt x="13793" y="11321"/>
                    <a:pt x="13793" y="11362"/>
                  </a:cubicBezTo>
                  <a:cubicBezTo>
                    <a:pt x="13752" y="11402"/>
                    <a:pt x="13752" y="11402"/>
                    <a:pt x="13752" y="11443"/>
                  </a:cubicBezTo>
                  <a:lnTo>
                    <a:pt x="13752" y="11443"/>
                  </a:lnTo>
                  <a:cubicBezTo>
                    <a:pt x="13711" y="11443"/>
                    <a:pt x="13711" y="11494"/>
                    <a:pt x="13711" y="11494"/>
                  </a:cubicBezTo>
                  <a:lnTo>
                    <a:pt x="13711" y="11494"/>
                  </a:lnTo>
                  <a:lnTo>
                    <a:pt x="13671" y="11494"/>
                  </a:lnTo>
                  <a:cubicBezTo>
                    <a:pt x="13711" y="11443"/>
                    <a:pt x="13711" y="11402"/>
                    <a:pt x="13752" y="11362"/>
                  </a:cubicBezTo>
                  <a:lnTo>
                    <a:pt x="13711" y="11362"/>
                  </a:lnTo>
                  <a:lnTo>
                    <a:pt x="13711" y="11362"/>
                  </a:lnTo>
                  <a:lnTo>
                    <a:pt x="13711" y="11362"/>
                  </a:lnTo>
                  <a:lnTo>
                    <a:pt x="13711" y="11362"/>
                  </a:lnTo>
                  <a:lnTo>
                    <a:pt x="13711" y="11321"/>
                  </a:lnTo>
                  <a:lnTo>
                    <a:pt x="13711" y="11321"/>
                  </a:lnTo>
                  <a:lnTo>
                    <a:pt x="13671" y="11321"/>
                  </a:lnTo>
                  <a:lnTo>
                    <a:pt x="13671" y="11321"/>
                  </a:lnTo>
                  <a:lnTo>
                    <a:pt x="13620" y="11280"/>
                  </a:lnTo>
                  <a:lnTo>
                    <a:pt x="13620" y="11280"/>
                  </a:lnTo>
                  <a:lnTo>
                    <a:pt x="13711" y="11280"/>
                  </a:lnTo>
                  <a:lnTo>
                    <a:pt x="13671" y="11239"/>
                  </a:lnTo>
                  <a:lnTo>
                    <a:pt x="13620" y="11239"/>
                  </a:lnTo>
                  <a:lnTo>
                    <a:pt x="13620" y="11239"/>
                  </a:lnTo>
                  <a:lnTo>
                    <a:pt x="13620" y="11239"/>
                  </a:lnTo>
                  <a:lnTo>
                    <a:pt x="13671" y="11239"/>
                  </a:lnTo>
                  <a:lnTo>
                    <a:pt x="13671" y="11239"/>
                  </a:lnTo>
                  <a:lnTo>
                    <a:pt x="13671" y="11239"/>
                  </a:lnTo>
                  <a:lnTo>
                    <a:pt x="13671" y="11188"/>
                  </a:lnTo>
                  <a:lnTo>
                    <a:pt x="13620" y="11188"/>
                  </a:lnTo>
                  <a:lnTo>
                    <a:pt x="13620" y="11188"/>
                  </a:lnTo>
                  <a:cubicBezTo>
                    <a:pt x="13671" y="11188"/>
                    <a:pt x="13671" y="11188"/>
                    <a:pt x="13671" y="11147"/>
                  </a:cubicBezTo>
                  <a:lnTo>
                    <a:pt x="13671" y="11147"/>
                  </a:lnTo>
                  <a:lnTo>
                    <a:pt x="13671" y="11147"/>
                  </a:lnTo>
                  <a:lnTo>
                    <a:pt x="13671" y="11147"/>
                  </a:lnTo>
                  <a:lnTo>
                    <a:pt x="13711" y="11106"/>
                  </a:lnTo>
                  <a:lnTo>
                    <a:pt x="13711" y="11106"/>
                  </a:lnTo>
                  <a:lnTo>
                    <a:pt x="13711" y="11106"/>
                  </a:lnTo>
                  <a:lnTo>
                    <a:pt x="13671" y="11106"/>
                  </a:lnTo>
                  <a:lnTo>
                    <a:pt x="13671" y="11106"/>
                  </a:lnTo>
                  <a:lnTo>
                    <a:pt x="13671" y="11106"/>
                  </a:lnTo>
                  <a:lnTo>
                    <a:pt x="13671" y="11147"/>
                  </a:lnTo>
                  <a:lnTo>
                    <a:pt x="13671" y="11147"/>
                  </a:lnTo>
                  <a:lnTo>
                    <a:pt x="13620" y="11106"/>
                  </a:lnTo>
                  <a:lnTo>
                    <a:pt x="13620" y="11147"/>
                  </a:lnTo>
                  <a:lnTo>
                    <a:pt x="13620" y="11147"/>
                  </a:lnTo>
                  <a:cubicBezTo>
                    <a:pt x="13671" y="11239"/>
                    <a:pt x="13620" y="11188"/>
                    <a:pt x="13620" y="11239"/>
                  </a:cubicBezTo>
                  <a:lnTo>
                    <a:pt x="13620" y="11321"/>
                  </a:lnTo>
                  <a:lnTo>
                    <a:pt x="13620" y="11321"/>
                  </a:lnTo>
                  <a:lnTo>
                    <a:pt x="13620" y="11280"/>
                  </a:lnTo>
                  <a:lnTo>
                    <a:pt x="13579" y="11280"/>
                  </a:lnTo>
                  <a:lnTo>
                    <a:pt x="13579" y="11280"/>
                  </a:lnTo>
                  <a:cubicBezTo>
                    <a:pt x="13579" y="11321"/>
                    <a:pt x="13620" y="11321"/>
                    <a:pt x="13620" y="11362"/>
                  </a:cubicBezTo>
                  <a:cubicBezTo>
                    <a:pt x="13620" y="11321"/>
                    <a:pt x="13579" y="11321"/>
                    <a:pt x="13579" y="11280"/>
                  </a:cubicBezTo>
                  <a:lnTo>
                    <a:pt x="13579" y="11321"/>
                  </a:lnTo>
                  <a:cubicBezTo>
                    <a:pt x="13538" y="11321"/>
                    <a:pt x="13538" y="11280"/>
                    <a:pt x="13497" y="11280"/>
                  </a:cubicBezTo>
                  <a:lnTo>
                    <a:pt x="13497" y="11280"/>
                  </a:lnTo>
                  <a:lnTo>
                    <a:pt x="13538" y="11239"/>
                  </a:lnTo>
                  <a:lnTo>
                    <a:pt x="13497" y="11239"/>
                  </a:lnTo>
                  <a:lnTo>
                    <a:pt x="13497" y="11321"/>
                  </a:lnTo>
                  <a:cubicBezTo>
                    <a:pt x="13538" y="11321"/>
                    <a:pt x="13620" y="11362"/>
                    <a:pt x="13671" y="11362"/>
                  </a:cubicBezTo>
                  <a:cubicBezTo>
                    <a:pt x="13671" y="11402"/>
                    <a:pt x="13671" y="11402"/>
                    <a:pt x="13620" y="11402"/>
                  </a:cubicBezTo>
                  <a:lnTo>
                    <a:pt x="13620" y="11402"/>
                  </a:lnTo>
                  <a:cubicBezTo>
                    <a:pt x="13620" y="11402"/>
                    <a:pt x="13579" y="11402"/>
                    <a:pt x="13579" y="11362"/>
                  </a:cubicBezTo>
                  <a:cubicBezTo>
                    <a:pt x="13579" y="11402"/>
                    <a:pt x="13620" y="11402"/>
                    <a:pt x="13671" y="11443"/>
                  </a:cubicBezTo>
                  <a:lnTo>
                    <a:pt x="13620" y="11443"/>
                  </a:lnTo>
                  <a:cubicBezTo>
                    <a:pt x="13671" y="11443"/>
                    <a:pt x="13671" y="11443"/>
                    <a:pt x="13671" y="11494"/>
                  </a:cubicBezTo>
                  <a:lnTo>
                    <a:pt x="13671" y="11494"/>
                  </a:lnTo>
                  <a:lnTo>
                    <a:pt x="13620" y="11443"/>
                  </a:lnTo>
                  <a:lnTo>
                    <a:pt x="13620" y="11494"/>
                  </a:lnTo>
                  <a:lnTo>
                    <a:pt x="13620" y="11494"/>
                  </a:lnTo>
                  <a:lnTo>
                    <a:pt x="13579" y="11443"/>
                  </a:lnTo>
                  <a:cubicBezTo>
                    <a:pt x="13620" y="11494"/>
                    <a:pt x="13620" y="11494"/>
                    <a:pt x="13671" y="11494"/>
                  </a:cubicBezTo>
                  <a:lnTo>
                    <a:pt x="13671" y="11535"/>
                  </a:lnTo>
                  <a:lnTo>
                    <a:pt x="13620" y="11535"/>
                  </a:lnTo>
                  <a:cubicBezTo>
                    <a:pt x="13620" y="11494"/>
                    <a:pt x="13579" y="11494"/>
                    <a:pt x="13579" y="11494"/>
                  </a:cubicBezTo>
                  <a:lnTo>
                    <a:pt x="13538" y="11494"/>
                  </a:lnTo>
                  <a:lnTo>
                    <a:pt x="13538" y="11494"/>
                  </a:lnTo>
                  <a:cubicBezTo>
                    <a:pt x="13579" y="11494"/>
                    <a:pt x="13620" y="11535"/>
                    <a:pt x="13620" y="11576"/>
                  </a:cubicBezTo>
                  <a:cubicBezTo>
                    <a:pt x="13671" y="11535"/>
                    <a:pt x="13711" y="11535"/>
                    <a:pt x="13711" y="11617"/>
                  </a:cubicBezTo>
                  <a:lnTo>
                    <a:pt x="13711" y="11617"/>
                  </a:lnTo>
                  <a:lnTo>
                    <a:pt x="13711" y="11576"/>
                  </a:lnTo>
                  <a:lnTo>
                    <a:pt x="13711" y="11617"/>
                  </a:lnTo>
                  <a:lnTo>
                    <a:pt x="13711" y="11617"/>
                  </a:lnTo>
                  <a:lnTo>
                    <a:pt x="13671" y="11617"/>
                  </a:lnTo>
                  <a:cubicBezTo>
                    <a:pt x="13711" y="11658"/>
                    <a:pt x="13711" y="11658"/>
                    <a:pt x="13711" y="11699"/>
                  </a:cubicBezTo>
                  <a:lnTo>
                    <a:pt x="13711" y="11699"/>
                  </a:lnTo>
                  <a:lnTo>
                    <a:pt x="13711" y="11658"/>
                  </a:lnTo>
                  <a:lnTo>
                    <a:pt x="13671" y="11658"/>
                  </a:lnTo>
                  <a:lnTo>
                    <a:pt x="13671" y="11658"/>
                  </a:lnTo>
                  <a:lnTo>
                    <a:pt x="13671" y="11699"/>
                  </a:lnTo>
                  <a:lnTo>
                    <a:pt x="13671" y="11699"/>
                  </a:lnTo>
                  <a:lnTo>
                    <a:pt x="13620" y="11658"/>
                  </a:lnTo>
                  <a:lnTo>
                    <a:pt x="13620" y="11699"/>
                  </a:lnTo>
                  <a:lnTo>
                    <a:pt x="13620" y="11699"/>
                  </a:lnTo>
                  <a:lnTo>
                    <a:pt x="13579" y="11699"/>
                  </a:lnTo>
                  <a:lnTo>
                    <a:pt x="13579" y="11658"/>
                  </a:lnTo>
                  <a:lnTo>
                    <a:pt x="13579" y="11658"/>
                  </a:lnTo>
                  <a:lnTo>
                    <a:pt x="13579" y="11699"/>
                  </a:lnTo>
                  <a:lnTo>
                    <a:pt x="13671" y="11699"/>
                  </a:lnTo>
                  <a:lnTo>
                    <a:pt x="13711" y="11699"/>
                  </a:lnTo>
                  <a:lnTo>
                    <a:pt x="13671" y="11750"/>
                  </a:lnTo>
                  <a:lnTo>
                    <a:pt x="13671" y="11750"/>
                  </a:lnTo>
                  <a:lnTo>
                    <a:pt x="13711" y="11699"/>
                  </a:lnTo>
                  <a:lnTo>
                    <a:pt x="13711" y="11699"/>
                  </a:lnTo>
                  <a:cubicBezTo>
                    <a:pt x="13711" y="11750"/>
                    <a:pt x="13752" y="11750"/>
                    <a:pt x="13752" y="11750"/>
                  </a:cubicBezTo>
                  <a:lnTo>
                    <a:pt x="13711" y="11791"/>
                  </a:lnTo>
                  <a:lnTo>
                    <a:pt x="13711" y="11791"/>
                  </a:lnTo>
                  <a:lnTo>
                    <a:pt x="13671" y="11832"/>
                  </a:lnTo>
                  <a:cubicBezTo>
                    <a:pt x="13620" y="11832"/>
                    <a:pt x="13620" y="11791"/>
                    <a:pt x="13579" y="11791"/>
                  </a:cubicBezTo>
                  <a:lnTo>
                    <a:pt x="13579" y="11791"/>
                  </a:lnTo>
                  <a:lnTo>
                    <a:pt x="13620" y="11791"/>
                  </a:lnTo>
                  <a:lnTo>
                    <a:pt x="13538" y="11791"/>
                  </a:lnTo>
                  <a:lnTo>
                    <a:pt x="13538" y="11791"/>
                  </a:lnTo>
                  <a:cubicBezTo>
                    <a:pt x="13579" y="11791"/>
                    <a:pt x="13620" y="11832"/>
                    <a:pt x="13620" y="11832"/>
                  </a:cubicBezTo>
                  <a:lnTo>
                    <a:pt x="13620" y="11832"/>
                  </a:lnTo>
                  <a:cubicBezTo>
                    <a:pt x="13579" y="11832"/>
                    <a:pt x="13579" y="11872"/>
                    <a:pt x="13579" y="11872"/>
                  </a:cubicBezTo>
                  <a:cubicBezTo>
                    <a:pt x="13538" y="11872"/>
                    <a:pt x="13538" y="11872"/>
                    <a:pt x="13538" y="11832"/>
                  </a:cubicBezTo>
                  <a:lnTo>
                    <a:pt x="13538" y="11872"/>
                  </a:lnTo>
                  <a:lnTo>
                    <a:pt x="13579" y="11872"/>
                  </a:lnTo>
                  <a:lnTo>
                    <a:pt x="13620" y="11872"/>
                  </a:lnTo>
                  <a:lnTo>
                    <a:pt x="13671" y="11872"/>
                  </a:lnTo>
                  <a:lnTo>
                    <a:pt x="13620" y="11872"/>
                  </a:lnTo>
                  <a:lnTo>
                    <a:pt x="13620" y="11913"/>
                  </a:lnTo>
                  <a:lnTo>
                    <a:pt x="13497" y="11913"/>
                  </a:lnTo>
                  <a:cubicBezTo>
                    <a:pt x="13456" y="11954"/>
                    <a:pt x="13456" y="12005"/>
                    <a:pt x="13415" y="12046"/>
                  </a:cubicBezTo>
                  <a:cubicBezTo>
                    <a:pt x="13364" y="12087"/>
                    <a:pt x="13282" y="12087"/>
                    <a:pt x="13242" y="12087"/>
                  </a:cubicBezTo>
                  <a:cubicBezTo>
                    <a:pt x="13242" y="12128"/>
                    <a:pt x="13242" y="12169"/>
                    <a:pt x="13201" y="12210"/>
                  </a:cubicBezTo>
                  <a:cubicBezTo>
                    <a:pt x="13160" y="12261"/>
                    <a:pt x="13068" y="12302"/>
                    <a:pt x="13027" y="12302"/>
                  </a:cubicBezTo>
                  <a:cubicBezTo>
                    <a:pt x="12986" y="12342"/>
                    <a:pt x="12945" y="12383"/>
                    <a:pt x="12945" y="12424"/>
                  </a:cubicBezTo>
                  <a:cubicBezTo>
                    <a:pt x="12904" y="12465"/>
                    <a:pt x="12904" y="12516"/>
                    <a:pt x="12853" y="12598"/>
                  </a:cubicBezTo>
                  <a:cubicBezTo>
                    <a:pt x="12853" y="12720"/>
                    <a:pt x="12986" y="12853"/>
                    <a:pt x="13027" y="12935"/>
                  </a:cubicBezTo>
                  <a:lnTo>
                    <a:pt x="13027" y="13068"/>
                  </a:lnTo>
                  <a:cubicBezTo>
                    <a:pt x="13027" y="13109"/>
                    <a:pt x="13068" y="13150"/>
                    <a:pt x="13068" y="13190"/>
                  </a:cubicBezTo>
                  <a:cubicBezTo>
                    <a:pt x="13109" y="13282"/>
                    <a:pt x="13068" y="13446"/>
                    <a:pt x="13027" y="13487"/>
                  </a:cubicBezTo>
                  <a:lnTo>
                    <a:pt x="13027" y="13487"/>
                  </a:lnTo>
                  <a:lnTo>
                    <a:pt x="13027" y="13487"/>
                  </a:lnTo>
                  <a:lnTo>
                    <a:pt x="12945" y="13487"/>
                  </a:lnTo>
                  <a:cubicBezTo>
                    <a:pt x="12945" y="13446"/>
                    <a:pt x="12904" y="13405"/>
                    <a:pt x="12904" y="13364"/>
                  </a:cubicBezTo>
                  <a:cubicBezTo>
                    <a:pt x="12812" y="13364"/>
                    <a:pt x="12853" y="13323"/>
                    <a:pt x="12812" y="13282"/>
                  </a:cubicBezTo>
                  <a:lnTo>
                    <a:pt x="12772" y="13282"/>
                  </a:lnTo>
                  <a:lnTo>
                    <a:pt x="12772" y="13190"/>
                  </a:lnTo>
                  <a:lnTo>
                    <a:pt x="12772" y="13190"/>
                  </a:lnTo>
                  <a:cubicBezTo>
                    <a:pt x="12731" y="13190"/>
                    <a:pt x="12731" y="13150"/>
                    <a:pt x="12690" y="13109"/>
                  </a:cubicBezTo>
                  <a:cubicBezTo>
                    <a:pt x="12731" y="13109"/>
                    <a:pt x="12731" y="13109"/>
                    <a:pt x="12731" y="13068"/>
                  </a:cubicBezTo>
                  <a:lnTo>
                    <a:pt x="12731" y="13027"/>
                  </a:lnTo>
                  <a:cubicBezTo>
                    <a:pt x="12731" y="13068"/>
                    <a:pt x="12690" y="13068"/>
                    <a:pt x="12690" y="13068"/>
                  </a:cubicBezTo>
                  <a:lnTo>
                    <a:pt x="12690" y="13068"/>
                  </a:lnTo>
                  <a:lnTo>
                    <a:pt x="12690" y="12894"/>
                  </a:lnTo>
                  <a:cubicBezTo>
                    <a:pt x="12690" y="12853"/>
                    <a:pt x="12690" y="12853"/>
                    <a:pt x="12649" y="12812"/>
                  </a:cubicBezTo>
                  <a:cubicBezTo>
                    <a:pt x="12598" y="12812"/>
                    <a:pt x="12557" y="12680"/>
                    <a:pt x="12475" y="12680"/>
                  </a:cubicBezTo>
                  <a:cubicBezTo>
                    <a:pt x="12434" y="12680"/>
                    <a:pt x="12434" y="12720"/>
                    <a:pt x="12393" y="12720"/>
                  </a:cubicBezTo>
                  <a:cubicBezTo>
                    <a:pt x="12393" y="12720"/>
                    <a:pt x="12342" y="12772"/>
                    <a:pt x="12302" y="12772"/>
                  </a:cubicBezTo>
                  <a:cubicBezTo>
                    <a:pt x="12302" y="12720"/>
                    <a:pt x="12302" y="12680"/>
                    <a:pt x="12261" y="12680"/>
                  </a:cubicBezTo>
                  <a:cubicBezTo>
                    <a:pt x="12220" y="12680"/>
                    <a:pt x="12179" y="12639"/>
                    <a:pt x="12179" y="12639"/>
                  </a:cubicBezTo>
                  <a:lnTo>
                    <a:pt x="12005" y="12639"/>
                  </a:lnTo>
                  <a:lnTo>
                    <a:pt x="12005" y="12639"/>
                  </a:lnTo>
                  <a:lnTo>
                    <a:pt x="11964" y="12680"/>
                  </a:lnTo>
                  <a:cubicBezTo>
                    <a:pt x="11924" y="12639"/>
                    <a:pt x="11924" y="12639"/>
                    <a:pt x="11924" y="12598"/>
                  </a:cubicBezTo>
                  <a:lnTo>
                    <a:pt x="11924" y="12598"/>
                  </a:lnTo>
                  <a:lnTo>
                    <a:pt x="11883" y="12639"/>
                  </a:lnTo>
                  <a:lnTo>
                    <a:pt x="11709" y="12639"/>
                  </a:lnTo>
                  <a:cubicBezTo>
                    <a:pt x="11709" y="12639"/>
                    <a:pt x="11709" y="12680"/>
                    <a:pt x="11668" y="12680"/>
                  </a:cubicBezTo>
                  <a:lnTo>
                    <a:pt x="11627" y="12680"/>
                  </a:lnTo>
                  <a:cubicBezTo>
                    <a:pt x="11627" y="12639"/>
                    <a:pt x="11576" y="12639"/>
                    <a:pt x="11576" y="12639"/>
                  </a:cubicBezTo>
                  <a:lnTo>
                    <a:pt x="11535" y="12680"/>
                  </a:lnTo>
                  <a:cubicBezTo>
                    <a:pt x="11576" y="12720"/>
                    <a:pt x="11627" y="12680"/>
                    <a:pt x="11668" y="12680"/>
                  </a:cubicBezTo>
                  <a:lnTo>
                    <a:pt x="11709" y="12720"/>
                  </a:lnTo>
                  <a:lnTo>
                    <a:pt x="11668" y="12772"/>
                  </a:lnTo>
                  <a:cubicBezTo>
                    <a:pt x="11668" y="12812"/>
                    <a:pt x="11750" y="12812"/>
                    <a:pt x="11750" y="12853"/>
                  </a:cubicBezTo>
                  <a:lnTo>
                    <a:pt x="11709" y="12853"/>
                  </a:lnTo>
                  <a:cubicBezTo>
                    <a:pt x="11668" y="12812"/>
                    <a:pt x="11627" y="12772"/>
                    <a:pt x="11576" y="12772"/>
                  </a:cubicBezTo>
                  <a:lnTo>
                    <a:pt x="11576" y="12812"/>
                  </a:lnTo>
                  <a:lnTo>
                    <a:pt x="11576" y="12812"/>
                  </a:lnTo>
                  <a:lnTo>
                    <a:pt x="11627" y="12812"/>
                  </a:lnTo>
                  <a:lnTo>
                    <a:pt x="11627" y="12853"/>
                  </a:lnTo>
                  <a:lnTo>
                    <a:pt x="11576" y="12853"/>
                  </a:lnTo>
                  <a:lnTo>
                    <a:pt x="11576" y="12853"/>
                  </a:lnTo>
                  <a:lnTo>
                    <a:pt x="11576" y="12812"/>
                  </a:lnTo>
                  <a:cubicBezTo>
                    <a:pt x="11535" y="12812"/>
                    <a:pt x="11535" y="12853"/>
                    <a:pt x="11494" y="12853"/>
                  </a:cubicBezTo>
                  <a:lnTo>
                    <a:pt x="11454" y="12812"/>
                  </a:lnTo>
                  <a:lnTo>
                    <a:pt x="11413" y="12772"/>
                  </a:lnTo>
                  <a:cubicBezTo>
                    <a:pt x="11372" y="12772"/>
                    <a:pt x="11372" y="12720"/>
                    <a:pt x="11321" y="12720"/>
                  </a:cubicBezTo>
                  <a:lnTo>
                    <a:pt x="11280" y="12720"/>
                  </a:lnTo>
                  <a:lnTo>
                    <a:pt x="11280" y="12720"/>
                  </a:lnTo>
                  <a:lnTo>
                    <a:pt x="11321" y="12772"/>
                  </a:lnTo>
                  <a:lnTo>
                    <a:pt x="11321" y="12772"/>
                  </a:lnTo>
                  <a:lnTo>
                    <a:pt x="11239" y="12772"/>
                  </a:lnTo>
                  <a:cubicBezTo>
                    <a:pt x="11157" y="12772"/>
                    <a:pt x="11065" y="12720"/>
                    <a:pt x="11024" y="12772"/>
                  </a:cubicBezTo>
                  <a:lnTo>
                    <a:pt x="10902" y="12772"/>
                  </a:lnTo>
                  <a:lnTo>
                    <a:pt x="10902" y="12720"/>
                  </a:lnTo>
                  <a:lnTo>
                    <a:pt x="10861" y="12772"/>
                  </a:lnTo>
                  <a:cubicBezTo>
                    <a:pt x="10902" y="12772"/>
                    <a:pt x="10902" y="12812"/>
                    <a:pt x="10902" y="12812"/>
                  </a:cubicBezTo>
                  <a:cubicBezTo>
                    <a:pt x="10861" y="12853"/>
                    <a:pt x="10810" y="12894"/>
                    <a:pt x="10728" y="12935"/>
                  </a:cubicBezTo>
                  <a:lnTo>
                    <a:pt x="10687" y="12935"/>
                  </a:lnTo>
                  <a:cubicBezTo>
                    <a:pt x="10646" y="12935"/>
                    <a:pt x="10646" y="12894"/>
                    <a:pt x="10606" y="12935"/>
                  </a:cubicBezTo>
                  <a:lnTo>
                    <a:pt x="10646" y="12935"/>
                  </a:lnTo>
                  <a:cubicBezTo>
                    <a:pt x="10606" y="13027"/>
                    <a:pt x="10554" y="12976"/>
                    <a:pt x="10514" y="13027"/>
                  </a:cubicBezTo>
                  <a:lnTo>
                    <a:pt x="10514" y="13027"/>
                  </a:lnTo>
                  <a:lnTo>
                    <a:pt x="10554" y="13068"/>
                  </a:lnTo>
                  <a:lnTo>
                    <a:pt x="10554" y="13068"/>
                  </a:lnTo>
                  <a:cubicBezTo>
                    <a:pt x="10514" y="13109"/>
                    <a:pt x="10514" y="13109"/>
                    <a:pt x="10473" y="13150"/>
                  </a:cubicBezTo>
                  <a:cubicBezTo>
                    <a:pt x="10473" y="13231"/>
                    <a:pt x="10554" y="13282"/>
                    <a:pt x="10514" y="13364"/>
                  </a:cubicBezTo>
                  <a:cubicBezTo>
                    <a:pt x="10514" y="13405"/>
                    <a:pt x="10473" y="13446"/>
                    <a:pt x="10473" y="13487"/>
                  </a:cubicBezTo>
                  <a:cubicBezTo>
                    <a:pt x="10432" y="13538"/>
                    <a:pt x="10432" y="13579"/>
                    <a:pt x="10432" y="13620"/>
                  </a:cubicBezTo>
                  <a:cubicBezTo>
                    <a:pt x="10391" y="13742"/>
                    <a:pt x="10432" y="13998"/>
                    <a:pt x="10473" y="14090"/>
                  </a:cubicBezTo>
                  <a:cubicBezTo>
                    <a:pt x="10514" y="14171"/>
                    <a:pt x="10554" y="14212"/>
                    <a:pt x="10606" y="14304"/>
                  </a:cubicBezTo>
                  <a:cubicBezTo>
                    <a:pt x="10646" y="14345"/>
                    <a:pt x="10687" y="14427"/>
                    <a:pt x="10728" y="14468"/>
                  </a:cubicBezTo>
                  <a:lnTo>
                    <a:pt x="10728" y="14468"/>
                  </a:lnTo>
                  <a:lnTo>
                    <a:pt x="10861" y="14468"/>
                  </a:lnTo>
                  <a:cubicBezTo>
                    <a:pt x="10861" y="14508"/>
                    <a:pt x="10902" y="14560"/>
                    <a:pt x="10943" y="14560"/>
                  </a:cubicBezTo>
                  <a:cubicBezTo>
                    <a:pt x="11024" y="14560"/>
                    <a:pt x="11198" y="14468"/>
                    <a:pt x="11280" y="14468"/>
                  </a:cubicBezTo>
                  <a:lnTo>
                    <a:pt x="11280" y="14508"/>
                  </a:lnTo>
                  <a:lnTo>
                    <a:pt x="11321" y="14508"/>
                  </a:lnTo>
                  <a:lnTo>
                    <a:pt x="11372" y="14508"/>
                  </a:lnTo>
                  <a:cubicBezTo>
                    <a:pt x="11372" y="14468"/>
                    <a:pt x="11372" y="14468"/>
                    <a:pt x="11321" y="14468"/>
                  </a:cubicBezTo>
                  <a:lnTo>
                    <a:pt x="11321" y="14468"/>
                  </a:lnTo>
                  <a:cubicBezTo>
                    <a:pt x="11372" y="14427"/>
                    <a:pt x="11454" y="14427"/>
                    <a:pt x="11454" y="14386"/>
                  </a:cubicBezTo>
                  <a:lnTo>
                    <a:pt x="11454" y="14304"/>
                  </a:lnTo>
                  <a:lnTo>
                    <a:pt x="11494" y="14304"/>
                  </a:lnTo>
                  <a:lnTo>
                    <a:pt x="11494" y="14212"/>
                  </a:lnTo>
                  <a:lnTo>
                    <a:pt x="11494" y="14130"/>
                  </a:lnTo>
                  <a:cubicBezTo>
                    <a:pt x="11668" y="14090"/>
                    <a:pt x="11924" y="13998"/>
                    <a:pt x="12046" y="14090"/>
                  </a:cubicBezTo>
                  <a:lnTo>
                    <a:pt x="12046" y="14130"/>
                  </a:lnTo>
                  <a:lnTo>
                    <a:pt x="11964" y="14212"/>
                  </a:lnTo>
                  <a:lnTo>
                    <a:pt x="11924" y="14345"/>
                  </a:lnTo>
                  <a:lnTo>
                    <a:pt x="11924" y="14345"/>
                  </a:lnTo>
                  <a:lnTo>
                    <a:pt x="11924" y="14345"/>
                  </a:lnTo>
                  <a:lnTo>
                    <a:pt x="11924" y="14508"/>
                  </a:lnTo>
                  <a:lnTo>
                    <a:pt x="11924" y="14508"/>
                  </a:lnTo>
                  <a:cubicBezTo>
                    <a:pt x="11883" y="14508"/>
                    <a:pt x="11883" y="14468"/>
                    <a:pt x="11883" y="14468"/>
                  </a:cubicBezTo>
                  <a:lnTo>
                    <a:pt x="11832" y="14468"/>
                  </a:lnTo>
                  <a:lnTo>
                    <a:pt x="11832" y="14468"/>
                  </a:lnTo>
                  <a:lnTo>
                    <a:pt x="11832" y="14560"/>
                  </a:lnTo>
                  <a:lnTo>
                    <a:pt x="11883" y="14508"/>
                  </a:lnTo>
                  <a:lnTo>
                    <a:pt x="11883" y="14560"/>
                  </a:lnTo>
                  <a:cubicBezTo>
                    <a:pt x="11832" y="14641"/>
                    <a:pt x="11883" y="14723"/>
                    <a:pt x="11832" y="14815"/>
                  </a:cubicBezTo>
                  <a:cubicBezTo>
                    <a:pt x="11791" y="14856"/>
                    <a:pt x="11750" y="14856"/>
                    <a:pt x="11750" y="14897"/>
                  </a:cubicBezTo>
                  <a:lnTo>
                    <a:pt x="11791" y="14938"/>
                  </a:lnTo>
                  <a:lnTo>
                    <a:pt x="11791" y="14938"/>
                  </a:lnTo>
                  <a:lnTo>
                    <a:pt x="11791" y="14897"/>
                  </a:lnTo>
                  <a:cubicBezTo>
                    <a:pt x="11832" y="14897"/>
                    <a:pt x="11832" y="14938"/>
                    <a:pt x="11883" y="14938"/>
                  </a:cubicBezTo>
                  <a:cubicBezTo>
                    <a:pt x="11924" y="14897"/>
                    <a:pt x="11964" y="14897"/>
                    <a:pt x="12005" y="14938"/>
                  </a:cubicBezTo>
                  <a:lnTo>
                    <a:pt x="12138" y="14938"/>
                  </a:lnTo>
                  <a:cubicBezTo>
                    <a:pt x="12179" y="14897"/>
                    <a:pt x="12179" y="14897"/>
                    <a:pt x="12220" y="14897"/>
                  </a:cubicBezTo>
                  <a:lnTo>
                    <a:pt x="12220" y="14897"/>
                  </a:lnTo>
                  <a:lnTo>
                    <a:pt x="12393" y="14897"/>
                  </a:lnTo>
                  <a:cubicBezTo>
                    <a:pt x="12434" y="14897"/>
                    <a:pt x="12434" y="14938"/>
                    <a:pt x="12434" y="14938"/>
                  </a:cubicBezTo>
                  <a:cubicBezTo>
                    <a:pt x="12434" y="14978"/>
                    <a:pt x="12434" y="14978"/>
                    <a:pt x="12475" y="14978"/>
                  </a:cubicBezTo>
                  <a:cubicBezTo>
                    <a:pt x="12475" y="14978"/>
                    <a:pt x="12516" y="15019"/>
                    <a:pt x="12557" y="15019"/>
                  </a:cubicBezTo>
                  <a:cubicBezTo>
                    <a:pt x="12557" y="15070"/>
                    <a:pt x="12598" y="15152"/>
                    <a:pt x="12557" y="15193"/>
                  </a:cubicBezTo>
                  <a:cubicBezTo>
                    <a:pt x="12557" y="15193"/>
                    <a:pt x="12557" y="15234"/>
                    <a:pt x="12516" y="15234"/>
                  </a:cubicBezTo>
                  <a:lnTo>
                    <a:pt x="12516" y="15448"/>
                  </a:lnTo>
                  <a:cubicBezTo>
                    <a:pt x="12516" y="15489"/>
                    <a:pt x="12475" y="15581"/>
                    <a:pt x="12475" y="15622"/>
                  </a:cubicBezTo>
                  <a:cubicBezTo>
                    <a:pt x="12516" y="15704"/>
                    <a:pt x="12649" y="15837"/>
                    <a:pt x="12731" y="15878"/>
                  </a:cubicBezTo>
                  <a:lnTo>
                    <a:pt x="12731" y="15959"/>
                  </a:lnTo>
                  <a:lnTo>
                    <a:pt x="12812" y="15959"/>
                  </a:lnTo>
                  <a:lnTo>
                    <a:pt x="12853" y="15959"/>
                  </a:lnTo>
                  <a:cubicBezTo>
                    <a:pt x="12945" y="15959"/>
                    <a:pt x="12945" y="15918"/>
                    <a:pt x="13027" y="15918"/>
                  </a:cubicBezTo>
                  <a:lnTo>
                    <a:pt x="13068" y="15918"/>
                  </a:lnTo>
                  <a:cubicBezTo>
                    <a:pt x="13068" y="15878"/>
                    <a:pt x="13109" y="15878"/>
                    <a:pt x="13160" y="15878"/>
                  </a:cubicBezTo>
                  <a:cubicBezTo>
                    <a:pt x="13160" y="15837"/>
                    <a:pt x="13201" y="15878"/>
                    <a:pt x="13242" y="15878"/>
                  </a:cubicBezTo>
                  <a:lnTo>
                    <a:pt x="13282" y="15878"/>
                  </a:lnTo>
                  <a:lnTo>
                    <a:pt x="13323" y="15878"/>
                  </a:lnTo>
                  <a:cubicBezTo>
                    <a:pt x="13415" y="15918"/>
                    <a:pt x="13456" y="16000"/>
                    <a:pt x="13497" y="16092"/>
                  </a:cubicBezTo>
                  <a:cubicBezTo>
                    <a:pt x="13456" y="16133"/>
                    <a:pt x="13456" y="16133"/>
                    <a:pt x="13456" y="16174"/>
                  </a:cubicBezTo>
                  <a:lnTo>
                    <a:pt x="13415" y="16174"/>
                  </a:lnTo>
                  <a:lnTo>
                    <a:pt x="13415" y="16133"/>
                  </a:lnTo>
                  <a:lnTo>
                    <a:pt x="13415" y="16174"/>
                  </a:lnTo>
                  <a:lnTo>
                    <a:pt x="13456" y="16174"/>
                  </a:lnTo>
                  <a:cubicBezTo>
                    <a:pt x="13497" y="16133"/>
                    <a:pt x="13497" y="16041"/>
                    <a:pt x="13579" y="16092"/>
                  </a:cubicBezTo>
                  <a:cubicBezTo>
                    <a:pt x="13620" y="16092"/>
                    <a:pt x="13620" y="16092"/>
                    <a:pt x="13671" y="16133"/>
                  </a:cubicBezTo>
                  <a:lnTo>
                    <a:pt x="13620" y="16174"/>
                  </a:lnTo>
                  <a:cubicBezTo>
                    <a:pt x="13579" y="16174"/>
                    <a:pt x="13538" y="16174"/>
                    <a:pt x="13497" y="16215"/>
                  </a:cubicBezTo>
                  <a:cubicBezTo>
                    <a:pt x="13538" y="16256"/>
                    <a:pt x="13538" y="16256"/>
                    <a:pt x="13538" y="16347"/>
                  </a:cubicBezTo>
                  <a:cubicBezTo>
                    <a:pt x="13538" y="16347"/>
                    <a:pt x="13497" y="16388"/>
                    <a:pt x="13497" y="16470"/>
                  </a:cubicBezTo>
                  <a:cubicBezTo>
                    <a:pt x="13538" y="16470"/>
                    <a:pt x="13538" y="16552"/>
                    <a:pt x="13579" y="16552"/>
                  </a:cubicBezTo>
                  <a:cubicBezTo>
                    <a:pt x="13579" y="16552"/>
                    <a:pt x="13620" y="16552"/>
                    <a:pt x="13671" y="16511"/>
                  </a:cubicBezTo>
                  <a:cubicBezTo>
                    <a:pt x="13671" y="16470"/>
                    <a:pt x="13579" y="16347"/>
                    <a:pt x="13579" y="16347"/>
                  </a:cubicBezTo>
                  <a:lnTo>
                    <a:pt x="13579" y="16296"/>
                  </a:lnTo>
                  <a:lnTo>
                    <a:pt x="13579" y="16296"/>
                  </a:lnTo>
                  <a:cubicBezTo>
                    <a:pt x="13620" y="16296"/>
                    <a:pt x="13834" y="16215"/>
                    <a:pt x="13834" y="16174"/>
                  </a:cubicBezTo>
                  <a:lnTo>
                    <a:pt x="13834" y="16174"/>
                  </a:lnTo>
                  <a:lnTo>
                    <a:pt x="13793" y="16174"/>
                  </a:lnTo>
                  <a:lnTo>
                    <a:pt x="13752" y="16133"/>
                  </a:lnTo>
                  <a:cubicBezTo>
                    <a:pt x="13752" y="16133"/>
                    <a:pt x="13793" y="16092"/>
                    <a:pt x="13834" y="16092"/>
                  </a:cubicBezTo>
                  <a:cubicBezTo>
                    <a:pt x="13834" y="16133"/>
                    <a:pt x="13834" y="16174"/>
                    <a:pt x="13875" y="16215"/>
                  </a:cubicBezTo>
                  <a:cubicBezTo>
                    <a:pt x="13967" y="16215"/>
                    <a:pt x="14008" y="16215"/>
                    <a:pt x="14049" y="16296"/>
                  </a:cubicBezTo>
                  <a:cubicBezTo>
                    <a:pt x="14049" y="16296"/>
                    <a:pt x="14049" y="16347"/>
                    <a:pt x="14090" y="16347"/>
                  </a:cubicBezTo>
                  <a:cubicBezTo>
                    <a:pt x="14130" y="16388"/>
                    <a:pt x="14181" y="16347"/>
                    <a:pt x="14222" y="16347"/>
                  </a:cubicBezTo>
                  <a:lnTo>
                    <a:pt x="14345" y="16347"/>
                  </a:lnTo>
                  <a:cubicBezTo>
                    <a:pt x="14437" y="16347"/>
                    <a:pt x="14437" y="16429"/>
                    <a:pt x="14600" y="16429"/>
                  </a:cubicBezTo>
                  <a:cubicBezTo>
                    <a:pt x="14641" y="16388"/>
                    <a:pt x="14641" y="16347"/>
                    <a:pt x="14692" y="16347"/>
                  </a:cubicBezTo>
                  <a:cubicBezTo>
                    <a:pt x="14733" y="16296"/>
                    <a:pt x="14897" y="16296"/>
                    <a:pt x="14948" y="16347"/>
                  </a:cubicBezTo>
                  <a:lnTo>
                    <a:pt x="14989" y="16347"/>
                  </a:lnTo>
                  <a:lnTo>
                    <a:pt x="14948" y="16347"/>
                  </a:lnTo>
                  <a:lnTo>
                    <a:pt x="14948" y="16347"/>
                  </a:lnTo>
                  <a:lnTo>
                    <a:pt x="14856" y="16347"/>
                  </a:lnTo>
                  <a:lnTo>
                    <a:pt x="14856" y="16388"/>
                  </a:lnTo>
                  <a:cubicBezTo>
                    <a:pt x="14897" y="16388"/>
                    <a:pt x="14948" y="16429"/>
                    <a:pt x="14948" y="16470"/>
                  </a:cubicBezTo>
                  <a:lnTo>
                    <a:pt x="14948" y="16470"/>
                  </a:lnTo>
                  <a:cubicBezTo>
                    <a:pt x="14948" y="16470"/>
                    <a:pt x="14948" y="16429"/>
                    <a:pt x="14989" y="16429"/>
                  </a:cubicBezTo>
                  <a:cubicBezTo>
                    <a:pt x="14989" y="16429"/>
                    <a:pt x="15029" y="16429"/>
                    <a:pt x="15070" y="16470"/>
                  </a:cubicBezTo>
                  <a:lnTo>
                    <a:pt x="15070" y="16470"/>
                  </a:lnTo>
                  <a:cubicBezTo>
                    <a:pt x="15111" y="16511"/>
                    <a:pt x="15152" y="16511"/>
                    <a:pt x="15152" y="16511"/>
                  </a:cubicBezTo>
                  <a:lnTo>
                    <a:pt x="15152" y="16511"/>
                  </a:lnTo>
                  <a:cubicBezTo>
                    <a:pt x="15111" y="16552"/>
                    <a:pt x="15111" y="16603"/>
                    <a:pt x="15029" y="16644"/>
                  </a:cubicBezTo>
                  <a:lnTo>
                    <a:pt x="15029" y="16644"/>
                  </a:lnTo>
                  <a:lnTo>
                    <a:pt x="15111" y="16644"/>
                  </a:lnTo>
                  <a:lnTo>
                    <a:pt x="15244" y="16644"/>
                  </a:lnTo>
                  <a:cubicBezTo>
                    <a:pt x="15326" y="16685"/>
                    <a:pt x="15459" y="16726"/>
                    <a:pt x="15499" y="16807"/>
                  </a:cubicBezTo>
                  <a:lnTo>
                    <a:pt x="15499" y="16940"/>
                  </a:lnTo>
                  <a:lnTo>
                    <a:pt x="15499" y="16940"/>
                  </a:lnTo>
                  <a:lnTo>
                    <a:pt x="15540" y="16899"/>
                  </a:lnTo>
                  <a:cubicBezTo>
                    <a:pt x="15622" y="16899"/>
                    <a:pt x="15714" y="16981"/>
                    <a:pt x="15714" y="17063"/>
                  </a:cubicBezTo>
                  <a:lnTo>
                    <a:pt x="15755" y="17022"/>
                  </a:lnTo>
                  <a:lnTo>
                    <a:pt x="15755" y="17022"/>
                  </a:lnTo>
                  <a:cubicBezTo>
                    <a:pt x="15796" y="17022"/>
                    <a:pt x="15837" y="17063"/>
                    <a:pt x="15877" y="17063"/>
                  </a:cubicBezTo>
                  <a:cubicBezTo>
                    <a:pt x="15877" y="17063"/>
                    <a:pt x="15877" y="17022"/>
                    <a:pt x="15918" y="17022"/>
                  </a:cubicBezTo>
                  <a:cubicBezTo>
                    <a:pt x="15969" y="17022"/>
                    <a:pt x="16092" y="17022"/>
                    <a:pt x="16133" y="17063"/>
                  </a:cubicBezTo>
                  <a:cubicBezTo>
                    <a:pt x="16225" y="17063"/>
                    <a:pt x="16266" y="17114"/>
                    <a:pt x="16307" y="17114"/>
                  </a:cubicBezTo>
                  <a:cubicBezTo>
                    <a:pt x="16347" y="17155"/>
                    <a:pt x="16521" y="17277"/>
                    <a:pt x="16521" y="17277"/>
                  </a:cubicBezTo>
                  <a:lnTo>
                    <a:pt x="16562" y="17277"/>
                  </a:lnTo>
                  <a:lnTo>
                    <a:pt x="16562" y="17277"/>
                  </a:lnTo>
                  <a:cubicBezTo>
                    <a:pt x="16603" y="17277"/>
                    <a:pt x="16603" y="17318"/>
                    <a:pt x="16603" y="17369"/>
                  </a:cubicBezTo>
                  <a:cubicBezTo>
                    <a:pt x="16644" y="17492"/>
                    <a:pt x="16644" y="17665"/>
                    <a:pt x="16777" y="17665"/>
                  </a:cubicBezTo>
                  <a:lnTo>
                    <a:pt x="16777" y="17747"/>
                  </a:lnTo>
                  <a:cubicBezTo>
                    <a:pt x="16736" y="17788"/>
                    <a:pt x="16736" y="17829"/>
                    <a:pt x="16685" y="17880"/>
                  </a:cubicBezTo>
                  <a:cubicBezTo>
                    <a:pt x="16644" y="17921"/>
                    <a:pt x="16562" y="17962"/>
                    <a:pt x="16521" y="18003"/>
                  </a:cubicBezTo>
                  <a:cubicBezTo>
                    <a:pt x="16521" y="18044"/>
                    <a:pt x="16521" y="18084"/>
                    <a:pt x="16429" y="18135"/>
                  </a:cubicBezTo>
                  <a:lnTo>
                    <a:pt x="16480" y="18135"/>
                  </a:lnTo>
                  <a:cubicBezTo>
                    <a:pt x="16521" y="18176"/>
                    <a:pt x="16562" y="18084"/>
                    <a:pt x="16644" y="18084"/>
                  </a:cubicBezTo>
                  <a:cubicBezTo>
                    <a:pt x="16644" y="18135"/>
                    <a:pt x="16644" y="18176"/>
                    <a:pt x="16685" y="18217"/>
                  </a:cubicBezTo>
                  <a:cubicBezTo>
                    <a:pt x="16736" y="18217"/>
                    <a:pt x="16817" y="18217"/>
                    <a:pt x="16858" y="18176"/>
                  </a:cubicBezTo>
                  <a:lnTo>
                    <a:pt x="16858" y="18258"/>
                  </a:lnTo>
                  <a:lnTo>
                    <a:pt x="16858" y="18258"/>
                  </a:lnTo>
                  <a:cubicBezTo>
                    <a:pt x="16899" y="18217"/>
                    <a:pt x="16991" y="18176"/>
                    <a:pt x="16991" y="18135"/>
                  </a:cubicBezTo>
                  <a:cubicBezTo>
                    <a:pt x="17032" y="18084"/>
                    <a:pt x="17032" y="18044"/>
                    <a:pt x="17073" y="18044"/>
                  </a:cubicBezTo>
                  <a:cubicBezTo>
                    <a:pt x="17114" y="18044"/>
                    <a:pt x="17155" y="18044"/>
                    <a:pt x="17155" y="18003"/>
                  </a:cubicBezTo>
                  <a:cubicBezTo>
                    <a:pt x="17195" y="18044"/>
                    <a:pt x="17247" y="18044"/>
                    <a:pt x="17247" y="18084"/>
                  </a:cubicBezTo>
                  <a:cubicBezTo>
                    <a:pt x="17328" y="18084"/>
                    <a:pt x="17410" y="18084"/>
                    <a:pt x="17451" y="18176"/>
                  </a:cubicBezTo>
                  <a:lnTo>
                    <a:pt x="17451" y="18176"/>
                  </a:lnTo>
                  <a:lnTo>
                    <a:pt x="17502" y="18176"/>
                  </a:lnTo>
                  <a:cubicBezTo>
                    <a:pt x="17543" y="18176"/>
                    <a:pt x="17584" y="18217"/>
                    <a:pt x="17584" y="18258"/>
                  </a:cubicBezTo>
                  <a:cubicBezTo>
                    <a:pt x="17584" y="18299"/>
                    <a:pt x="17543" y="18299"/>
                    <a:pt x="17584" y="18391"/>
                  </a:cubicBezTo>
                  <a:cubicBezTo>
                    <a:pt x="17625" y="18340"/>
                    <a:pt x="17665" y="18299"/>
                    <a:pt x="17757" y="18258"/>
                  </a:cubicBezTo>
                  <a:cubicBezTo>
                    <a:pt x="17839" y="18258"/>
                    <a:pt x="17880" y="18340"/>
                    <a:pt x="17921" y="18340"/>
                  </a:cubicBezTo>
                  <a:lnTo>
                    <a:pt x="18054" y="18340"/>
                  </a:lnTo>
                  <a:cubicBezTo>
                    <a:pt x="18095" y="18391"/>
                    <a:pt x="18135" y="18340"/>
                    <a:pt x="18176" y="18340"/>
                  </a:cubicBezTo>
                  <a:cubicBezTo>
                    <a:pt x="18176" y="18340"/>
                    <a:pt x="18217" y="18340"/>
                    <a:pt x="18309" y="18391"/>
                  </a:cubicBezTo>
                  <a:cubicBezTo>
                    <a:pt x="18432" y="18432"/>
                    <a:pt x="18524" y="18554"/>
                    <a:pt x="18646" y="18646"/>
                  </a:cubicBezTo>
                  <a:cubicBezTo>
                    <a:pt x="18728" y="18687"/>
                    <a:pt x="18820" y="18687"/>
                    <a:pt x="18902" y="18687"/>
                  </a:cubicBezTo>
                  <a:cubicBezTo>
                    <a:pt x="18943" y="18687"/>
                    <a:pt x="19035" y="18983"/>
                    <a:pt x="18983" y="19065"/>
                  </a:cubicBezTo>
                  <a:cubicBezTo>
                    <a:pt x="18943" y="19280"/>
                    <a:pt x="18861" y="19413"/>
                    <a:pt x="18728" y="19494"/>
                  </a:cubicBezTo>
                  <a:cubicBezTo>
                    <a:pt x="18687" y="19535"/>
                    <a:pt x="18687" y="19535"/>
                    <a:pt x="18646" y="19535"/>
                  </a:cubicBezTo>
                  <a:lnTo>
                    <a:pt x="18646" y="19617"/>
                  </a:lnTo>
                  <a:cubicBezTo>
                    <a:pt x="18605" y="19709"/>
                    <a:pt x="18565" y="19831"/>
                    <a:pt x="18473" y="19872"/>
                  </a:cubicBezTo>
                  <a:lnTo>
                    <a:pt x="18473" y="19872"/>
                  </a:lnTo>
                  <a:cubicBezTo>
                    <a:pt x="18473" y="19831"/>
                    <a:pt x="18473" y="19831"/>
                    <a:pt x="18432" y="19791"/>
                  </a:cubicBezTo>
                  <a:lnTo>
                    <a:pt x="18432" y="19791"/>
                  </a:lnTo>
                  <a:cubicBezTo>
                    <a:pt x="18432" y="19872"/>
                    <a:pt x="18391" y="19964"/>
                    <a:pt x="18391" y="20046"/>
                  </a:cubicBezTo>
                  <a:lnTo>
                    <a:pt x="18391" y="20301"/>
                  </a:lnTo>
                  <a:cubicBezTo>
                    <a:pt x="18432" y="20342"/>
                    <a:pt x="18391" y="20434"/>
                    <a:pt x="18350" y="20475"/>
                  </a:cubicBezTo>
                  <a:cubicBezTo>
                    <a:pt x="18350" y="20516"/>
                    <a:pt x="18391" y="20557"/>
                    <a:pt x="18391" y="20598"/>
                  </a:cubicBezTo>
                  <a:cubicBezTo>
                    <a:pt x="18309" y="20598"/>
                    <a:pt x="18268" y="20690"/>
                    <a:pt x="18268" y="20771"/>
                  </a:cubicBezTo>
                  <a:cubicBezTo>
                    <a:pt x="18268" y="20771"/>
                    <a:pt x="18309" y="20812"/>
                    <a:pt x="18309" y="20853"/>
                  </a:cubicBezTo>
                  <a:cubicBezTo>
                    <a:pt x="18268" y="20894"/>
                    <a:pt x="18268" y="20894"/>
                    <a:pt x="18217" y="20894"/>
                  </a:cubicBezTo>
                  <a:cubicBezTo>
                    <a:pt x="18217" y="20945"/>
                    <a:pt x="18176" y="20986"/>
                    <a:pt x="18176" y="21027"/>
                  </a:cubicBezTo>
                  <a:cubicBezTo>
                    <a:pt x="18135" y="21068"/>
                    <a:pt x="18095" y="21109"/>
                    <a:pt x="18095" y="21149"/>
                  </a:cubicBezTo>
                  <a:lnTo>
                    <a:pt x="18095" y="21241"/>
                  </a:lnTo>
                  <a:cubicBezTo>
                    <a:pt x="18013" y="21241"/>
                    <a:pt x="17962" y="21282"/>
                    <a:pt x="17962" y="21364"/>
                  </a:cubicBezTo>
                  <a:cubicBezTo>
                    <a:pt x="17880" y="21364"/>
                    <a:pt x="17798" y="21405"/>
                    <a:pt x="17706" y="21405"/>
                  </a:cubicBezTo>
                  <a:cubicBezTo>
                    <a:pt x="17665" y="21364"/>
                    <a:pt x="17625" y="21364"/>
                    <a:pt x="17584" y="21364"/>
                  </a:cubicBezTo>
                  <a:cubicBezTo>
                    <a:pt x="17543" y="21456"/>
                    <a:pt x="17543" y="21456"/>
                    <a:pt x="17502" y="21456"/>
                  </a:cubicBezTo>
                  <a:cubicBezTo>
                    <a:pt x="17451" y="21497"/>
                    <a:pt x="17451" y="21497"/>
                    <a:pt x="17451" y="21538"/>
                  </a:cubicBezTo>
                  <a:cubicBezTo>
                    <a:pt x="17410" y="21497"/>
                    <a:pt x="17410" y="21497"/>
                    <a:pt x="17369" y="21497"/>
                  </a:cubicBezTo>
                  <a:cubicBezTo>
                    <a:pt x="17328" y="21497"/>
                    <a:pt x="17114" y="21660"/>
                    <a:pt x="17073" y="21711"/>
                  </a:cubicBezTo>
                  <a:cubicBezTo>
                    <a:pt x="17032" y="21752"/>
                    <a:pt x="17032" y="21793"/>
                    <a:pt x="16940" y="21752"/>
                  </a:cubicBezTo>
                  <a:lnTo>
                    <a:pt x="16940" y="21793"/>
                  </a:lnTo>
                  <a:cubicBezTo>
                    <a:pt x="17032" y="21793"/>
                    <a:pt x="16991" y="21875"/>
                    <a:pt x="16940" y="21916"/>
                  </a:cubicBezTo>
                  <a:cubicBezTo>
                    <a:pt x="16940" y="21967"/>
                    <a:pt x="16991" y="21967"/>
                    <a:pt x="16991" y="22008"/>
                  </a:cubicBezTo>
                  <a:cubicBezTo>
                    <a:pt x="17032" y="22263"/>
                    <a:pt x="16858" y="22304"/>
                    <a:pt x="16777" y="22427"/>
                  </a:cubicBezTo>
                  <a:cubicBezTo>
                    <a:pt x="16777" y="22478"/>
                    <a:pt x="16736" y="22559"/>
                    <a:pt x="16685" y="22600"/>
                  </a:cubicBezTo>
                  <a:cubicBezTo>
                    <a:pt x="16685" y="22682"/>
                    <a:pt x="16603" y="22733"/>
                    <a:pt x="16562" y="22815"/>
                  </a:cubicBezTo>
                  <a:cubicBezTo>
                    <a:pt x="16562" y="22682"/>
                    <a:pt x="16685" y="22641"/>
                    <a:pt x="16685" y="22559"/>
                  </a:cubicBezTo>
                  <a:lnTo>
                    <a:pt x="16685" y="22559"/>
                  </a:lnTo>
                  <a:lnTo>
                    <a:pt x="16603" y="22559"/>
                  </a:lnTo>
                  <a:lnTo>
                    <a:pt x="16603" y="22559"/>
                  </a:lnTo>
                  <a:cubicBezTo>
                    <a:pt x="16562" y="22600"/>
                    <a:pt x="16562" y="22641"/>
                    <a:pt x="16562" y="22682"/>
                  </a:cubicBezTo>
                  <a:cubicBezTo>
                    <a:pt x="16521" y="22682"/>
                    <a:pt x="16480" y="22733"/>
                    <a:pt x="16480" y="22774"/>
                  </a:cubicBezTo>
                  <a:cubicBezTo>
                    <a:pt x="16429" y="22815"/>
                    <a:pt x="16429" y="22897"/>
                    <a:pt x="16429" y="22937"/>
                  </a:cubicBezTo>
                  <a:cubicBezTo>
                    <a:pt x="16388" y="23029"/>
                    <a:pt x="16307" y="23070"/>
                    <a:pt x="16266" y="23152"/>
                  </a:cubicBezTo>
                  <a:cubicBezTo>
                    <a:pt x="16225" y="23193"/>
                    <a:pt x="16174" y="23285"/>
                    <a:pt x="16092" y="23326"/>
                  </a:cubicBezTo>
                  <a:cubicBezTo>
                    <a:pt x="16051" y="23326"/>
                    <a:pt x="16051" y="23326"/>
                    <a:pt x="16010" y="23285"/>
                  </a:cubicBezTo>
                  <a:lnTo>
                    <a:pt x="15969" y="23285"/>
                  </a:lnTo>
                  <a:cubicBezTo>
                    <a:pt x="15918" y="23285"/>
                    <a:pt x="15877" y="23326"/>
                    <a:pt x="15837" y="23326"/>
                  </a:cubicBezTo>
                  <a:cubicBezTo>
                    <a:pt x="15755" y="23244"/>
                    <a:pt x="15714" y="23244"/>
                    <a:pt x="15622" y="23244"/>
                  </a:cubicBezTo>
                  <a:cubicBezTo>
                    <a:pt x="15581" y="23244"/>
                    <a:pt x="15581" y="23193"/>
                    <a:pt x="15540" y="23193"/>
                  </a:cubicBezTo>
                  <a:lnTo>
                    <a:pt x="15499" y="23244"/>
                  </a:lnTo>
                  <a:lnTo>
                    <a:pt x="15499" y="23244"/>
                  </a:lnTo>
                  <a:cubicBezTo>
                    <a:pt x="15540" y="23326"/>
                    <a:pt x="15663" y="23326"/>
                    <a:pt x="15714" y="23407"/>
                  </a:cubicBezTo>
                  <a:lnTo>
                    <a:pt x="15663" y="23448"/>
                  </a:lnTo>
                  <a:cubicBezTo>
                    <a:pt x="15663" y="23540"/>
                    <a:pt x="15714" y="23540"/>
                    <a:pt x="15755" y="23581"/>
                  </a:cubicBezTo>
                  <a:cubicBezTo>
                    <a:pt x="15755" y="23622"/>
                    <a:pt x="15796" y="23622"/>
                    <a:pt x="15755" y="23663"/>
                  </a:cubicBezTo>
                  <a:cubicBezTo>
                    <a:pt x="15755" y="23704"/>
                    <a:pt x="15714" y="23755"/>
                    <a:pt x="15663" y="23796"/>
                  </a:cubicBezTo>
                  <a:cubicBezTo>
                    <a:pt x="15663" y="23796"/>
                    <a:pt x="15663" y="23837"/>
                    <a:pt x="15622" y="23877"/>
                  </a:cubicBezTo>
                  <a:cubicBezTo>
                    <a:pt x="15581" y="23959"/>
                    <a:pt x="15408" y="23959"/>
                    <a:pt x="15285" y="24010"/>
                  </a:cubicBezTo>
                  <a:lnTo>
                    <a:pt x="15029" y="24010"/>
                  </a:lnTo>
                  <a:cubicBezTo>
                    <a:pt x="14989" y="24010"/>
                    <a:pt x="14948" y="23959"/>
                    <a:pt x="14948" y="24010"/>
                  </a:cubicBezTo>
                  <a:cubicBezTo>
                    <a:pt x="14897" y="24051"/>
                    <a:pt x="14948" y="24092"/>
                    <a:pt x="14989" y="24092"/>
                  </a:cubicBezTo>
                  <a:cubicBezTo>
                    <a:pt x="14948" y="24133"/>
                    <a:pt x="14948" y="24174"/>
                    <a:pt x="14948" y="24215"/>
                  </a:cubicBezTo>
                  <a:cubicBezTo>
                    <a:pt x="14897" y="24266"/>
                    <a:pt x="14948" y="24266"/>
                    <a:pt x="14948" y="24307"/>
                  </a:cubicBezTo>
                  <a:cubicBezTo>
                    <a:pt x="14948" y="24347"/>
                    <a:pt x="14897" y="24347"/>
                    <a:pt x="14897" y="24347"/>
                  </a:cubicBezTo>
                  <a:cubicBezTo>
                    <a:pt x="14856" y="24388"/>
                    <a:pt x="14774" y="24388"/>
                    <a:pt x="14733" y="24388"/>
                  </a:cubicBezTo>
                  <a:cubicBezTo>
                    <a:pt x="14641" y="24347"/>
                    <a:pt x="14600" y="24307"/>
                    <a:pt x="14560" y="24307"/>
                  </a:cubicBezTo>
                  <a:lnTo>
                    <a:pt x="14519" y="24347"/>
                  </a:lnTo>
                  <a:cubicBezTo>
                    <a:pt x="14519" y="24388"/>
                    <a:pt x="14560" y="24429"/>
                    <a:pt x="14560" y="24470"/>
                  </a:cubicBezTo>
                  <a:lnTo>
                    <a:pt x="14560" y="24562"/>
                  </a:lnTo>
                  <a:cubicBezTo>
                    <a:pt x="14560" y="24562"/>
                    <a:pt x="14600" y="24644"/>
                    <a:pt x="14641" y="24603"/>
                  </a:cubicBezTo>
                  <a:lnTo>
                    <a:pt x="14692" y="24603"/>
                  </a:lnTo>
                  <a:lnTo>
                    <a:pt x="14641" y="24562"/>
                  </a:lnTo>
                  <a:lnTo>
                    <a:pt x="14733" y="24562"/>
                  </a:lnTo>
                  <a:lnTo>
                    <a:pt x="14733" y="24562"/>
                  </a:lnTo>
                  <a:cubicBezTo>
                    <a:pt x="14733" y="24603"/>
                    <a:pt x="14733" y="24603"/>
                    <a:pt x="14774" y="24644"/>
                  </a:cubicBezTo>
                  <a:lnTo>
                    <a:pt x="14733" y="24644"/>
                  </a:lnTo>
                  <a:cubicBezTo>
                    <a:pt x="14733" y="24685"/>
                    <a:pt x="14692" y="24685"/>
                    <a:pt x="14692" y="24685"/>
                  </a:cubicBezTo>
                  <a:lnTo>
                    <a:pt x="14641" y="24644"/>
                  </a:lnTo>
                  <a:cubicBezTo>
                    <a:pt x="14641" y="24644"/>
                    <a:pt x="14560" y="24644"/>
                    <a:pt x="14560" y="24685"/>
                  </a:cubicBezTo>
                  <a:lnTo>
                    <a:pt x="14560" y="24685"/>
                  </a:lnTo>
                  <a:lnTo>
                    <a:pt x="14641" y="24685"/>
                  </a:lnTo>
                  <a:lnTo>
                    <a:pt x="14641" y="24725"/>
                  </a:lnTo>
                  <a:cubicBezTo>
                    <a:pt x="14600" y="24725"/>
                    <a:pt x="14519" y="24777"/>
                    <a:pt x="14519" y="24817"/>
                  </a:cubicBezTo>
                  <a:cubicBezTo>
                    <a:pt x="14519" y="24899"/>
                    <a:pt x="14519" y="24940"/>
                    <a:pt x="14437" y="24981"/>
                  </a:cubicBezTo>
                  <a:cubicBezTo>
                    <a:pt x="14478" y="25032"/>
                    <a:pt x="14478" y="25032"/>
                    <a:pt x="14478" y="25073"/>
                  </a:cubicBezTo>
                  <a:lnTo>
                    <a:pt x="14345" y="25073"/>
                  </a:lnTo>
                  <a:cubicBezTo>
                    <a:pt x="14263" y="25114"/>
                    <a:pt x="14130" y="25236"/>
                    <a:pt x="14222" y="25328"/>
                  </a:cubicBezTo>
                  <a:cubicBezTo>
                    <a:pt x="14222" y="25410"/>
                    <a:pt x="14304" y="25451"/>
                    <a:pt x="14345" y="25451"/>
                  </a:cubicBezTo>
                  <a:cubicBezTo>
                    <a:pt x="14386" y="25451"/>
                    <a:pt x="14437" y="25451"/>
                    <a:pt x="14437" y="25492"/>
                  </a:cubicBezTo>
                  <a:cubicBezTo>
                    <a:pt x="14478" y="25665"/>
                    <a:pt x="14263" y="25706"/>
                    <a:pt x="14181" y="25798"/>
                  </a:cubicBezTo>
                  <a:cubicBezTo>
                    <a:pt x="14181" y="25798"/>
                    <a:pt x="14181" y="25839"/>
                    <a:pt x="14130" y="25839"/>
                  </a:cubicBezTo>
                  <a:cubicBezTo>
                    <a:pt x="14130" y="25921"/>
                    <a:pt x="14181" y="25962"/>
                    <a:pt x="14130" y="26003"/>
                  </a:cubicBezTo>
                  <a:cubicBezTo>
                    <a:pt x="14090" y="26054"/>
                    <a:pt x="14008" y="26054"/>
                    <a:pt x="13967" y="26095"/>
                  </a:cubicBezTo>
                  <a:cubicBezTo>
                    <a:pt x="13875" y="26217"/>
                    <a:pt x="14008" y="26391"/>
                    <a:pt x="14049" y="26473"/>
                  </a:cubicBezTo>
                  <a:cubicBezTo>
                    <a:pt x="14008" y="26513"/>
                    <a:pt x="13967" y="26473"/>
                    <a:pt x="13926" y="26432"/>
                  </a:cubicBezTo>
                  <a:lnTo>
                    <a:pt x="13875" y="26473"/>
                  </a:lnTo>
                  <a:cubicBezTo>
                    <a:pt x="13875" y="26473"/>
                    <a:pt x="13875" y="26513"/>
                    <a:pt x="13834" y="26513"/>
                  </a:cubicBezTo>
                  <a:cubicBezTo>
                    <a:pt x="13793" y="26513"/>
                    <a:pt x="13711" y="26513"/>
                    <a:pt x="13711" y="26565"/>
                  </a:cubicBezTo>
                  <a:lnTo>
                    <a:pt x="13711" y="26565"/>
                  </a:lnTo>
                  <a:cubicBezTo>
                    <a:pt x="13671" y="26605"/>
                    <a:pt x="13711" y="26687"/>
                    <a:pt x="13671" y="26769"/>
                  </a:cubicBezTo>
                  <a:lnTo>
                    <a:pt x="13579" y="26769"/>
                  </a:lnTo>
                  <a:lnTo>
                    <a:pt x="13538" y="26728"/>
                  </a:lnTo>
                  <a:cubicBezTo>
                    <a:pt x="13579" y="26687"/>
                    <a:pt x="13579" y="26646"/>
                    <a:pt x="13620" y="26605"/>
                  </a:cubicBezTo>
                  <a:lnTo>
                    <a:pt x="13620" y="26605"/>
                  </a:lnTo>
                  <a:lnTo>
                    <a:pt x="13579" y="26565"/>
                  </a:lnTo>
                  <a:cubicBezTo>
                    <a:pt x="13538" y="26565"/>
                    <a:pt x="13497" y="26646"/>
                    <a:pt x="13415" y="26605"/>
                  </a:cubicBezTo>
                  <a:cubicBezTo>
                    <a:pt x="13415" y="26605"/>
                    <a:pt x="13364" y="26605"/>
                    <a:pt x="13415" y="26565"/>
                  </a:cubicBezTo>
                  <a:cubicBezTo>
                    <a:pt x="13456" y="26565"/>
                    <a:pt x="13497" y="26565"/>
                    <a:pt x="13538" y="26513"/>
                  </a:cubicBezTo>
                  <a:lnTo>
                    <a:pt x="13415" y="26513"/>
                  </a:lnTo>
                  <a:cubicBezTo>
                    <a:pt x="13415" y="26473"/>
                    <a:pt x="13456" y="26473"/>
                    <a:pt x="13456" y="26432"/>
                  </a:cubicBezTo>
                  <a:cubicBezTo>
                    <a:pt x="13415" y="26432"/>
                    <a:pt x="13415" y="26432"/>
                    <a:pt x="13415" y="26391"/>
                  </a:cubicBezTo>
                  <a:cubicBezTo>
                    <a:pt x="13364" y="26391"/>
                    <a:pt x="13364" y="26391"/>
                    <a:pt x="13323" y="26432"/>
                  </a:cubicBezTo>
                  <a:lnTo>
                    <a:pt x="13282" y="26391"/>
                  </a:lnTo>
                  <a:cubicBezTo>
                    <a:pt x="13323" y="26391"/>
                    <a:pt x="13323" y="26391"/>
                    <a:pt x="13323" y="26350"/>
                  </a:cubicBezTo>
                  <a:lnTo>
                    <a:pt x="13323" y="26350"/>
                  </a:lnTo>
                  <a:lnTo>
                    <a:pt x="13282" y="26350"/>
                  </a:lnTo>
                  <a:lnTo>
                    <a:pt x="13242" y="26309"/>
                  </a:lnTo>
                  <a:lnTo>
                    <a:pt x="13242" y="26309"/>
                  </a:lnTo>
                  <a:lnTo>
                    <a:pt x="13282" y="26258"/>
                  </a:lnTo>
                  <a:lnTo>
                    <a:pt x="13242" y="26258"/>
                  </a:lnTo>
                  <a:cubicBezTo>
                    <a:pt x="13242" y="26217"/>
                    <a:pt x="13201" y="26217"/>
                    <a:pt x="13201" y="26176"/>
                  </a:cubicBezTo>
                  <a:cubicBezTo>
                    <a:pt x="13242" y="26176"/>
                    <a:pt x="13282" y="26135"/>
                    <a:pt x="13282" y="26095"/>
                  </a:cubicBezTo>
                  <a:cubicBezTo>
                    <a:pt x="13242" y="26095"/>
                    <a:pt x="13242" y="26135"/>
                    <a:pt x="13201" y="26095"/>
                  </a:cubicBezTo>
                  <a:lnTo>
                    <a:pt x="13201" y="26054"/>
                  </a:lnTo>
                  <a:lnTo>
                    <a:pt x="13242" y="26003"/>
                  </a:lnTo>
                  <a:cubicBezTo>
                    <a:pt x="13201" y="25962"/>
                    <a:pt x="13201" y="25962"/>
                    <a:pt x="13201" y="25921"/>
                  </a:cubicBezTo>
                  <a:lnTo>
                    <a:pt x="13242" y="25880"/>
                  </a:lnTo>
                  <a:lnTo>
                    <a:pt x="13242" y="25880"/>
                  </a:lnTo>
                  <a:lnTo>
                    <a:pt x="13160" y="25880"/>
                  </a:lnTo>
                  <a:lnTo>
                    <a:pt x="13160" y="25747"/>
                  </a:lnTo>
                  <a:lnTo>
                    <a:pt x="13201" y="25706"/>
                  </a:lnTo>
                  <a:lnTo>
                    <a:pt x="13201" y="25625"/>
                  </a:lnTo>
                  <a:cubicBezTo>
                    <a:pt x="13242" y="25625"/>
                    <a:pt x="13242" y="25665"/>
                    <a:pt x="13282" y="25665"/>
                  </a:cubicBezTo>
                  <a:lnTo>
                    <a:pt x="13323" y="25625"/>
                  </a:lnTo>
                  <a:lnTo>
                    <a:pt x="13323" y="25625"/>
                  </a:lnTo>
                  <a:cubicBezTo>
                    <a:pt x="13282" y="25625"/>
                    <a:pt x="13282" y="25584"/>
                    <a:pt x="13242" y="25584"/>
                  </a:cubicBezTo>
                  <a:lnTo>
                    <a:pt x="13160" y="25584"/>
                  </a:lnTo>
                  <a:lnTo>
                    <a:pt x="13160" y="25584"/>
                  </a:lnTo>
                  <a:lnTo>
                    <a:pt x="13160" y="25492"/>
                  </a:lnTo>
                  <a:lnTo>
                    <a:pt x="13201" y="25492"/>
                  </a:lnTo>
                  <a:lnTo>
                    <a:pt x="13201" y="25451"/>
                  </a:lnTo>
                  <a:cubicBezTo>
                    <a:pt x="13160" y="25410"/>
                    <a:pt x="13109" y="25410"/>
                    <a:pt x="13068" y="25410"/>
                  </a:cubicBezTo>
                  <a:lnTo>
                    <a:pt x="13068" y="25369"/>
                  </a:lnTo>
                  <a:lnTo>
                    <a:pt x="12986" y="25369"/>
                  </a:lnTo>
                  <a:lnTo>
                    <a:pt x="13027" y="25328"/>
                  </a:lnTo>
                  <a:cubicBezTo>
                    <a:pt x="13068" y="25328"/>
                    <a:pt x="13109" y="25287"/>
                    <a:pt x="13109" y="25236"/>
                  </a:cubicBezTo>
                  <a:lnTo>
                    <a:pt x="13201" y="25236"/>
                  </a:lnTo>
                  <a:lnTo>
                    <a:pt x="13201" y="25287"/>
                  </a:lnTo>
                  <a:cubicBezTo>
                    <a:pt x="13201" y="25287"/>
                    <a:pt x="13160" y="25287"/>
                    <a:pt x="13160" y="25328"/>
                  </a:cubicBezTo>
                  <a:lnTo>
                    <a:pt x="13160" y="25369"/>
                  </a:lnTo>
                  <a:lnTo>
                    <a:pt x="13160" y="25369"/>
                  </a:lnTo>
                  <a:lnTo>
                    <a:pt x="13201" y="25328"/>
                  </a:lnTo>
                  <a:lnTo>
                    <a:pt x="13201" y="25328"/>
                  </a:lnTo>
                  <a:cubicBezTo>
                    <a:pt x="13201" y="25328"/>
                    <a:pt x="13201" y="25369"/>
                    <a:pt x="13242" y="25369"/>
                  </a:cubicBezTo>
                  <a:lnTo>
                    <a:pt x="13242" y="25369"/>
                  </a:lnTo>
                  <a:cubicBezTo>
                    <a:pt x="13242" y="25369"/>
                    <a:pt x="13282" y="25328"/>
                    <a:pt x="13282" y="25287"/>
                  </a:cubicBezTo>
                  <a:cubicBezTo>
                    <a:pt x="13323" y="25195"/>
                    <a:pt x="13242" y="25195"/>
                    <a:pt x="13364" y="25155"/>
                  </a:cubicBezTo>
                  <a:cubicBezTo>
                    <a:pt x="13323" y="25114"/>
                    <a:pt x="13282" y="25114"/>
                    <a:pt x="13323" y="25073"/>
                  </a:cubicBezTo>
                  <a:lnTo>
                    <a:pt x="13364" y="25073"/>
                  </a:lnTo>
                  <a:lnTo>
                    <a:pt x="13456" y="24981"/>
                  </a:lnTo>
                  <a:lnTo>
                    <a:pt x="13415" y="24940"/>
                  </a:lnTo>
                  <a:cubicBezTo>
                    <a:pt x="13415" y="24940"/>
                    <a:pt x="13364" y="24940"/>
                    <a:pt x="13364" y="24899"/>
                  </a:cubicBezTo>
                  <a:lnTo>
                    <a:pt x="13364" y="24858"/>
                  </a:lnTo>
                  <a:cubicBezTo>
                    <a:pt x="13364" y="24777"/>
                    <a:pt x="13323" y="24725"/>
                    <a:pt x="13415" y="24725"/>
                  </a:cubicBezTo>
                  <a:cubicBezTo>
                    <a:pt x="13415" y="24685"/>
                    <a:pt x="13364" y="24644"/>
                    <a:pt x="13415" y="24603"/>
                  </a:cubicBezTo>
                  <a:lnTo>
                    <a:pt x="13456" y="24562"/>
                  </a:lnTo>
                  <a:lnTo>
                    <a:pt x="13456" y="24562"/>
                  </a:lnTo>
                  <a:cubicBezTo>
                    <a:pt x="13456" y="24521"/>
                    <a:pt x="13415" y="24521"/>
                    <a:pt x="13415" y="24521"/>
                  </a:cubicBezTo>
                  <a:lnTo>
                    <a:pt x="13415" y="24470"/>
                  </a:lnTo>
                  <a:cubicBezTo>
                    <a:pt x="13415" y="24429"/>
                    <a:pt x="13415" y="24429"/>
                    <a:pt x="13364" y="24429"/>
                  </a:cubicBezTo>
                  <a:cubicBezTo>
                    <a:pt x="13364" y="24470"/>
                    <a:pt x="13323" y="24521"/>
                    <a:pt x="13282" y="24470"/>
                  </a:cubicBezTo>
                  <a:cubicBezTo>
                    <a:pt x="13282" y="24429"/>
                    <a:pt x="13242" y="24388"/>
                    <a:pt x="13242" y="24388"/>
                  </a:cubicBezTo>
                  <a:cubicBezTo>
                    <a:pt x="13201" y="24266"/>
                    <a:pt x="13323" y="24174"/>
                    <a:pt x="13323" y="24092"/>
                  </a:cubicBezTo>
                  <a:lnTo>
                    <a:pt x="13323" y="24092"/>
                  </a:lnTo>
                  <a:cubicBezTo>
                    <a:pt x="13323" y="24051"/>
                    <a:pt x="13323" y="24010"/>
                    <a:pt x="13282" y="23959"/>
                  </a:cubicBezTo>
                  <a:lnTo>
                    <a:pt x="13282" y="23796"/>
                  </a:lnTo>
                  <a:cubicBezTo>
                    <a:pt x="13282" y="23796"/>
                    <a:pt x="13282" y="23755"/>
                    <a:pt x="13242" y="23704"/>
                  </a:cubicBezTo>
                  <a:lnTo>
                    <a:pt x="13282" y="23704"/>
                  </a:lnTo>
                  <a:lnTo>
                    <a:pt x="13323" y="23704"/>
                  </a:lnTo>
                  <a:cubicBezTo>
                    <a:pt x="13364" y="23499"/>
                    <a:pt x="13456" y="23367"/>
                    <a:pt x="13497" y="23193"/>
                  </a:cubicBezTo>
                  <a:cubicBezTo>
                    <a:pt x="13538" y="23152"/>
                    <a:pt x="13579" y="23111"/>
                    <a:pt x="13579" y="23070"/>
                  </a:cubicBezTo>
                  <a:lnTo>
                    <a:pt x="13538" y="23029"/>
                  </a:lnTo>
                  <a:cubicBezTo>
                    <a:pt x="13579" y="22989"/>
                    <a:pt x="13579" y="22989"/>
                    <a:pt x="13579" y="22937"/>
                  </a:cubicBezTo>
                  <a:lnTo>
                    <a:pt x="13579" y="22897"/>
                  </a:lnTo>
                  <a:cubicBezTo>
                    <a:pt x="13579" y="22856"/>
                    <a:pt x="13538" y="22641"/>
                    <a:pt x="13538" y="22600"/>
                  </a:cubicBezTo>
                  <a:cubicBezTo>
                    <a:pt x="13579" y="22559"/>
                    <a:pt x="13620" y="22519"/>
                    <a:pt x="13620" y="22478"/>
                  </a:cubicBezTo>
                  <a:cubicBezTo>
                    <a:pt x="13620" y="22427"/>
                    <a:pt x="13579" y="22386"/>
                    <a:pt x="13579" y="22345"/>
                  </a:cubicBezTo>
                  <a:cubicBezTo>
                    <a:pt x="13620" y="22304"/>
                    <a:pt x="13620" y="22222"/>
                    <a:pt x="13620" y="22171"/>
                  </a:cubicBezTo>
                  <a:cubicBezTo>
                    <a:pt x="13671" y="22171"/>
                    <a:pt x="13671" y="22130"/>
                    <a:pt x="13671" y="22130"/>
                  </a:cubicBezTo>
                  <a:cubicBezTo>
                    <a:pt x="13711" y="22049"/>
                    <a:pt x="13711" y="21875"/>
                    <a:pt x="13711" y="21834"/>
                  </a:cubicBezTo>
                  <a:cubicBezTo>
                    <a:pt x="13711" y="21793"/>
                    <a:pt x="13752" y="21752"/>
                    <a:pt x="13752" y="21752"/>
                  </a:cubicBezTo>
                  <a:lnTo>
                    <a:pt x="13752" y="21660"/>
                  </a:lnTo>
                  <a:cubicBezTo>
                    <a:pt x="13711" y="21619"/>
                    <a:pt x="13752" y="21538"/>
                    <a:pt x="13752" y="21497"/>
                  </a:cubicBezTo>
                  <a:lnTo>
                    <a:pt x="13711" y="21456"/>
                  </a:lnTo>
                  <a:lnTo>
                    <a:pt x="13711" y="21405"/>
                  </a:lnTo>
                  <a:lnTo>
                    <a:pt x="13752" y="21364"/>
                  </a:lnTo>
                  <a:cubicBezTo>
                    <a:pt x="13793" y="21241"/>
                    <a:pt x="13793" y="20771"/>
                    <a:pt x="13752" y="20639"/>
                  </a:cubicBezTo>
                  <a:cubicBezTo>
                    <a:pt x="13711" y="20598"/>
                    <a:pt x="13620" y="20598"/>
                    <a:pt x="13620" y="20557"/>
                  </a:cubicBezTo>
                  <a:cubicBezTo>
                    <a:pt x="13579" y="20557"/>
                    <a:pt x="13579" y="20516"/>
                    <a:pt x="13579" y="20475"/>
                  </a:cubicBezTo>
                  <a:cubicBezTo>
                    <a:pt x="13497" y="20475"/>
                    <a:pt x="13456" y="20434"/>
                    <a:pt x="13415" y="20434"/>
                  </a:cubicBezTo>
                  <a:cubicBezTo>
                    <a:pt x="13242" y="20342"/>
                    <a:pt x="13068" y="20261"/>
                    <a:pt x="12945" y="20128"/>
                  </a:cubicBezTo>
                  <a:cubicBezTo>
                    <a:pt x="12945" y="20087"/>
                    <a:pt x="12904" y="20046"/>
                    <a:pt x="12904" y="20046"/>
                  </a:cubicBezTo>
                  <a:lnTo>
                    <a:pt x="12904" y="19923"/>
                  </a:lnTo>
                  <a:cubicBezTo>
                    <a:pt x="12853" y="19872"/>
                    <a:pt x="12812" y="19831"/>
                    <a:pt x="12812" y="19831"/>
                  </a:cubicBezTo>
                  <a:cubicBezTo>
                    <a:pt x="12772" y="19750"/>
                    <a:pt x="12731" y="19668"/>
                    <a:pt x="12649" y="19576"/>
                  </a:cubicBezTo>
                  <a:cubicBezTo>
                    <a:pt x="12690" y="19453"/>
                    <a:pt x="12475" y="19157"/>
                    <a:pt x="12393" y="19065"/>
                  </a:cubicBezTo>
                  <a:cubicBezTo>
                    <a:pt x="12393" y="19024"/>
                    <a:pt x="12342" y="18983"/>
                    <a:pt x="12302" y="18902"/>
                  </a:cubicBezTo>
                  <a:cubicBezTo>
                    <a:pt x="12261" y="18851"/>
                    <a:pt x="12179" y="18851"/>
                    <a:pt x="12138" y="18810"/>
                  </a:cubicBezTo>
                  <a:lnTo>
                    <a:pt x="12138" y="18810"/>
                  </a:lnTo>
                  <a:lnTo>
                    <a:pt x="12220" y="18810"/>
                  </a:lnTo>
                  <a:cubicBezTo>
                    <a:pt x="12220" y="18728"/>
                    <a:pt x="12138" y="18687"/>
                    <a:pt x="12138" y="18595"/>
                  </a:cubicBezTo>
                  <a:cubicBezTo>
                    <a:pt x="12179" y="18473"/>
                    <a:pt x="12342" y="18473"/>
                    <a:pt x="12342" y="18340"/>
                  </a:cubicBezTo>
                  <a:cubicBezTo>
                    <a:pt x="12393" y="18299"/>
                    <a:pt x="12342" y="18258"/>
                    <a:pt x="12342" y="18258"/>
                  </a:cubicBezTo>
                  <a:cubicBezTo>
                    <a:pt x="12302" y="18299"/>
                    <a:pt x="12261" y="18391"/>
                    <a:pt x="12179" y="18258"/>
                  </a:cubicBezTo>
                  <a:lnTo>
                    <a:pt x="12179" y="18258"/>
                  </a:lnTo>
                  <a:lnTo>
                    <a:pt x="12220" y="18217"/>
                  </a:lnTo>
                  <a:cubicBezTo>
                    <a:pt x="12220" y="18176"/>
                    <a:pt x="12220" y="18135"/>
                    <a:pt x="12179" y="18084"/>
                  </a:cubicBezTo>
                  <a:cubicBezTo>
                    <a:pt x="12220" y="18044"/>
                    <a:pt x="12261" y="18044"/>
                    <a:pt x="12261" y="18003"/>
                  </a:cubicBezTo>
                  <a:lnTo>
                    <a:pt x="12261" y="18003"/>
                  </a:lnTo>
                  <a:cubicBezTo>
                    <a:pt x="12261" y="17962"/>
                    <a:pt x="12302" y="17962"/>
                    <a:pt x="12302" y="17921"/>
                  </a:cubicBezTo>
                  <a:cubicBezTo>
                    <a:pt x="12342" y="17880"/>
                    <a:pt x="12302" y="17829"/>
                    <a:pt x="12302" y="17788"/>
                  </a:cubicBezTo>
                  <a:cubicBezTo>
                    <a:pt x="12393" y="17788"/>
                    <a:pt x="12434" y="17788"/>
                    <a:pt x="12475" y="17706"/>
                  </a:cubicBezTo>
                  <a:lnTo>
                    <a:pt x="12475" y="17665"/>
                  </a:lnTo>
                  <a:lnTo>
                    <a:pt x="12475" y="17665"/>
                  </a:lnTo>
                  <a:lnTo>
                    <a:pt x="12557" y="17665"/>
                  </a:lnTo>
                  <a:cubicBezTo>
                    <a:pt x="12557" y="17625"/>
                    <a:pt x="12516" y="17625"/>
                    <a:pt x="12516" y="17574"/>
                  </a:cubicBezTo>
                  <a:cubicBezTo>
                    <a:pt x="12557" y="17574"/>
                    <a:pt x="12649" y="17574"/>
                    <a:pt x="12649" y="17533"/>
                  </a:cubicBezTo>
                  <a:cubicBezTo>
                    <a:pt x="12690" y="17492"/>
                    <a:pt x="12731" y="17410"/>
                    <a:pt x="12772" y="17369"/>
                  </a:cubicBezTo>
                  <a:cubicBezTo>
                    <a:pt x="12731" y="17318"/>
                    <a:pt x="12731" y="17318"/>
                    <a:pt x="12690" y="17318"/>
                  </a:cubicBezTo>
                  <a:cubicBezTo>
                    <a:pt x="12731" y="17277"/>
                    <a:pt x="12731" y="17236"/>
                    <a:pt x="12731" y="17196"/>
                  </a:cubicBezTo>
                  <a:cubicBezTo>
                    <a:pt x="12731" y="17155"/>
                    <a:pt x="12690" y="17155"/>
                    <a:pt x="12690" y="17063"/>
                  </a:cubicBezTo>
                  <a:lnTo>
                    <a:pt x="12731" y="17063"/>
                  </a:lnTo>
                  <a:cubicBezTo>
                    <a:pt x="12731" y="17022"/>
                    <a:pt x="12690" y="17022"/>
                    <a:pt x="12690" y="17022"/>
                  </a:cubicBezTo>
                  <a:cubicBezTo>
                    <a:pt x="12690" y="16981"/>
                    <a:pt x="12731" y="16981"/>
                    <a:pt x="12731" y="16940"/>
                  </a:cubicBezTo>
                  <a:cubicBezTo>
                    <a:pt x="12690" y="16899"/>
                    <a:pt x="12649" y="16899"/>
                    <a:pt x="12649" y="16858"/>
                  </a:cubicBezTo>
                  <a:cubicBezTo>
                    <a:pt x="12649" y="16807"/>
                    <a:pt x="12690" y="16807"/>
                    <a:pt x="12649" y="16766"/>
                  </a:cubicBezTo>
                  <a:lnTo>
                    <a:pt x="12690" y="16807"/>
                  </a:lnTo>
                  <a:cubicBezTo>
                    <a:pt x="12731" y="16766"/>
                    <a:pt x="12731" y="16766"/>
                    <a:pt x="12731" y="16726"/>
                  </a:cubicBezTo>
                  <a:cubicBezTo>
                    <a:pt x="12731" y="16685"/>
                    <a:pt x="12690" y="16685"/>
                    <a:pt x="12690" y="16644"/>
                  </a:cubicBezTo>
                  <a:lnTo>
                    <a:pt x="12690" y="16644"/>
                  </a:lnTo>
                  <a:cubicBezTo>
                    <a:pt x="12731" y="16685"/>
                    <a:pt x="12772" y="16726"/>
                    <a:pt x="12772" y="16726"/>
                  </a:cubicBezTo>
                  <a:lnTo>
                    <a:pt x="12812" y="16726"/>
                  </a:lnTo>
                  <a:lnTo>
                    <a:pt x="12812" y="16726"/>
                  </a:lnTo>
                  <a:cubicBezTo>
                    <a:pt x="12812" y="16685"/>
                    <a:pt x="12812" y="16685"/>
                    <a:pt x="12772" y="16685"/>
                  </a:cubicBezTo>
                  <a:lnTo>
                    <a:pt x="12904" y="16511"/>
                  </a:lnTo>
                  <a:lnTo>
                    <a:pt x="12986" y="16511"/>
                  </a:lnTo>
                  <a:cubicBezTo>
                    <a:pt x="12986" y="16429"/>
                    <a:pt x="12945" y="16347"/>
                    <a:pt x="13068" y="16296"/>
                  </a:cubicBezTo>
                  <a:cubicBezTo>
                    <a:pt x="13068" y="16296"/>
                    <a:pt x="13109" y="16256"/>
                    <a:pt x="13109" y="16296"/>
                  </a:cubicBezTo>
                  <a:lnTo>
                    <a:pt x="13160" y="16296"/>
                  </a:lnTo>
                  <a:lnTo>
                    <a:pt x="13160" y="16296"/>
                  </a:lnTo>
                  <a:cubicBezTo>
                    <a:pt x="13160" y="16256"/>
                    <a:pt x="13160" y="16256"/>
                    <a:pt x="13201" y="16215"/>
                  </a:cubicBezTo>
                  <a:cubicBezTo>
                    <a:pt x="13242" y="16256"/>
                    <a:pt x="13323" y="16215"/>
                    <a:pt x="13364" y="16215"/>
                  </a:cubicBezTo>
                  <a:cubicBezTo>
                    <a:pt x="13364" y="16174"/>
                    <a:pt x="13323" y="16133"/>
                    <a:pt x="13323" y="16092"/>
                  </a:cubicBezTo>
                  <a:cubicBezTo>
                    <a:pt x="13323" y="16041"/>
                    <a:pt x="13364" y="16041"/>
                    <a:pt x="13364" y="16041"/>
                  </a:cubicBezTo>
                  <a:lnTo>
                    <a:pt x="13364" y="16041"/>
                  </a:lnTo>
                  <a:lnTo>
                    <a:pt x="13364" y="16000"/>
                  </a:lnTo>
                  <a:lnTo>
                    <a:pt x="13323" y="16041"/>
                  </a:lnTo>
                  <a:cubicBezTo>
                    <a:pt x="13282" y="15959"/>
                    <a:pt x="13201" y="15918"/>
                    <a:pt x="13109" y="15959"/>
                  </a:cubicBezTo>
                  <a:lnTo>
                    <a:pt x="13109" y="16000"/>
                  </a:lnTo>
                  <a:cubicBezTo>
                    <a:pt x="13068" y="16000"/>
                    <a:pt x="13027" y="16041"/>
                    <a:pt x="13027" y="16092"/>
                  </a:cubicBezTo>
                  <a:cubicBezTo>
                    <a:pt x="13027" y="16133"/>
                    <a:pt x="13068" y="16133"/>
                    <a:pt x="13068" y="16174"/>
                  </a:cubicBezTo>
                  <a:cubicBezTo>
                    <a:pt x="13027" y="16174"/>
                    <a:pt x="13027" y="16215"/>
                    <a:pt x="12945" y="16215"/>
                  </a:cubicBezTo>
                  <a:lnTo>
                    <a:pt x="12945" y="16174"/>
                  </a:lnTo>
                  <a:cubicBezTo>
                    <a:pt x="12945" y="16174"/>
                    <a:pt x="12904" y="16133"/>
                    <a:pt x="12904" y="16092"/>
                  </a:cubicBezTo>
                  <a:lnTo>
                    <a:pt x="12904" y="16092"/>
                  </a:lnTo>
                  <a:lnTo>
                    <a:pt x="12904" y="16133"/>
                  </a:lnTo>
                  <a:cubicBezTo>
                    <a:pt x="12853" y="16133"/>
                    <a:pt x="12853" y="16133"/>
                    <a:pt x="12812" y="16092"/>
                  </a:cubicBezTo>
                  <a:cubicBezTo>
                    <a:pt x="12772" y="16092"/>
                    <a:pt x="12731" y="16041"/>
                    <a:pt x="12649" y="16041"/>
                  </a:cubicBezTo>
                  <a:lnTo>
                    <a:pt x="12649" y="16092"/>
                  </a:lnTo>
                  <a:cubicBezTo>
                    <a:pt x="12649" y="16041"/>
                    <a:pt x="12598" y="16000"/>
                    <a:pt x="12557" y="16000"/>
                  </a:cubicBezTo>
                  <a:lnTo>
                    <a:pt x="12557" y="16000"/>
                  </a:lnTo>
                  <a:lnTo>
                    <a:pt x="12598" y="16041"/>
                  </a:lnTo>
                  <a:lnTo>
                    <a:pt x="12598" y="16041"/>
                  </a:lnTo>
                  <a:cubicBezTo>
                    <a:pt x="12557" y="16041"/>
                    <a:pt x="12516" y="16000"/>
                    <a:pt x="12516" y="16000"/>
                  </a:cubicBezTo>
                  <a:cubicBezTo>
                    <a:pt x="12598" y="15918"/>
                    <a:pt x="12475" y="15918"/>
                    <a:pt x="12393" y="15878"/>
                  </a:cubicBezTo>
                  <a:lnTo>
                    <a:pt x="12393" y="15786"/>
                  </a:lnTo>
                  <a:cubicBezTo>
                    <a:pt x="12342" y="15786"/>
                    <a:pt x="12302" y="15745"/>
                    <a:pt x="12302" y="15745"/>
                  </a:cubicBezTo>
                  <a:lnTo>
                    <a:pt x="12302" y="15745"/>
                  </a:lnTo>
                  <a:lnTo>
                    <a:pt x="12302" y="15786"/>
                  </a:lnTo>
                  <a:cubicBezTo>
                    <a:pt x="12342" y="15786"/>
                    <a:pt x="12342" y="15786"/>
                    <a:pt x="12342" y="15837"/>
                  </a:cubicBezTo>
                  <a:lnTo>
                    <a:pt x="12302" y="15878"/>
                  </a:lnTo>
                  <a:lnTo>
                    <a:pt x="12302" y="15878"/>
                  </a:lnTo>
                  <a:cubicBezTo>
                    <a:pt x="12302" y="15786"/>
                    <a:pt x="12220" y="15837"/>
                    <a:pt x="12220" y="15745"/>
                  </a:cubicBezTo>
                  <a:lnTo>
                    <a:pt x="12220" y="15704"/>
                  </a:lnTo>
                  <a:lnTo>
                    <a:pt x="12220" y="15663"/>
                  </a:lnTo>
                  <a:lnTo>
                    <a:pt x="12220" y="15663"/>
                  </a:lnTo>
                  <a:lnTo>
                    <a:pt x="12220" y="15663"/>
                  </a:lnTo>
                  <a:lnTo>
                    <a:pt x="12220" y="15622"/>
                  </a:lnTo>
                  <a:cubicBezTo>
                    <a:pt x="12179" y="15622"/>
                    <a:pt x="12179" y="15581"/>
                    <a:pt x="12138" y="15530"/>
                  </a:cubicBezTo>
                  <a:cubicBezTo>
                    <a:pt x="12087" y="15489"/>
                    <a:pt x="12005" y="15408"/>
                    <a:pt x="11924" y="15367"/>
                  </a:cubicBezTo>
                  <a:lnTo>
                    <a:pt x="11924" y="15326"/>
                  </a:lnTo>
                  <a:lnTo>
                    <a:pt x="11964" y="15326"/>
                  </a:lnTo>
                  <a:cubicBezTo>
                    <a:pt x="11964" y="15326"/>
                    <a:pt x="11964" y="15275"/>
                    <a:pt x="11924" y="15275"/>
                  </a:cubicBezTo>
                  <a:cubicBezTo>
                    <a:pt x="11924" y="15275"/>
                    <a:pt x="11924" y="15326"/>
                    <a:pt x="11883" y="15326"/>
                  </a:cubicBezTo>
                  <a:cubicBezTo>
                    <a:pt x="11750" y="15326"/>
                    <a:pt x="11627" y="15234"/>
                    <a:pt x="11494" y="15193"/>
                  </a:cubicBezTo>
                  <a:lnTo>
                    <a:pt x="11413" y="15193"/>
                  </a:lnTo>
                  <a:lnTo>
                    <a:pt x="11372" y="15193"/>
                  </a:lnTo>
                  <a:cubicBezTo>
                    <a:pt x="11239" y="15111"/>
                    <a:pt x="11065" y="14897"/>
                    <a:pt x="10943" y="14856"/>
                  </a:cubicBezTo>
                  <a:cubicBezTo>
                    <a:pt x="10810" y="14815"/>
                    <a:pt x="10769" y="14938"/>
                    <a:pt x="10646" y="14938"/>
                  </a:cubicBezTo>
                  <a:cubicBezTo>
                    <a:pt x="10606" y="14938"/>
                    <a:pt x="10432" y="14897"/>
                    <a:pt x="10391" y="14897"/>
                  </a:cubicBezTo>
                  <a:cubicBezTo>
                    <a:pt x="10350" y="14856"/>
                    <a:pt x="10299" y="14815"/>
                    <a:pt x="10217" y="14764"/>
                  </a:cubicBezTo>
                  <a:lnTo>
                    <a:pt x="10136" y="14764"/>
                  </a:lnTo>
                  <a:cubicBezTo>
                    <a:pt x="10044" y="14723"/>
                    <a:pt x="10003" y="14723"/>
                    <a:pt x="9962" y="14682"/>
                  </a:cubicBezTo>
                  <a:cubicBezTo>
                    <a:pt x="9880" y="14641"/>
                    <a:pt x="9839" y="14600"/>
                    <a:pt x="9788" y="14600"/>
                  </a:cubicBezTo>
                  <a:cubicBezTo>
                    <a:pt x="9706" y="14560"/>
                    <a:pt x="9666" y="14560"/>
                    <a:pt x="9584" y="14560"/>
                  </a:cubicBezTo>
                  <a:cubicBezTo>
                    <a:pt x="9533" y="14508"/>
                    <a:pt x="9533" y="14468"/>
                    <a:pt x="9492" y="14427"/>
                  </a:cubicBezTo>
                  <a:cubicBezTo>
                    <a:pt x="9451" y="14386"/>
                    <a:pt x="9410" y="14386"/>
                    <a:pt x="9369" y="14386"/>
                  </a:cubicBezTo>
                  <a:cubicBezTo>
                    <a:pt x="9328" y="14345"/>
                    <a:pt x="9328" y="14304"/>
                    <a:pt x="9277" y="14253"/>
                  </a:cubicBezTo>
                  <a:lnTo>
                    <a:pt x="9277" y="14212"/>
                  </a:lnTo>
                  <a:cubicBezTo>
                    <a:pt x="9277" y="14212"/>
                    <a:pt x="9328" y="14212"/>
                    <a:pt x="9328" y="14171"/>
                  </a:cubicBezTo>
                  <a:lnTo>
                    <a:pt x="9328" y="14130"/>
                  </a:lnTo>
                  <a:cubicBezTo>
                    <a:pt x="9369" y="14090"/>
                    <a:pt x="9328" y="14049"/>
                    <a:pt x="9277" y="13998"/>
                  </a:cubicBezTo>
                  <a:lnTo>
                    <a:pt x="9277" y="13916"/>
                  </a:lnTo>
                  <a:cubicBezTo>
                    <a:pt x="9196" y="13834"/>
                    <a:pt x="9114" y="13742"/>
                    <a:pt x="9022" y="13620"/>
                  </a:cubicBezTo>
                  <a:cubicBezTo>
                    <a:pt x="8981" y="13620"/>
                    <a:pt x="8981" y="13579"/>
                    <a:pt x="8940" y="13579"/>
                  </a:cubicBezTo>
                  <a:cubicBezTo>
                    <a:pt x="8940" y="13538"/>
                    <a:pt x="8940" y="13538"/>
                    <a:pt x="8899" y="13487"/>
                  </a:cubicBezTo>
                  <a:cubicBezTo>
                    <a:pt x="8899" y="13487"/>
                    <a:pt x="8858" y="13487"/>
                    <a:pt x="8858" y="13446"/>
                  </a:cubicBezTo>
                  <a:cubicBezTo>
                    <a:pt x="8818" y="13446"/>
                    <a:pt x="8818" y="13405"/>
                    <a:pt x="8818" y="13405"/>
                  </a:cubicBezTo>
                  <a:lnTo>
                    <a:pt x="8766" y="13405"/>
                  </a:lnTo>
                  <a:lnTo>
                    <a:pt x="8726" y="13405"/>
                  </a:lnTo>
                  <a:cubicBezTo>
                    <a:pt x="8726" y="13364"/>
                    <a:pt x="8726" y="13323"/>
                    <a:pt x="8766" y="13323"/>
                  </a:cubicBezTo>
                  <a:cubicBezTo>
                    <a:pt x="8726" y="13231"/>
                    <a:pt x="8726" y="13231"/>
                    <a:pt x="8685" y="13231"/>
                  </a:cubicBezTo>
                  <a:cubicBezTo>
                    <a:pt x="8644" y="13150"/>
                    <a:pt x="8603" y="13190"/>
                    <a:pt x="8562" y="13109"/>
                  </a:cubicBezTo>
                  <a:lnTo>
                    <a:pt x="8562" y="13068"/>
                  </a:lnTo>
                  <a:cubicBezTo>
                    <a:pt x="8511" y="13027"/>
                    <a:pt x="8470" y="13027"/>
                    <a:pt x="8429" y="13027"/>
                  </a:cubicBezTo>
                  <a:cubicBezTo>
                    <a:pt x="8348" y="12935"/>
                    <a:pt x="8174" y="12639"/>
                    <a:pt x="8174" y="12516"/>
                  </a:cubicBezTo>
                  <a:cubicBezTo>
                    <a:pt x="8133" y="12516"/>
                    <a:pt x="8133" y="12516"/>
                    <a:pt x="8092" y="12465"/>
                  </a:cubicBezTo>
                  <a:lnTo>
                    <a:pt x="8092" y="12424"/>
                  </a:lnTo>
                  <a:lnTo>
                    <a:pt x="8051" y="12424"/>
                  </a:lnTo>
                  <a:lnTo>
                    <a:pt x="8000" y="12465"/>
                  </a:lnTo>
                  <a:cubicBezTo>
                    <a:pt x="7959" y="12465"/>
                    <a:pt x="7959" y="12424"/>
                    <a:pt x="7918" y="12424"/>
                  </a:cubicBezTo>
                  <a:cubicBezTo>
                    <a:pt x="7918" y="12424"/>
                    <a:pt x="7878" y="12465"/>
                    <a:pt x="7878" y="12516"/>
                  </a:cubicBezTo>
                  <a:lnTo>
                    <a:pt x="7918" y="12557"/>
                  </a:lnTo>
                  <a:lnTo>
                    <a:pt x="7918" y="12680"/>
                  </a:lnTo>
                  <a:cubicBezTo>
                    <a:pt x="7959" y="12772"/>
                    <a:pt x="8051" y="12772"/>
                    <a:pt x="8092" y="12812"/>
                  </a:cubicBezTo>
                  <a:cubicBezTo>
                    <a:pt x="8092" y="12853"/>
                    <a:pt x="8092" y="12894"/>
                    <a:pt x="8133" y="12935"/>
                  </a:cubicBezTo>
                  <a:cubicBezTo>
                    <a:pt x="8174" y="12935"/>
                    <a:pt x="8174" y="12976"/>
                    <a:pt x="8215" y="12976"/>
                  </a:cubicBezTo>
                  <a:lnTo>
                    <a:pt x="8215" y="13109"/>
                  </a:lnTo>
                  <a:lnTo>
                    <a:pt x="8307" y="13109"/>
                  </a:lnTo>
                  <a:cubicBezTo>
                    <a:pt x="8348" y="13190"/>
                    <a:pt x="8307" y="13231"/>
                    <a:pt x="8388" y="13231"/>
                  </a:cubicBezTo>
                  <a:cubicBezTo>
                    <a:pt x="8429" y="13282"/>
                    <a:pt x="8429" y="13323"/>
                    <a:pt x="8429" y="13364"/>
                  </a:cubicBezTo>
                  <a:cubicBezTo>
                    <a:pt x="8470" y="13405"/>
                    <a:pt x="8470" y="13487"/>
                    <a:pt x="8511" y="13538"/>
                  </a:cubicBezTo>
                  <a:cubicBezTo>
                    <a:pt x="8511" y="13579"/>
                    <a:pt x="8511" y="13579"/>
                    <a:pt x="8562" y="13660"/>
                  </a:cubicBezTo>
                  <a:cubicBezTo>
                    <a:pt x="8562" y="13620"/>
                    <a:pt x="8603" y="13620"/>
                    <a:pt x="8603" y="13620"/>
                  </a:cubicBezTo>
                  <a:cubicBezTo>
                    <a:pt x="8644" y="13660"/>
                    <a:pt x="8644" y="13660"/>
                    <a:pt x="8644" y="13701"/>
                  </a:cubicBezTo>
                  <a:cubicBezTo>
                    <a:pt x="8685" y="13742"/>
                    <a:pt x="8685" y="13742"/>
                    <a:pt x="8726" y="13742"/>
                  </a:cubicBezTo>
                  <a:cubicBezTo>
                    <a:pt x="8726" y="13793"/>
                    <a:pt x="8685" y="13834"/>
                    <a:pt x="8644" y="13834"/>
                  </a:cubicBezTo>
                  <a:lnTo>
                    <a:pt x="8644" y="13834"/>
                  </a:lnTo>
                  <a:cubicBezTo>
                    <a:pt x="8603" y="13834"/>
                    <a:pt x="8603" y="13793"/>
                    <a:pt x="8603" y="13742"/>
                  </a:cubicBezTo>
                  <a:cubicBezTo>
                    <a:pt x="8603" y="13701"/>
                    <a:pt x="8562" y="13701"/>
                    <a:pt x="8511" y="13701"/>
                  </a:cubicBezTo>
                  <a:cubicBezTo>
                    <a:pt x="8470" y="13660"/>
                    <a:pt x="8348" y="13579"/>
                    <a:pt x="8307" y="13538"/>
                  </a:cubicBezTo>
                  <a:cubicBezTo>
                    <a:pt x="8307" y="13487"/>
                    <a:pt x="8348" y="13446"/>
                    <a:pt x="8307" y="13405"/>
                  </a:cubicBezTo>
                  <a:cubicBezTo>
                    <a:pt x="8307" y="13364"/>
                    <a:pt x="8307" y="13323"/>
                    <a:pt x="8256" y="13323"/>
                  </a:cubicBezTo>
                  <a:lnTo>
                    <a:pt x="8215" y="13282"/>
                  </a:lnTo>
                  <a:cubicBezTo>
                    <a:pt x="8174" y="13231"/>
                    <a:pt x="8174" y="13231"/>
                    <a:pt x="8133" y="13231"/>
                  </a:cubicBezTo>
                  <a:cubicBezTo>
                    <a:pt x="8092" y="13231"/>
                    <a:pt x="7918" y="13109"/>
                    <a:pt x="7878" y="13068"/>
                  </a:cubicBezTo>
                  <a:cubicBezTo>
                    <a:pt x="7918" y="13068"/>
                    <a:pt x="8000" y="13068"/>
                    <a:pt x="8000" y="13027"/>
                  </a:cubicBezTo>
                  <a:cubicBezTo>
                    <a:pt x="8051" y="12976"/>
                    <a:pt x="8000" y="12894"/>
                    <a:pt x="7959" y="12853"/>
                  </a:cubicBezTo>
                  <a:cubicBezTo>
                    <a:pt x="7918" y="12853"/>
                    <a:pt x="7837" y="12772"/>
                    <a:pt x="7796" y="12772"/>
                  </a:cubicBezTo>
                  <a:lnTo>
                    <a:pt x="7796" y="12680"/>
                  </a:lnTo>
                  <a:cubicBezTo>
                    <a:pt x="7745" y="12639"/>
                    <a:pt x="7745" y="12639"/>
                    <a:pt x="7704" y="12639"/>
                  </a:cubicBezTo>
                  <a:lnTo>
                    <a:pt x="7704" y="12557"/>
                  </a:lnTo>
                  <a:cubicBezTo>
                    <a:pt x="7663" y="12516"/>
                    <a:pt x="7622" y="12465"/>
                    <a:pt x="7663" y="12383"/>
                  </a:cubicBezTo>
                  <a:cubicBezTo>
                    <a:pt x="7622" y="12383"/>
                    <a:pt x="7622" y="12383"/>
                    <a:pt x="7622" y="12342"/>
                  </a:cubicBezTo>
                  <a:lnTo>
                    <a:pt x="7622" y="12302"/>
                  </a:lnTo>
                  <a:cubicBezTo>
                    <a:pt x="7581" y="12210"/>
                    <a:pt x="7489" y="12046"/>
                    <a:pt x="7408" y="12087"/>
                  </a:cubicBezTo>
                  <a:lnTo>
                    <a:pt x="7408" y="12087"/>
                  </a:lnTo>
                  <a:lnTo>
                    <a:pt x="7408" y="12046"/>
                  </a:lnTo>
                  <a:cubicBezTo>
                    <a:pt x="7285" y="12046"/>
                    <a:pt x="7285" y="12005"/>
                    <a:pt x="7234" y="11954"/>
                  </a:cubicBezTo>
                  <a:lnTo>
                    <a:pt x="7111" y="11954"/>
                  </a:lnTo>
                  <a:cubicBezTo>
                    <a:pt x="7111" y="11954"/>
                    <a:pt x="7070" y="11954"/>
                    <a:pt x="7070" y="11913"/>
                  </a:cubicBezTo>
                  <a:lnTo>
                    <a:pt x="7070" y="11832"/>
                  </a:lnTo>
                  <a:lnTo>
                    <a:pt x="7030" y="11832"/>
                  </a:lnTo>
                  <a:cubicBezTo>
                    <a:pt x="7070" y="11791"/>
                    <a:pt x="6897" y="11699"/>
                    <a:pt x="6897" y="11617"/>
                  </a:cubicBezTo>
                  <a:lnTo>
                    <a:pt x="6897" y="11535"/>
                  </a:lnTo>
                  <a:cubicBezTo>
                    <a:pt x="6856" y="11535"/>
                    <a:pt x="6856" y="11535"/>
                    <a:pt x="6815" y="11494"/>
                  </a:cubicBezTo>
                  <a:cubicBezTo>
                    <a:pt x="6815" y="11443"/>
                    <a:pt x="6774" y="11443"/>
                    <a:pt x="6815" y="11402"/>
                  </a:cubicBezTo>
                  <a:lnTo>
                    <a:pt x="6815" y="11402"/>
                  </a:lnTo>
                  <a:lnTo>
                    <a:pt x="6815" y="11402"/>
                  </a:lnTo>
                  <a:cubicBezTo>
                    <a:pt x="6815" y="11443"/>
                    <a:pt x="6856" y="11443"/>
                    <a:pt x="6856" y="11443"/>
                  </a:cubicBezTo>
                  <a:lnTo>
                    <a:pt x="6856" y="11443"/>
                  </a:lnTo>
                  <a:cubicBezTo>
                    <a:pt x="6856" y="11402"/>
                    <a:pt x="6815" y="11362"/>
                    <a:pt x="6815" y="11362"/>
                  </a:cubicBezTo>
                  <a:lnTo>
                    <a:pt x="6815" y="11362"/>
                  </a:lnTo>
                  <a:lnTo>
                    <a:pt x="6815" y="11402"/>
                  </a:lnTo>
                  <a:lnTo>
                    <a:pt x="6774" y="11362"/>
                  </a:lnTo>
                  <a:lnTo>
                    <a:pt x="6600" y="11188"/>
                  </a:lnTo>
                  <a:lnTo>
                    <a:pt x="6600" y="11188"/>
                  </a:lnTo>
                  <a:lnTo>
                    <a:pt x="6600" y="11106"/>
                  </a:lnTo>
                  <a:lnTo>
                    <a:pt x="6600" y="11106"/>
                  </a:lnTo>
                  <a:cubicBezTo>
                    <a:pt x="6600" y="11024"/>
                    <a:pt x="6560" y="11024"/>
                    <a:pt x="6519" y="10932"/>
                  </a:cubicBezTo>
                  <a:cubicBezTo>
                    <a:pt x="6519" y="10892"/>
                    <a:pt x="6600" y="10851"/>
                    <a:pt x="6560" y="10728"/>
                  </a:cubicBezTo>
                  <a:cubicBezTo>
                    <a:pt x="6560" y="10677"/>
                    <a:pt x="6468" y="10514"/>
                    <a:pt x="6519" y="10473"/>
                  </a:cubicBezTo>
                  <a:lnTo>
                    <a:pt x="6560" y="10422"/>
                  </a:lnTo>
                  <a:lnTo>
                    <a:pt x="6560" y="10381"/>
                  </a:lnTo>
                  <a:lnTo>
                    <a:pt x="6560" y="10340"/>
                  </a:lnTo>
                  <a:cubicBezTo>
                    <a:pt x="6519" y="10299"/>
                    <a:pt x="6560" y="10217"/>
                    <a:pt x="6560" y="10166"/>
                  </a:cubicBezTo>
                  <a:cubicBezTo>
                    <a:pt x="6600" y="10084"/>
                    <a:pt x="6600" y="9962"/>
                    <a:pt x="6600" y="9911"/>
                  </a:cubicBezTo>
                  <a:lnTo>
                    <a:pt x="6600" y="9911"/>
                  </a:lnTo>
                  <a:cubicBezTo>
                    <a:pt x="6600" y="9870"/>
                    <a:pt x="6600" y="9870"/>
                    <a:pt x="6560" y="9870"/>
                  </a:cubicBezTo>
                  <a:lnTo>
                    <a:pt x="6560" y="9788"/>
                  </a:lnTo>
                  <a:lnTo>
                    <a:pt x="6600" y="9747"/>
                  </a:lnTo>
                  <a:lnTo>
                    <a:pt x="6560" y="9747"/>
                  </a:lnTo>
                  <a:lnTo>
                    <a:pt x="6560" y="9747"/>
                  </a:lnTo>
                  <a:lnTo>
                    <a:pt x="6560" y="9747"/>
                  </a:lnTo>
                  <a:cubicBezTo>
                    <a:pt x="6560" y="9655"/>
                    <a:pt x="6468" y="9614"/>
                    <a:pt x="6468" y="9492"/>
                  </a:cubicBezTo>
                  <a:cubicBezTo>
                    <a:pt x="6519" y="9492"/>
                    <a:pt x="6560" y="9533"/>
                    <a:pt x="6600" y="9533"/>
                  </a:cubicBezTo>
                  <a:lnTo>
                    <a:pt x="6682" y="9533"/>
                  </a:lnTo>
                  <a:cubicBezTo>
                    <a:pt x="6723" y="9533"/>
                    <a:pt x="6774" y="9533"/>
                    <a:pt x="6774" y="9614"/>
                  </a:cubicBezTo>
                  <a:cubicBezTo>
                    <a:pt x="6723" y="9614"/>
                    <a:pt x="6723" y="9655"/>
                    <a:pt x="6723" y="9655"/>
                  </a:cubicBezTo>
                  <a:lnTo>
                    <a:pt x="6723" y="9655"/>
                  </a:lnTo>
                  <a:cubicBezTo>
                    <a:pt x="6723" y="9706"/>
                    <a:pt x="6774" y="9706"/>
                    <a:pt x="6774" y="9706"/>
                  </a:cubicBezTo>
                  <a:cubicBezTo>
                    <a:pt x="6774" y="9655"/>
                    <a:pt x="6856" y="9614"/>
                    <a:pt x="6815" y="9533"/>
                  </a:cubicBezTo>
                  <a:lnTo>
                    <a:pt x="6815" y="9400"/>
                  </a:lnTo>
                  <a:cubicBezTo>
                    <a:pt x="6774" y="9359"/>
                    <a:pt x="6682" y="9359"/>
                    <a:pt x="6682" y="9277"/>
                  </a:cubicBezTo>
                  <a:lnTo>
                    <a:pt x="6641" y="9277"/>
                  </a:lnTo>
                  <a:cubicBezTo>
                    <a:pt x="6600" y="9277"/>
                    <a:pt x="6600" y="9236"/>
                    <a:pt x="6600" y="9196"/>
                  </a:cubicBezTo>
                  <a:cubicBezTo>
                    <a:pt x="6560" y="9196"/>
                    <a:pt x="6560" y="9236"/>
                    <a:pt x="6519" y="9236"/>
                  </a:cubicBezTo>
                  <a:cubicBezTo>
                    <a:pt x="6468" y="9196"/>
                    <a:pt x="6468" y="9144"/>
                    <a:pt x="6427" y="9063"/>
                  </a:cubicBezTo>
                  <a:cubicBezTo>
                    <a:pt x="6386" y="9104"/>
                    <a:pt x="6304" y="9063"/>
                    <a:pt x="6263" y="9063"/>
                  </a:cubicBezTo>
                  <a:cubicBezTo>
                    <a:pt x="6263" y="9022"/>
                    <a:pt x="6263" y="8981"/>
                    <a:pt x="6212" y="8981"/>
                  </a:cubicBezTo>
                  <a:cubicBezTo>
                    <a:pt x="6171" y="9022"/>
                    <a:pt x="6090" y="9022"/>
                    <a:pt x="6049" y="8981"/>
                  </a:cubicBezTo>
                  <a:cubicBezTo>
                    <a:pt x="6049" y="8940"/>
                    <a:pt x="6049" y="8889"/>
                    <a:pt x="6090" y="8889"/>
                  </a:cubicBezTo>
                  <a:cubicBezTo>
                    <a:pt x="6090" y="8848"/>
                    <a:pt x="6049" y="8848"/>
                    <a:pt x="6008" y="8848"/>
                  </a:cubicBezTo>
                  <a:lnTo>
                    <a:pt x="6008" y="8848"/>
                  </a:lnTo>
                  <a:cubicBezTo>
                    <a:pt x="6008" y="8807"/>
                    <a:pt x="6049" y="8807"/>
                    <a:pt x="6049" y="8766"/>
                  </a:cubicBezTo>
                  <a:cubicBezTo>
                    <a:pt x="6090" y="8766"/>
                    <a:pt x="6130" y="8726"/>
                    <a:pt x="6130" y="8726"/>
                  </a:cubicBezTo>
                  <a:cubicBezTo>
                    <a:pt x="6090" y="8726"/>
                    <a:pt x="6008" y="8726"/>
                    <a:pt x="6008" y="8685"/>
                  </a:cubicBezTo>
                  <a:cubicBezTo>
                    <a:pt x="5957" y="8685"/>
                    <a:pt x="5957" y="8634"/>
                    <a:pt x="5957" y="8593"/>
                  </a:cubicBezTo>
                  <a:lnTo>
                    <a:pt x="5916" y="8593"/>
                  </a:lnTo>
                  <a:cubicBezTo>
                    <a:pt x="5875" y="8552"/>
                    <a:pt x="5875" y="8552"/>
                    <a:pt x="5875" y="8470"/>
                  </a:cubicBezTo>
                  <a:cubicBezTo>
                    <a:pt x="5834" y="8470"/>
                    <a:pt x="5834" y="8470"/>
                    <a:pt x="5793" y="8511"/>
                  </a:cubicBezTo>
                  <a:cubicBezTo>
                    <a:pt x="5701" y="8470"/>
                    <a:pt x="5660" y="8378"/>
                    <a:pt x="5660" y="8296"/>
                  </a:cubicBezTo>
                  <a:cubicBezTo>
                    <a:pt x="5660" y="8256"/>
                    <a:pt x="5701" y="8215"/>
                    <a:pt x="5701" y="8215"/>
                  </a:cubicBezTo>
                  <a:lnTo>
                    <a:pt x="5701" y="8123"/>
                  </a:lnTo>
                  <a:lnTo>
                    <a:pt x="5701" y="8123"/>
                  </a:lnTo>
                  <a:lnTo>
                    <a:pt x="5701" y="8174"/>
                  </a:lnTo>
                  <a:cubicBezTo>
                    <a:pt x="5660" y="8174"/>
                    <a:pt x="5620" y="8215"/>
                    <a:pt x="5620" y="8215"/>
                  </a:cubicBezTo>
                  <a:lnTo>
                    <a:pt x="5579" y="8215"/>
                  </a:lnTo>
                  <a:cubicBezTo>
                    <a:pt x="5579" y="8174"/>
                    <a:pt x="5620" y="8123"/>
                    <a:pt x="5579" y="8082"/>
                  </a:cubicBezTo>
                  <a:cubicBezTo>
                    <a:pt x="5579" y="8041"/>
                    <a:pt x="5538" y="8041"/>
                    <a:pt x="5538" y="8000"/>
                  </a:cubicBezTo>
                  <a:cubicBezTo>
                    <a:pt x="5446" y="8000"/>
                    <a:pt x="5405" y="8000"/>
                    <a:pt x="5364" y="8041"/>
                  </a:cubicBezTo>
                  <a:cubicBezTo>
                    <a:pt x="5364" y="7959"/>
                    <a:pt x="5405" y="7918"/>
                    <a:pt x="5364" y="7918"/>
                  </a:cubicBezTo>
                  <a:cubicBezTo>
                    <a:pt x="5323" y="7827"/>
                    <a:pt x="5282" y="7786"/>
                    <a:pt x="5190" y="7745"/>
                  </a:cubicBezTo>
                  <a:cubicBezTo>
                    <a:pt x="5190" y="7704"/>
                    <a:pt x="5190" y="7663"/>
                    <a:pt x="5150" y="7612"/>
                  </a:cubicBezTo>
                  <a:lnTo>
                    <a:pt x="5190" y="7612"/>
                  </a:lnTo>
                  <a:lnTo>
                    <a:pt x="5190" y="7571"/>
                  </a:lnTo>
                  <a:cubicBezTo>
                    <a:pt x="5109" y="7571"/>
                    <a:pt x="5109" y="7530"/>
                    <a:pt x="5068" y="7530"/>
                  </a:cubicBezTo>
                  <a:cubicBezTo>
                    <a:pt x="5068" y="7489"/>
                    <a:pt x="5027" y="7489"/>
                    <a:pt x="4986" y="7448"/>
                  </a:cubicBezTo>
                  <a:cubicBezTo>
                    <a:pt x="4935" y="7448"/>
                    <a:pt x="4935" y="7316"/>
                    <a:pt x="4894" y="7275"/>
                  </a:cubicBezTo>
                  <a:lnTo>
                    <a:pt x="4894" y="7275"/>
                  </a:lnTo>
                  <a:lnTo>
                    <a:pt x="4894" y="7275"/>
                  </a:lnTo>
                  <a:cubicBezTo>
                    <a:pt x="4853" y="7357"/>
                    <a:pt x="4935" y="7408"/>
                    <a:pt x="4894" y="7489"/>
                  </a:cubicBezTo>
                  <a:lnTo>
                    <a:pt x="4894" y="7489"/>
                  </a:lnTo>
                  <a:cubicBezTo>
                    <a:pt x="4812" y="7489"/>
                    <a:pt x="4812" y="7408"/>
                    <a:pt x="4772" y="7357"/>
                  </a:cubicBezTo>
                  <a:cubicBezTo>
                    <a:pt x="4772" y="7408"/>
                    <a:pt x="4731" y="7357"/>
                    <a:pt x="4680" y="7357"/>
                  </a:cubicBezTo>
                  <a:lnTo>
                    <a:pt x="4680" y="7357"/>
                  </a:lnTo>
                  <a:lnTo>
                    <a:pt x="4680" y="7357"/>
                  </a:lnTo>
                  <a:cubicBezTo>
                    <a:pt x="4731" y="7408"/>
                    <a:pt x="4772" y="7408"/>
                    <a:pt x="4772" y="7448"/>
                  </a:cubicBezTo>
                  <a:cubicBezTo>
                    <a:pt x="4731" y="7448"/>
                    <a:pt x="4680" y="7448"/>
                    <a:pt x="4639" y="7489"/>
                  </a:cubicBezTo>
                  <a:cubicBezTo>
                    <a:pt x="4557" y="7448"/>
                    <a:pt x="4516" y="7357"/>
                    <a:pt x="4475" y="7316"/>
                  </a:cubicBezTo>
                  <a:lnTo>
                    <a:pt x="4383" y="7316"/>
                  </a:lnTo>
                  <a:cubicBezTo>
                    <a:pt x="4342" y="7275"/>
                    <a:pt x="4302" y="7275"/>
                    <a:pt x="4261" y="7234"/>
                  </a:cubicBezTo>
                  <a:cubicBezTo>
                    <a:pt x="4302" y="7234"/>
                    <a:pt x="4302" y="7234"/>
                    <a:pt x="4342" y="7193"/>
                  </a:cubicBezTo>
                  <a:cubicBezTo>
                    <a:pt x="4302" y="7193"/>
                    <a:pt x="4302" y="7152"/>
                    <a:pt x="4302" y="7152"/>
                  </a:cubicBezTo>
                  <a:cubicBezTo>
                    <a:pt x="4261" y="7152"/>
                    <a:pt x="4220" y="7193"/>
                    <a:pt x="4169" y="7193"/>
                  </a:cubicBezTo>
                  <a:cubicBezTo>
                    <a:pt x="4128" y="7193"/>
                    <a:pt x="4046" y="7152"/>
                    <a:pt x="4005" y="7152"/>
                  </a:cubicBezTo>
                  <a:lnTo>
                    <a:pt x="4005" y="7101"/>
                  </a:lnTo>
                  <a:cubicBezTo>
                    <a:pt x="3964" y="7101"/>
                    <a:pt x="3964" y="7101"/>
                    <a:pt x="3913" y="7152"/>
                  </a:cubicBezTo>
                  <a:cubicBezTo>
                    <a:pt x="3872" y="7152"/>
                    <a:pt x="3791" y="7101"/>
                    <a:pt x="3791" y="7101"/>
                  </a:cubicBezTo>
                  <a:lnTo>
                    <a:pt x="3658" y="7101"/>
                  </a:lnTo>
                  <a:lnTo>
                    <a:pt x="3576" y="7101"/>
                  </a:lnTo>
                  <a:cubicBezTo>
                    <a:pt x="3535" y="7101"/>
                    <a:pt x="3494" y="7060"/>
                    <a:pt x="3494" y="7019"/>
                  </a:cubicBezTo>
                  <a:cubicBezTo>
                    <a:pt x="3454" y="7019"/>
                    <a:pt x="3454" y="7060"/>
                    <a:pt x="3403" y="7060"/>
                  </a:cubicBezTo>
                  <a:cubicBezTo>
                    <a:pt x="3362" y="7019"/>
                    <a:pt x="3321" y="6978"/>
                    <a:pt x="3239" y="6938"/>
                  </a:cubicBezTo>
                  <a:cubicBezTo>
                    <a:pt x="3147" y="6897"/>
                    <a:pt x="3106" y="6897"/>
                    <a:pt x="3065" y="6846"/>
                  </a:cubicBezTo>
                  <a:cubicBezTo>
                    <a:pt x="3024" y="6897"/>
                    <a:pt x="3024" y="6897"/>
                    <a:pt x="2984" y="6897"/>
                  </a:cubicBezTo>
                  <a:lnTo>
                    <a:pt x="2984" y="6938"/>
                  </a:lnTo>
                  <a:cubicBezTo>
                    <a:pt x="2943" y="6938"/>
                    <a:pt x="2943" y="6978"/>
                    <a:pt x="2892" y="7019"/>
                  </a:cubicBezTo>
                  <a:cubicBezTo>
                    <a:pt x="2984" y="7060"/>
                    <a:pt x="3024" y="7019"/>
                    <a:pt x="2984" y="7152"/>
                  </a:cubicBezTo>
                  <a:cubicBezTo>
                    <a:pt x="2892" y="7152"/>
                    <a:pt x="2892" y="7101"/>
                    <a:pt x="2810" y="7101"/>
                  </a:cubicBezTo>
                  <a:cubicBezTo>
                    <a:pt x="2769" y="7152"/>
                    <a:pt x="2769" y="7193"/>
                    <a:pt x="2728" y="7193"/>
                  </a:cubicBezTo>
                  <a:cubicBezTo>
                    <a:pt x="2728" y="7193"/>
                    <a:pt x="2687" y="7234"/>
                    <a:pt x="2636" y="7234"/>
                  </a:cubicBezTo>
                  <a:cubicBezTo>
                    <a:pt x="2595" y="7275"/>
                    <a:pt x="2554" y="7275"/>
                    <a:pt x="2473" y="7316"/>
                  </a:cubicBezTo>
                  <a:cubicBezTo>
                    <a:pt x="2473" y="7275"/>
                    <a:pt x="2514" y="7275"/>
                    <a:pt x="2514" y="7234"/>
                  </a:cubicBezTo>
                  <a:cubicBezTo>
                    <a:pt x="2514" y="7193"/>
                    <a:pt x="2514" y="7193"/>
                    <a:pt x="2473" y="7152"/>
                  </a:cubicBezTo>
                  <a:cubicBezTo>
                    <a:pt x="2473" y="7101"/>
                    <a:pt x="2514" y="7101"/>
                    <a:pt x="2514" y="7060"/>
                  </a:cubicBezTo>
                  <a:cubicBezTo>
                    <a:pt x="2595" y="7019"/>
                    <a:pt x="2595" y="6938"/>
                    <a:pt x="2687" y="6938"/>
                  </a:cubicBezTo>
                  <a:lnTo>
                    <a:pt x="2769" y="6938"/>
                  </a:lnTo>
                  <a:lnTo>
                    <a:pt x="2810" y="6938"/>
                  </a:lnTo>
                  <a:lnTo>
                    <a:pt x="2851" y="6938"/>
                  </a:lnTo>
                  <a:lnTo>
                    <a:pt x="2851" y="6938"/>
                  </a:lnTo>
                  <a:cubicBezTo>
                    <a:pt x="2769" y="6897"/>
                    <a:pt x="2728" y="6805"/>
                    <a:pt x="2636" y="6846"/>
                  </a:cubicBezTo>
                  <a:cubicBezTo>
                    <a:pt x="2595" y="6897"/>
                    <a:pt x="2554" y="6938"/>
                    <a:pt x="2514" y="6938"/>
                  </a:cubicBezTo>
                  <a:cubicBezTo>
                    <a:pt x="2473" y="6978"/>
                    <a:pt x="2432" y="6978"/>
                    <a:pt x="2432" y="6978"/>
                  </a:cubicBezTo>
                  <a:cubicBezTo>
                    <a:pt x="2381" y="7019"/>
                    <a:pt x="2381" y="7019"/>
                    <a:pt x="2381" y="7060"/>
                  </a:cubicBezTo>
                  <a:lnTo>
                    <a:pt x="2299" y="7060"/>
                  </a:lnTo>
                  <a:cubicBezTo>
                    <a:pt x="2381" y="7234"/>
                    <a:pt x="2125" y="7152"/>
                    <a:pt x="2085" y="7316"/>
                  </a:cubicBezTo>
                  <a:lnTo>
                    <a:pt x="2125" y="7357"/>
                  </a:lnTo>
                  <a:lnTo>
                    <a:pt x="2217" y="7357"/>
                  </a:lnTo>
                  <a:cubicBezTo>
                    <a:pt x="2217" y="7448"/>
                    <a:pt x="2176" y="7448"/>
                    <a:pt x="2125" y="7489"/>
                  </a:cubicBezTo>
                  <a:cubicBezTo>
                    <a:pt x="2085" y="7489"/>
                    <a:pt x="2085" y="7530"/>
                    <a:pt x="2044" y="7530"/>
                  </a:cubicBezTo>
                  <a:cubicBezTo>
                    <a:pt x="2003" y="7571"/>
                    <a:pt x="1962" y="7571"/>
                    <a:pt x="1921" y="7571"/>
                  </a:cubicBezTo>
                  <a:cubicBezTo>
                    <a:pt x="1870" y="7612"/>
                    <a:pt x="1788" y="7663"/>
                    <a:pt x="1747" y="7704"/>
                  </a:cubicBezTo>
                  <a:lnTo>
                    <a:pt x="1788" y="7745"/>
                  </a:lnTo>
                  <a:cubicBezTo>
                    <a:pt x="1747" y="7786"/>
                    <a:pt x="1666" y="7786"/>
                    <a:pt x="1574" y="7827"/>
                  </a:cubicBezTo>
                  <a:cubicBezTo>
                    <a:pt x="1574" y="7827"/>
                    <a:pt x="1492" y="7867"/>
                    <a:pt x="1492" y="7918"/>
                  </a:cubicBezTo>
                  <a:cubicBezTo>
                    <a:pt x="1451" y="7918"/>
                    <a:pt x="1451" y="7959"/>
                    <a:pt x="1451" y="7959"/>
                  </a:cubicBezTo>
                  <a:cubicBezTo>
                    <a:pt x="1359" y="8000"/>
                    <a:pt x="1236" y="8041"/>
                    <a:pt x="1155" y="8000"/>
                  </a:cubicBezTo>
                  <a:lnTo>
                    <a:pt x="1155" y="8000"/>
                  </a:lnTo>
                  <a:cubicBezTo>
                    <a:pt x="1196" y="7959"/>
                    <a:pt x="1318" y="7827"/>
                    <a:pt x="1359" y="7827"/>
                  </a:cubicBezTo>
                  <a:lnTo>
                    <a:pt x="1451" y="7827"/>
                  </a:lnTo>
                  <a:lnTo>
                    <a:pt x="1451" y="7827"/>
                  </a:lnTo>
                  <a:lnTo>
                    <a:pt x="1451" y="7745"/>
                  </a:lnTo>
                  <a:cubicBezTo>
                    <a:pt x="1492" y="7745"/>
                    <a:pt x="1574" y="7704"/>
                    <a:pt x="1615" y="7663"/>
                  </a:cubicBezTo>
                  <a:lnTo>
                    <a:pt x="1615" y="7489"/>
                  </a:lnTo>
                  <a:lnTo>
                    <a:pt x="1666" y="7448"/>
                  </a:lnTo>
                  <a:cubicBezTo>
                    <a:pt x="1666" y="7448"/>
                    <a:pt x="1666" y="7408"/>
                    <a:pt x="1706" y="7408"/>
                  </a:cubicBezTo>
                  <a:lnTo>
                    <a:pt x="1706" y="7408"/>
                  </a:lnTo>
                  <a:lnTo>
                    <a:pt x="1533" y="7408"/>
                  </a:lnTo>
                  <a:cubicBezTo>
                    <a:pt x="1492" y="7408"/>
                    <a:pt x="1492" y="7357"/>
                    <a:pt x="1492" y="7357"/>
                  </a:cubicBezTo>
                  <a:cubicBezTo>
                    <a:pt x="1451" y="7357"/>
                    <a:pt x="1451" y="7357"/>
                    <a:pt x="1410" y="7408"/>
                  </a:cubicBezTo>
                  <a:cubicBezTo>
                    <a:pt x="1410" y="7408"/>
                    <a:pt x="1451" y="7448"/>
                    <a:pt x="1410" y="7489"/>
                  </a:cubicBezTo>
                  <a:cubicBezTo>
                    <a:pt x="1359" y="7489"/>
                    <a:pt x="1318" y="7357"/>
                    <a:pt x="1277" y="7357"/>
                  </a:cubicBezTo>
                  <a:cubicBezTo>
                    <a:pt x="1155" y="7316"/>
                    <a:pt x="1155" y="7357"/>
                    <a:pt x="1104" y="7408"/>
                  </a:cubicBezTo>
                  <a:cubicBezTo>
                    <a:pt x="1063" y="7408"/>
                    <a:pt x="981" y="7448"/>
                    <a:pt x="981" y="7408"/>
                  </a:cubicBezTo>
                  <a:cubicBezTo>
                    <a:pt x="940" y="7357"/>
                    <a:pt x="981" y="7275"/>
                    <a:pt x="981" y="7234"/>
                  </a:cubicBezTo>
                  <a:cubicBezTo>
                    <a:pt x="981" y="7193"/>
                    <a:pt x="940" y="7101"/>
                    <a:pt x="899" y="7101"/>
                  </a:cubicBezTo>
                  <a:cubicBezTo>
                    <a:pt x="848" y="7101"/>
                    <a:pt x="685" y="7193"/>
                    <a:pt x="644" y="7152"/>
                  </a:cubicBezTo>
                  <a:lnTo>
                    <a:pt x="511" y="7019"/>
                  </a:lnTo>
                  <a:lnTo>
                    <a:pt x="511" y="7019"/>
                  </a:lnTo>
                  <a:cubicBezTo>
                    <a:pt x="511" y="6978"/>
                    <a:pt x="511" y="6978"/>
                    <a:pt x="552" y="6938"/>
                  </a:cubicBezTo>
                  <a:cubicBezTo>
                    <a:pt x="593" y="6978"/>
                    <a:pt x="685" y="7019"/>
                    <a:pt x="726" y="6978"/>
                  </a:cubicBezTo>
                  <a:lnTo>
                    <a:pt x="726" y="6978"/>
                  </a:lnTo>
                  <a:cubicBezTo>
                    <a:pt x="726" y="6938"/>
                    <a:pt x="726" y="6938"/>
                    <a:pt x="685" y="6897"/>
                  </a:cubicBezTo>
                  <a:cubicBezTo>
                    <a:pt x="644" y="6897"/>
                    <a:pt x="644" y="6938"/>
                    <a:pt x="593" y="6938"/>
                  </a:cubicBezTo>
                  <a:cubicBezTo>
                    <a:pt x="511" y="6897"/>
                    <a:pt x="511" y="6846"/>
                    <a:pt x="388" y="6846"/>
                  </a:cubicBezTo>
                  <a:cubicBezTo>
                    <a:pt x="388" y="6805"/>
                    <a:pt x="337" y="6764"/>
                    <a:pt x="337" y="6723"/>
                  </a:cubicBezTo>
                  <a:lnTo>
                    <a:pt x="388" y="6723"/>
                  </a:lnTo>
                  <a:lnTo>
                    <a:pt x="388" y="6682"/>
                  </a:lnTo>
                  <a:lnTo>
                    <a:pt x="429" y="6641"/>
                  </a:lnTo>
                  <a:cubicBezTo>
                    <a:pt x="429" y="6641"/>
                    <a:pt x="429" y="6590"/>
                    <a:pt x="470" y="6590"/>
                  </a:cubicBezTo>
                  <a:cubicBezTo>
                    <a:pt x="470" y="6549"/>
                    <a:pt x="511" y="6549"/>
                    <a:pt x="511" y="6549"/>
                  </a:cubicBezTo>
                  <a:cubicBezTo>
                    <a:pt x="552" y="6468"/>
                    <a:pt x="552" y="6427"/>
                    <a:pt x="644" y="6386"/>
                  </a:cubicBezTo>
                  <a:cubicBezTo>
                    <a:pt x="644" y="6427"/>
                    <a:pt x="767" y="6468"/>
                    <a:pt x="767" y="6427"/>
                  </a:cubicBezTo>
                  <a:cubicBezTo>
                    <a:pt x="848" y="6427"/>
                    <a:pt x="848" y="6386"/>
                    <a:pt x="899" y="6335"/>
                  </a:cubicBezTo>
                  <a:lnTo>
                    <a:pt x="1104" y="6335"/>
                  </a:lnTo>
                  <a:lnTo>
                    <a:pt x="1104" y="6294"/>
                  </a:lnTo>
                  <a:cubicBezTo>
                    <a:pt x="1155" y="6212"/>
                    <a:pt x="1104" y="6171"/>
                    <a:pt x="1063" y="6130"/>
                  </a:cubicBezTo>
                  <a:lnTo>
                    <a:pt x="1063" y="6079"/>
                  </a:lnTo>
                  <a:lnTo>
                    <a:pt x="1155" y="6079"/>
                  </a:lnTo>
                  <a:lnTo>
                    <a:pt x="1155" y="6079"/>
                  </a:lnTo>
                  <a:cubicBezTo>
                    <a:pt x="1104" y="6039"/>
                    <a:pt x="1104" y="5998"/>
                    <a:pt x="1063" y="5998"/>
                  </a:cubicBezTo>
                  <a:cubicBezTo>
                    <a:pt x="1022" y="5998"/>
                    <a:pt x="981" y="5998"/>
                    <a:pt x="940" y="6039"/>
                  </a:cubicBezTo>
                  <a:cubicBezTo>
                    <a:pt x="899" y="6039"/>
                    <a:pt x="848" y="6079"/>
                    <a:pt x="807" y="6130"/>
                  </a:cubicBezTo>
                  <a:cubicBezTo>
                    <a:pt x="767" y="6130"/>
                    <a:pt x="726" y="6079"/>
                    <a:pt x="685" y="6079"/>
                  </a:cubicBezTo>
                  <a:cubicBezTo>
                    <a:pt x="644" y="6039"/>
                    <a:pt x="552" y="6079"/>
                    <a:pt x="511" y="6079"/>
                  </a:cubicBezTo>
                  <a:cubicBezTo>
                    <a:pt x="429" y="6130"/>
                    <a:pt x="337" y="6079"/>
                    <a:pt x="297" y="6039"/>
                  </a:cubicBezTo>
                  <a:cubicBezTo>
                    <a:pt x="297" y="5998"/>
                    <a:pt x="297" y="5998"/>
                    <a:pt x="256" y="5957"/>
                  </a:cubicBezTo>
                  <a:lnTo>
                    <a:pt x="297" y="5957"/>
                  </a:lnTo>
                  <a:cubicBezTo>
                    <a:pt x="337" y="5916"/>
                    <a:pt x="388" y="5957"/>
                    <a:pt x="429" y="5916"/>
                  </a:cubicBezTo>
                  <a:cubicBezTo>
                    <a:pt x="297" y="5875"/>
                    <a:pt x="174" y="5824"/>
                    <a:pt x="41" y="5824"/>
                  </a:cubicBezTo>
                  <a:lnTo>
                    <a:pt x="41" y="5783"/>
                  </a:lnTo>
                  <a:cubicBezTo>
                    <a:pt x="174" y="5783"/>
                    <a:pt x="256" y="5742"/>
                    <a:pt x="337" y="5701"/>
                  </a:cubicBezTo>
                  <a:cubicBezTo>
                    <a:pt x="470" y="5660"/>
                    <a:pt x="552" y="5569"/>
                    <a:pt x="685" y="5620"/>
                  </a:cubicBezTo>
                  <a:lnTo>
                    <a:pt x="685" y="5701"/>
                  </a:lnTo>
                  <a:cubicBezTo>
                    <a:pt x="848" y="5701"/>
                    <a:pt x="981" y="5742"/>
                    <a:pt x="1063" y="5660"/>
                  </a:cubicBezTo>
                  <a:cubicBezTo>
                    <a:pt x="1104" y="5660"/>
                    <a:pt x="1196" y="5701"/>
                    <a:pt x="1236" y="5660"/>
                  </a:cubicBezTo>
                  <a:lnTo>
                    <a:pt x="1236" y="5620"/>
                  </a:lnTo>
                  <a:cubicBezTo>
                    <a:pt x="1236" y="5620"/>
                    <a:pt x="981" y="5569"/>
                    <a:pt x="981" y="5528"/>
                  </a:cubicBezTo>
                  <a:lnTo>
                    <a:pt x="981" y="5487"/>
                  </a:lnTo>
                  <a:cubicBezTo>
                    <a:pt x="899" y="5446"/>
                    <a:pt x="807" y="5446"/>
                    <a:pt x="685" y="5446"/>
                  </a:cubicBezTo>
                  <a:cubicBezTo>
                    <a:pt x="685" y="5272"/>
                    <a:pt x="388" y="5191"/>
                    <a:pt x="256" y="5150"/>
                  </a:cubicBezTo>
                  <a:lnTo>
                    <a:pt x="256" y="5109"/>
                  </a:lnTo>
                  <a:cubicBezTo>
                    <a:pt x="297" y="5109"/>
                    <a:pt x="337" y="5058"/>
                    <a:pt x="337" y="5017"/>
                  </a:cubicBezTo>
                  <a:cubicBezTo>
                    <a:pt x="470" y="5017"/>
                    <a:pt x="644" y="5017"/>
                    <a:pt x="726" y="4935"/>
                  </a:cubicBezTo>
                  <a:lnTo>
                    <a:pt x="726" y="4853"/>
                  </a:lnTo>
                  <a:cubicBezTo>
                    <a:pt x="767" y="4802"/>
                    <a:pt x="848" y="4721"/>
                    <a:pt x="899" y="4680"/>
                  </a:cubicBezTo>
                  <a:cubicBezTo>
                    <a:pt x="940" y="4639"/>
                    <a:pt x="1063" y="4598"/>
                    <a:pt x="1104" y="4598"/>
                  </a:cubicBezTo>
                  <a:lnTo>
                    <a:pt x="1277" y="4598"/>
                  </a:lnTo>
                  <a:lnTo>
                    <a:pt x="1277" y="4598"/>
                  </a:lnTo>
                  <a:cubicBezTo>
                    <a:pt x="1277" y="4547"/>
                    <a:pt x="1236" y="4547"/>
                    <a:pt x="1236" y="4506"/>
                  </a:cubicBezTo>
                  <a:lnTo>
                    <a:pt x="1236" y="4465"/>
                  </a:lnTo>
                  <a:cubicBezTo>
                    <a:pt x="1318" y="4465"/>
                    <a:pt x="1492" y="4506"/>
                    <a:pt x="1574" y="4465"/>
                  </a:cubicBezTo>
                  <a:cubicBezTo>
                    <a:pt x="1615" y="4424"/>
                    <a:pt x="1666" y="4383"/>
                    <a:pt x="1706" y="4343"/>
                  </a:cubicBezTo>
                  <a:cubicBezTo>
                    <a:pt x="1788" y="4343"/>
                    <a:pt x="1829" y="4383"/>
                    <a:pt x="1870" y="4424"/>
                  </a:cubicBezTo>
                  <a:cubicBezTo>
                    <a:pt x="1829" y="4424"/>
                    <a:pt x="1829" y="4424"/>
                    <a:pt x="1829" y="4465"/>
                  </a:cubicBezTo>
                  <a:lnTo>
                    <a:pt x="1829" y="4465"/>
                  </a:lnTo>
                  <a:cubicBezTo>
                    <a:pt x="1870" y="4465"/>
                    <a:pt x="1921" y="4465"/>
                    <a:pt x="1921" y="4506"/>
                  </a:cubicBezTo>
                  <a:cubicBezTo>
                    <a:pt x="1962" y="4465"/>
                    <a:pt x="1962" y="4465"/>
                    <a:pt x="2003" y="4424"/>
                  </a:cubicBezTo>
                  <a:cubicBezTo>
                    <a:pt x="2003" y="4424"/>
                    <a:pt x="2044" y="4465"/>
                    <a:pt x="2085" y="4465"/>
                  </a:cubicBezTo>
                  <a:lnTo>
                    <a:pt x="2299" y="4465"/>
                  </a:lnTo>
                  <a:cubicBezTo>
                    <a:pt x="2340" y="4506"/>
                    <a:pt x="2381" y="4598"/>
                    <a:pt x="2473" y="4598"/>
                  </a:cubicBezTo>
                  <a:lnTo>
                    <a:pt x="2473" y="4598"/>
                  </a:lnTo>
                  <a:lnTo>
                    <a:pt x="2687" y="4598"/>
                  </a:lnTo>
                  <a:cubicBezTo>
                    <a:pt x="2728" y="4598"/>
                    <a:pt x="2810" y="4598"/>
                    <a:pt x="2851" y="4547"/>
                  </a:cubicBezTo>
                  <a:cubicBezTo>
                    <a:pt x="2943" y="4598"/>
                    <a:pt x="2984" y="4598"/>
                    <a:pt x="3065" y="4639"/>
                  </a:cubicBezTo>
                  <a:lnTo>
                    <a:pt x="3321" y="4639"/>
                  </a:lnTo>
                  <a:cubicBezTo>
                    <a:pt x="3362" y="4639"/>
                    <a:pt x="3403" y="4680"/>
                    <a:pt x="3454" y="4680"/>
                  </a:cubicBezTo>
                  <a:lnTo>
                    <a:pt x="3750" y="4680"/>
                  </a:lnTo>
                  <a:cubicBezTo>
                    <a:pt x="3872" y="4680"/>
                    <a:pt x="3913" y="4802"/>
                    <a:pt x="4046" y="4802"/>
                  </a:cubicBezTo>
                  <a:cubicBezTo>
                    <a:pt x="4087" y="4853"/>
                    <a:pt x="4087" y="4802"/>
                    <a:pt x="4128" y="4802"/>
                  </a:cubicBezTo>
                  <a:lnTo>
                    <a:pt x="4169" y="4802"/>
                  </a:lnTo>
                  <a:cubicBezTo>
                    <a:pt x="4261" y="4802"/>
                    <a:pt x="4302" y="4853"/>
                    <a:pt x="4383" y="4894"/>
                  </a:cubicBezTo>
                  <a:cubicBezTo>
                    <a:pt x="4424" y="4894"/>
                    <a:pt x="4475" y="4976"/>
                    <a:pt x="4557" y="4976"/>
                  </a:cubicBezTo>
                  <a:cubicBezTo>
                    <a:pt x="4639" y="4976"/>
                    <a:pt x="4680" y="4976"/>
                    <a:pt x="4772" y="5017"/>
                  </a:cubicBezTo>
                  <a:cubicBezTo>
                    <a:pt x="4812" y="5017"/>
                    <a:pt x="4853" y="5058"/>
                    <a:pt x="4894" y="5058"/>
                  </a:cubicBezTo>
                  <a:lnTo>
                    <a:pt x="4894" y="5058"/>
                  </a:lnTo>
                  <a:cubicBezTo>
                    <a:pt x="4853" y="5017"/>
                    <a:pt x="4853" y="4976"/>
                    <a:pt x="4812" y="4935"/>
                  </a:cubicBezTo>
                  <a:lnTo>
                    <a:pt x="4812" y="4894"/>
                  </a:lnTo>
                  <a:cubicBezTo>
                    <a:pt x="4853" y="4894"/>
                    <a:pt x="4853" y="4853"/>
                    <a:pt x="4894" y="4853"/>
                  </a:cubicBezTo>
                  <a:lnTo>
                    <a:pt x="4935" y="4853"/>
                  </a:lnTo>
                  <a:lnTo>
                    <a:pt x="4986" y="4853"/>
                  </a:lnTo>
                  <a:cubicBezTo>
                    <a:pt x="5027" y="4802"/>
                    <a:pt x="5027" y="4853"/>
                    <a:pt x="5068" y="4853"/>
                  </a:cubicBezTo>
                  <a:lnTo>
                    <a:pt x="5150" y="4853"/>
                  </a:lnTo>
                  <a:cubicBezTo>
                    <a:pt x="5190" y="4853"/>
                    <a:pt x="5242" y="4802"/>
                    <a:pt x="5242" y="4761"/>
                  </a:cubicBezTo>
                  <a:lnTo>
                    <a:pt x="5282" y="4761"/>
                  </a:lnTo>
                  <a:lnTo>
                    <a:pt x="5323" y="4761"/>
                  </a:lnTo>
                  <a:cubicBezTo>
                    <a:pt x="5364" y="4761"/>
                    <a:pt x="5446" y="4721"/>
                    <a:pt x="5497" y="4721"/>
                  </a:cubicBezTo>
                  <a:lnTo>
                    <a:pt x="5538" y="4680"/>
                  </a:lnTo>
                  <a:cubicBezTo>
                    <a:pt x="5579" y="4639"/>
                    <a:pt x="5660" y="4680"/>
                    <a:pt x="5701" y="4680"/>
                  </a:cubicBezTo>
                  <a:cubicBezTo>
                    <a:pt x="5701" y="4721"/>
                    <a:pt x="5660" y="4721"/>
                    <a:pt x="5579" y="4761"/>
                  </a:cubicBezTo>
                  <a:lnTo>
                    <a:pt x="5538" y="4802"/>
                  </a:lnTo>
                  <a:cubicBezTo>
                    <a:pt x="5497" y="4802"/>
                    <a:pt x="5405" y="4853"/>
                    <a:pt x="5364" y="4853"/>
                  </a:cubicBezTo>
                  <a:cubicBezTo>
                    <a:pt x="5364" y="4894"/>
                    <a:pt x="5323" y="4894"/>
                    <a:pt x="5323" y="4935"/>
                  </a:cubicBezTo>
                  <a:cubicBezTo>
                    <a:pt x="5242" y="4976"/>
                    <a:pt x="5190" y="4894"/>
                    <a:pt x="5150" y="5017"/>
                  </a:cubicBezTo>
                  <a:lnTo>
                    <a:pt x="5150" y="5017"/>
                  </a:lnTo>
                  <a:cubicBezTo>
                    <a:pt x="5242" y="5017"/>
                    <a:pt x="5242" y="5109"/>
                    <a:pt x="5282" y="5109"/>
                  </a:cubicBezTo>
                  <a:lnTo>
                    <a:pt x="5282" y="5017"/>
                  </a:lnTo>
                  <a:cubicBezTo>
                    <a:pt x="5364" y="4976"/>
                    <a:pt x="5405" y="4935"/>
                    <a:pt x="5446" y="4894"/>
                  </a:cubicBezTo>
                  <a:cubicBezTo>
                    <a:pt x="5620" y="4894"/>
                    <a:pt x="5620" y="4853"/>
                    <a:pt x="5701" y="4802"/>
                  </a:cubicBezTo>
                  <a:lnTo>
                    <a:pt x="5834" y="4802"/>
                  </a:lnTo>
                  <a:cubicBezTo>
                    <a:pt x="5834" y="4761"/>
                    <a:pt x="5875" y="4761"/>
                    <a:pt x="5875" y="4761"/>
                  </a:cubicBezTo>
                  <a:cubicBezTo>
                    <a:pt x="5916" y="4721"/>
                    <a:pt x="6008" y="4721"/>
                    <a:pt x="6049" y="4680"/>
                  </a:cubicBezTo>
                  <a:cubicBezTo>
                    <a:pt x="6008" y="4598"/>
                    <a:pt x="5957" y="4598"/>
                    <a:pt x="5916" y="4547"/>
                  </a:cubicBezTo>
                  <a:cubicBezTo>
                    <a:pt x="6130" y="4547"/>
                    <a:pt x="6130" y="4761"/>
                    <a:pt x="6263" y="4853"/>
                  </a:cubicBezTo>
                  <a:cubicBezTo>
                    <a:pt x="6304" y="4853"/>
                    <a:pt x="6345" y="4935"/>
                    <a:pt x="6427" y="4894"/>
                  </a:cubicBezTo>
                  <a:close/>
                  <a:moveTo>
                    <a:pt x="13711" y="11617"/>
                  </a:moveTo>
                  <a:lnTo>
                    <a:pt x="13711" y="11617"/>
                  </a:lnTo>
                  <a:lnTo>
                    <a:pt x="13711" y="11617"/>
                  </a:lnTo>
                  <a:lnTo>
                    <a:pt x="13711" y="11617"/>
                  </a:lnTo>
                  <a:close/>
                  <a:moveTo>
                    <a:pt x="13711" y="11617"/>
                  </a:moveTo>
                  <a:lnTo>
                    <a:pt x="13711" y="11617"/>
                  </a:lnTo>
                  <a:lnTo>
                    <a:pt x="13711" y="11617"/>
                  </a:lnTo>
                  <a:lnTo>
                    <a:pt x="13711" y="11617"/>
                  </a:lnTo>
                  <a:close/>
                  <a:moveTo>
                    <a:pt x="82" y="8552"/>
                  </a:moveTo>
                  <a:lnTo>
                    <a:pt x="0" y="8552"/>
                  </a:lnTo>
                  <a:lnTo>
                    <a:pt x="0" y="8511"/>
                  </a:lnTo>
                  <a:lnTo>
                    <a:pt x="41" y="8470"/>
                  </a:lnTo>
                  <a:cubicBezTo>
                    <a:pt x="82" y="8511"/>
                    <a:pt x="82" y="8511"/>
                    <a:pt x="82" y="8552"/>
                  </a:cubicBezTo>
                  <a:close/>
                  <a:moveTo>
                    <a:pt x="256" y="8378"/>
                  </a:moveTo>
                  <a:lnTo>
                    <a:pt x="297" y="8429"/>
                  </a:lnTo>
                  <a:lnTo>
                    <a:pt x="297" y="8429"/>
                  </a:lnTo>
                  <a:cubicBezTo>
                    <a:pt x="297" y="8470"/>
                    <a:pt x="256" y="8511"/>
                    <a:pt x="256" y="8511"/>
                  </a:cubicBezTo>
                  <a:lnTo>
                    <a:pt x="215" y="8511"/>
                  </a:lnTo>
                  <a:lnTo>
                    <a:pt x="215" y="8429"/>
                  </a:lnTo>
                  <a:lnTo>
                    <a:pt x="215" y="8429"/>
                  </a:lnTo>
                  <a:lnTo>
                    <a:pt x="256" y="8378"/>
                  </a:lnTo>
                  <a:close/>
                  <a:moveTo>
                    <a:pt x="685" y="8174"/>
                  </a:moveTo>
                  <a:cubicBezTo>
                    <a:pt x="726" y="8174"/>
                    <a:pt x="767" y="8215"/>
                    <a:pt x="767" y="8256"/>
                  </a:cubicBezTo>
                  <a:lnTo>
                    <a:pt x="726" y="8256"/>
                  </a:lnTo>
                  <a:cubicBezTo>
                    <a:pt x="726" y="8296"/>
                    <a:pt x="685" y="8256"/>
                    <a:pt x="685" y="8256"/>
                  </a:cubicBezTo>
                  <a:cubicBezTo>
                    <a:pt x="685" y="8256"/>
                    <a:pt x="644" y="8256"/>
                    <a:pt x="644" y="8296"/>
                  </a:cubicBezTo>
                  <a:cubicBezTo>
                    <a:pt x="593" y="8296"/>
                    <a:pt x="593" y="8296"/>
                    <a:pt x="593" y="8337"/>
                  </a:cubicBezTo>
                  <a:cubicBezTo>
                    <a:pt x="552" y="8337"/>
                    <a:pt x="511" y="8337"/>
                    <a:pt x="511" y="8296"/>
                  </a:cubicBezTo>
                  <a:cubicBezTo>
                    <a:pt x="552" y="8256"/>
                    <a:pt x="552" y="8256"/>
                    <a:pt x="593" y="8215"/>
                  </a:cubicBezTo>
                  <a:cubicBezTo>
                    <a:pt x="644" y="8215"/>
                    <a:pt x="685" y="8215"/>
                    <a:pt x="685" y="8174"/>
                  </a:cubicBezTo>
                  <a:close/>
                  <a:moveTo>
                    <a:pt x="767" y="8174"/>
                  </a:moveTo>
                  <a:lnTo>
                    <a:pt x="807" y="8123"/>
                  </a:lnTo>
                  <a:lnTo>
                    <a:pt x="848" y="8174"/>
                  </a:lnTo>
                  <a:lnTo>
                    <a:pt x="848" y="8174"/>
                  </a:lnTo>
                  <a:lnTo>
                    <a:pt x="807" y="8215"/>
                  </a:lnTo>
                  <a:lnTo>
                    <a:pt x="767" y="8174"/>
                  </a:lnTo>
                  <a:lnTo>
                    <a:pt x="767" y="8174"/>
                  </a:lnTo>
                  <a:close/>
                  <a:moveTo>
                    <a:pt x="981" y="8041"/>
                  </a:moveTo>
                  <a:cubicBezTo>
                    <a:pt x="1022" y="8041"/>
                    <a:pt x="1022" y="8000"/>
                    <a:pt x="1063" y="8000"/>
                  </a:cubicBezTo>
                  <a:cubicBezTo>
                    <a:pt x="1104" y="8000"/>
                    <a:pt x="1196" y="8041"/>
                    <a:pt x="1196" y="8082"/>
                  </a:cubicBezTo>
                  <a:lnTo>
                    <a:pt x="1196" y="8082"/>
                  </a:lnTo>
                  <a:lnTo>
                    <a:pt x="1155" y="8082"/>
                  </a:lnTo>
                  <a:lnTo>
                    <a:pt x="1022" y="8082"/>
                  </a:lnTo>
                  <a:cubicBezTo>
                    <a:pt x="981" y="8123"/>
                    <a:pt x="981" y="8174"/>
                    <a:pt x="899" y="8174"/>
                  </a:cubicBezTo>
                  <a:lnTo>
                    <a:pt x="899" y="8123"/>
                  </a:lnTo>
                  <a:cubicBezTo>
                    <a:pt x="940" y="8082"/>
                    <a:pt x="940" y="8041"/>
                    <a:pt x="981" y="8041"/>
                  </a:cubicBezTo>
                  <a:close/>
                  <a:moveTo>
                    <a:pt x="2176" y="7663"/>
                  </a:moveTo>
                  <a:cubicBezTo>
                    <a:pt x="2217" y="7663"/>
                    <a:pt x="2217" y="7663"/>
                    <a:pt x="2258" y="7612"/>
                  </a:cubicBezTo>
                  <a:lnTo>
                    <a:pt x="2258" y="7612"/>
                  </a:lnTo>
                  <a:cubicBezTo>
                    <a:pt x="2340" y="7612"/>
                    <a:pt x="2381" y="7612"/>
                    <a:pt x="2381" y="7663"/>
                  </a:cubicBezTo>
                  <a:lnTo>
                    <a:pt x="2381" y="7663"/>
                  </a:lnTo>
                  <a:cubicBezTo>
                    <a:pt x="2340" y="7663"/>
                    <a:pt x="2299" y="7663"/>
                    <a:pt x="2258" y="7704"/>
                  </a:cubicBezTo>
                  <a:cubicBezTo>
                    <a:pt x="2217" y="7745"/>
                    <a:pt x="2217" y="7827"/>
                    <a:pt x="2085" y="7786"/>
                  </a:cubicBezTo>
                  <a:cubicBezTo>
                    <a:pt x="2085" y="7745"/>
                    <a:pt x="2044" y="7745"/>
                    <a:pt x="2044" y="7745"/>
                  </a:cubicBezTo>
                  <a:cubicBezTo>
                    <a:pt x="2044" y="7704"/>
                    <a:pt x="2085" y="7704"/>
                    <a:pt x="2125" y="7663"/>
                  </a:cubicBezTo>
                  <a:cubicBezTo>
                    <a:pt x="2125" y="7663"/>
                    <a:pt x="2176" y="7704"/>
                    <a:pt x="2176" y="7663"/>
                  </a:cubicBezTo>
                  <a:close/>
                  <a:moveTo>
                    <a:pt x="4812" y="7530"/>
                  </a:moveTo>
                  <a:cubicBezTo>
                    <a:pt x="4853" y="7530"/>
                    <a:pt x="4853" y="7571"/>
                    <a:pt x="4894" y="7530"/>
                  </a:cubicBezTo>
                  <a:cubicBezTo>
                    <a:pt x="4935" y="7571"/>
                    <a:pt x="4935" y="7612"/>
                    <a:pt x="4935" y="7663"/>
                  </a:cubicBezTo>
                  <a:cubicBezTo>
                    <a:pt x="4894" y="7612"/>
                    <a:pt x="4894" y="7612"/>
                    <a:pt x="4853" y="7612"/>
                  </a:cubicBezTo>
                  <a:lnTo>
                    <a:pt x="4853" y="7704"/>
                  </a:lnTo>
                  <a:lnTo>
                    <a:pt x="4812" y="7663"/>
                  </a:lnTo>
                  <a:cubicBezTo>
                    <a:pt x="4772" y="7612"/>
                    <a:pt x="4772" y="7612"/>
                    <a:pt x="4731" y="7571"/>
                  </a:cubicBezTo>
                  <a:lnTo>
                    <a:pt x="4772" y="7530"/>
                  </a:lnTo>
                  <a:lnTo>
                    <a:pt x="4812" y="7530"/>
                  </a:lnTo>
                  <a:close/>
                  <a:moveTo>
                    <a:pt x="4986" y="7704"/>
                  </a:moveTo>
                  <a:lnTo>
                    <a:pt x="4986" y="7918"/>
                  </a:lnTo>
                  <a:lnTo>
                    <a:pt x="4986" y="7918"/>
                  </a:lnTo>
                  <a:lnTo>
                    <a:pt x="4986" y="7867"/>
                  </a:lnTo>
                  <a:cubicBezTo>
                    <a:pt x="4935" y="7827"/>
                    <a:pt x="4894" y="7745"/>
                    <a:pt x="4894" y="7704"/>
                  </a:cubicBezTo>
                  <a:lnTo>
                    <a:pt x="4986" y="7704"/>
                  </a:lnTo>
                  <a:close/>
                  <a:moveTo>
                    <a:pt x="5323" y="8000"/>
                  </a:moveTo>
                  <a:lnTo>
                    <a:pt x="5323" y="8082"/>
                  </a:lnTo>
                  <a:lnTo>
                    <a:pt x="5364" y="8123"/>
                  </a:lnTo>
                  <a:lnTo>
                    <a:pt x="5364" y="8215"/>
                  </a:lnTo>
                  <a:cubicBezTo>
                    <a:pt x="5323" y="8215"/>
                    <a:pt x="5242" y="8123"/>
                    <a:pt x="5190" y="8082"/>
                  </a:cubicBezTo>
                  <a:lnTo>
                    <a:pt x="5190" y="8000"/>
                  </a:lnTo>
                  <a:lnTo>
                    <a:pt x="5190" y="7959"/>
                  </a:lnTo>
                  <a:cubicBezTo>
                    <a:pt x="5242" y="7959"/>
                    <a:pt x="5282" y="8000"/>
                    <a:pt x="5323" y="8000"/>
                  </a:cubicBezTo>
                  <a:close/>
                  <a:moveTo>
                    <a:pt x="5405" y="8429"/>
                  </a:moveTo>
                  <a:lnTo>
                    <a:pt x="5405" y="8511"/>
                  </a:lnTo>
                  <a:cubicBezTo>
                    <a:pt x="5364" y="8511"/>
                    <a:pt x="5323" y="8552"/>
                    <a:pt x="5323" y="8552"/>
                  </a:cubicBezTo>
                  <a:cubicBezTo>
                    <a:pt x="5282" y="8511"/>
                    <a:pt x="5242" y="8470"/>
                    <a:pt x="5242" y="8378"/>
                  </a:cubicBezTo>
                  <a:cubicBezTo>
                    <a:pt x="5282" y="8378"/>
                    <a:pt x="5405" y="8378"/>
                    <a:pt x="5405" y="8429"/>
                  </a:cubicBezTo>
                  <a:close/>
                  <a:moveTo>
                    <a:pt x="5957" y="9022"/>
                  </a:moveTo>
                  <a:cubicBezTo>
                    <a:pt x="6049" y="9022"/>
                    <a:pt x="6130" y="9063"/>
                    <a:pt x="6212" y="9104"/>
                  </a:cubicBezTo>
                  <a:lnTo>
                    <a:pt x="6345" y="9104"/>
                  </a:lnTo>
                  <a:cubicBezTo>
                    <a:pt x="6386" y="9144"/>
                    <a:pt x="6427" y="9236"/>
                    <a:pt x="6468" y="9277"/>
                  </a:cubicBezTo>
                  <a:cubicBezTo>
                    <a:pt x="6560" y="9318"/>
                    <a:pt x="6641" y="9318"/>
                    <a:pt x="6641" y="9451"/>
                  </a:cubicBezTo>
                  <a:lnTo>
                    <a:pt x="6641" y="9492"/>
                  </a:lnTo>
                  <a:cubicBezTo>
                    <a:pt x="6560" y="9492"/>
                    <a:pt x="6468" y="9451"/>
                    <a:pt x="6427" y="9400"/>
                  </a:cubicBezTo>
                  <a:lnTo>
                    <a:pt x="6427" y="9400"/>
                  </a:lnTo>
                  <a:lnTo>
                    <a:pt x="6427" y="9359"/>
                  </a:lnTo>
                  <a:lnTo>
                    <a:pt x="6345" y="9359"/>
                  </a:lnTo>
                  <a:lnTo>
                    <a:pt x="6304" y="9359"/>
                  </a:lnTo>
                  <a:lnTo>
                    <a:pt x="6304" y="9318"/>
                  </a:lnTo>
                  <a:cubicBezTo>
                    <a:pt x="6263" y="9277"/>
                    <a:pt x="6263" y="9277"/>
                    <a:pt x="6212" y="9277"/>
                  </a:cubicBezTo>
                  <a:lnTo>
                    <a:pt x="6212" y="9277"/>
                  </a:lnTo>
                  <a:lnTo>
                    <a:pt x="6212" y="9236"/>
                  </a:lnTo>
                  <a:lnTo>
                    <a:pt x="6171" y="9196"/>
                  </a:lnTo>
                  <a:lnTo>
                    <a:pt x="6090" y="9196"/>
                  </a:lnTo>
                  <a:cubicBezTo>
                    <a:pt x="6090" y="9196"/>
                    <a:pt x="5916" y="9063"/>
                    <a:pt x="5916" y="9022"/>
                  </a:cubicBezTo>
                  <a:lnTo>
                    <a:pt x="5916" y="9022"/>
                  </a:lnTo>
                  <a:lnTo>
                    <a:pt x="5957" y="9022"/>
                  </a:lnTo>
                  <a:close/>
                  <a:moveTo>
                    <a:pt x="13364" y="26432"/>
                  </a:moveTo>
                  <a:lnTo>
                    <a:pt x="13364" y="26432"/>
                  </a:lnTo>
                  <a:lnTo>
                    <a:pt x="13364" y="26605"/>
                  </a:lnTo>
                  <a:lnTo>
                    <a:pt x="13323" y="26605"/>
                  </a:lnTo>
                  <a:lnTo>
                    <a:pt x="13323" y="26605"/>
                  </a:lnTo>
                  <a:lnTo>
                    <a:pt x="13323" y="26513"/>
                  </a:lnTo>
                  <a:lnTo>
                    <a:pt x="13323" y="26513"/>
                  </a:lnTo>
                  <a:lnTo>
                    <a:pt x="13282" y="26513"/>
                  </a:lnTo>
                  <a:cubicBezTo>
                    <a:pt x="13242" y="26473"/>
                    <a:pt x="13282" y="26473"/>
                    <a:pt x="13282" y="26432"/>
                  </a:cubicBezTo>
                  <a:cubicBezTo>
                    <a:pt x="13323" y="26473"/>
                    <a:pt x="13323" y="26473"/>
                    <a:pt x="13364" y="26432"/>
                  </a:cubicBezTo>
                  <a:close/>
                  <a:moveTo>
                    <a:pt x="13926" y="26943"/>
                  </a:moveTo>
                  <a:lnTo>
                    <a:pt x="13967" y="26902"/>
                  </a:lnTo>
                  <a:cubicBezTo>
                    <a:pt x="13926" y="26902"/>
                    <a:pt x="13926" y="26861"/>
                    <a:pt x="13875" y="26861"/>
                  </a:cubicBezTo>
                  <a:cubicBezTo>
                    <a:pt x="13834" y="26820"/>
                    <a:pt x="13834" y="26820"/>
                    <a:pt x="13793" y="26769"/>
                  </a:cubicBezTo>
                  <a:lnTo>
                    <a:pt x="13793" y="26769"/>
                  </a:lnTo>
                  <a:cubicBezTo>
                    <a:pt x="13834" y="26728"/>
                    <a:pt x="13875" y="26728"/>
                    <a:pt x="13875" y="26687"/>
                  </a:cubicBezTo>
                  <a:lnTo>
                    <a:pt x="13875" y="26687"/>
                  </a:lnTo>
                  <a:lnTo>
                    <a:pt x="13875" y="26687"/>
                  </a:lnTo>
                  <a:lnTo>
                    <a:pt x="13752" y="26687"/>
                  </a:lnTo>
                  <a:lnTo>
                    <a:pt x="13752" y="26687"/>
                  </a:lnTo>
                  <a:cubicBezTo>
                    <a:pt x="13752" y="26605"/>
                    <a:pt x="13834" y="26565"/>
                    <a:pt x="13875" y="26513"/>
                  </a:cubicBezTo>
                  <a:cubicBezTo>
                    <a:pt x="13926" y="26513"/>
                    <a:pt x="14008" y="26513"/>
                    <a:pt x="14049" y="26565"/>
                  </a:cubicBezTo>
                  <a:lnTo>
                    <a:pt x="14049" y="26605"/>
                  </a:lnTo>
                  <a:lnTo>
                    <a:pt x="14008" y="26646"/>
                  </a:lnTo>
                  <a:cubicBezTo>
                    <a:pt x="14090" y="26646"/>
                    <a:pt x="14130" y="26728"/>
                    <a:pt x="14181" y="26769"/>
                  </a:cubicBezTo>
                  <a:cubicBezTo>
                    <a:pt x="14263" y="26861"/>
                    <a:pt x="14345" y="26943"/>
                    <a:pt x="14519" y="26943"/>
                  </a:cubicBezTo>
                  <a:lnTo>
                    <a:pt x="14519" y="26983"/>
                  </a:lnTo>
                  <a:lnTo>
                    <a:pt x="14478" y="26983"/>
                  </a:lnTo>
                  <a:cubicBezTo>
                    <a:pt x="14437" y="26983"/>
                    <a:pt x="14345" y="27024"/>
                    <a:pt x="14304" y="27024"/>
                  </a:cubicBezTo>
                  <a:cubicBezTo>
                    <a:pt x="14263" y="26983"/>
                    <a:pt x="14263" y="26983"/>
                    <a:pt x="14222" y="26983"/>
                  </a:cubicBezTo>
                  <a:lnTo>
                    <a:pt x="14049" y="26983"/>
                  </a:lnTo>
                  <a:lnTo>
                    <a:pt x="13926" y="26983"/>
                  </a:lnTo>
                  <a:cubicBezTo>
                    <a:pt x="13875" y="26983"/>
                    <a:pt x="13875" y="26943"/>
                    <a:pt x="13834" y="26943"/>
                  </a:cubicBezTo>
                  <a:cubicBezTo>
                    <a:pt x="13793" y="26983"/>
                    <a:pt x="13752" y="26983"/>
                    <a:pt x="13711" y="26983"/>
                  </a:cubicBezTo>
                  <a:lnTo>
                    <a:pt x="13711" y="26983"/>
                  </a:lnTo>
                  <a:lnTo>
                    <a:pt x="13711" y="26902"/>
                  </a:lnTo>
                  <a:cubicBezTo>
                    <a:pt x="13793" y="26902"/>
                    <a:pt x="13875" y="26861"/>
                    <a:pt x="13926" y="26943"/>
                  </a:cubicBezTo>
                  <a:close/>
                  <a:moveTo>
                    <a:pt x="24950" y="15663"/>
                  </a:moveTo>
                  <a:lnTo>
                    <a:pt x="24991" y="15663"/>
                  </a:lnTo>
                  <a:cubicBezTo>
                    <a:pt x="24950" y="15704"/>
                    <a:pt x="24950" y="15745"/>
                    <a:pt x="24909" y="15745"/>
                  </a:cubicBezTo>
                  <a:lnTo>
                    <a:pt x="24909" y="15704"/>
                  </a:lnTo>
                  <a:lnTo>
                    <a:pt x="24909" y="15704"/>
                  </a:lnTo>
                  <a:lnTo>
                    <a:pt x="24950" y="15663"/>
                  </a:lnTo>
                  <a:close/>
                  <a:moveTo>
                    <a:pt x="30140" y="19413"/>
                  </a:moveTo>
                  <a:cubicBezTo>
                    <a:pt x="30181" y="19362"/>
                    <a:pt x="30273" y="19157"/>
                    <a:pt x="30273" y="19106"/>
                  </a:cubicBezTo>
                  <a:cubicBezTo>
                    <a:pt x="30273" y="19065"/>
                    <a:pt x="30222" y="19065"/>
                    <a:pt x="30222" y="19065"/>
                  </a:cubicBezTo>
                  <a:lnTo>
                    <a:pt x="30222" y="18983"/>
                  </a:lnTo>
                  <a:cubicBezTo>
                    <a:pt x="30222" y="18983"/>
                    <a:pt x="30181" y="18851"/>
                    <a:pt x="30181" y="18810"/>
                  </a:cubicBezTo>
                  <a:cubicBezTo>
                    <a:pt x="30222" y="18728"/>
                    <a:pt x="30273" y="18728"/>
                    <a:pt x="30273" y="18595"/>
                  </a:cubicBezTo>
                  <a:lnTo>
                    <a:pt x="30314" y="18595"/>
                  </a:lnTo>
                  <a:lnTo>
                    <a:pt x="30355" y="18554"/>
                  </a:lnTo>
                  <a:cubicBezTo>
                    <a:pt x="30355" y="18554"/>
                    <a:pt x="30355" y="18595"/>
                    <a:pt x="30396" y="18595"/>
                  </a:cubicBezTo>
                  <a:lnTo>
                    <a:pt x="30396" y="18595"/>
                  </a:lnTo>
                  <a:lnTo>
                    <a:pt x="30437" y="18554"/>
                  </a:lnTo>
                  <a:lnTo>
                    <a:pt x="30529" y="18554"/>
                  </a:lnTo>
                  <a:lnTo>
                    <a:pt x="30570" y="18554"/>
                  </a:lnTo>
                  <a:lnTo>
                    <a:pt x="30529" y="18513"/>
                  </a:lnTo>
                  <a:cubicBezTo>
                    <a:pt x="30570" y="18513"/>
                    <a:pt x="30610" y="18473"/>
                    <a:pt x="30610" y="18473"/>
                  </a:cubicBezTo>
                  <a:lnTo>
                    <a:pt x="30651" y="18473"/>
                  </a:lnTo>
                  <a:lnTo>
                    <a:pt x="30651" y="18473"/>
                  </a:lnTo>
                  <a:lnTo>
                    <a:pt x="30651" y="18432"/>
                  </a:lnTo>
                  <a:cubicBezTo>
                    <a:pt x="30651" y="18432"/>
                    <a:pt x="30692" y="18432"/>
                    <a:pt x="30692" y="18391"/>
                  </a:cubicBezTo>
                  <a:lnTo>
                    <a:pt x="30692" y="18391"/>
                  </a:lnTo>
                  <a:cubicBezTo>
                    <a:pt x="30692" y="18432"/>
                    <a:pt x="30692" y="18432"/>
                    <a:pt x="30733" y="18432"/>
                  </a:cubicBezTo>
                  <a:lnTo>
                    <a:pt x="30733" y="18391"/>
                  </a:lnTo>
                  <a:lnTo>
                    <a:pt x="30733" y="18340"/>
                  </a:lnTo>
                  <a:lnTo>
                    <a:pt x="30733" y="18299"/>
                  </a:lnTo>
                  <a:lnTo>
                    <a:pt x="30784" y="18299"/>
                  </a:lnTo>
                  <a:lnTo>
                    <a:pt x="30784" y="18299"/>
                  </a:lnTo>
                  <a:lnTo>
                    <a:pt x="30784" y="18217"/>
                  </a:lnTo>
                  <a:lnTo>
                    <a:pt x="30784" y="18217"/>
                  </a:lnTo>
                  <a:cubicBezTo>
                    <a:pt x="30825" y="18217"/>
                    <a:pt x="30825" y="18258"/>
                    <a:pt x="30825" y="18258"/>
                  </a:cubicBezTo>
                  <a:cubicBezTo>
                    <a:pt x="30825" y="18217"/>
                    <a:pt x="30866" y="18217"/>
                    <a:pt x="30866" y="18176"/>
                  </a:cubicBezTo>
                  <a:cubicBezTo>
                    <a:pt x="30907" y="18176"/>
                    <a:pt x="30907" y="18084"/>
                    <a:pt x="30907" y="18044"/>
                  </a:cubicBezTo>
                  <a:cubicBezTo>
                    <a:pt x="30948" y="18003"/>
                    <a:pt x="30948" y="18003"/>
                    <a:pt x="30989" y="18044"/>
                  </a:cubicBezTo>
                  <a:cubicBezTo>
                    <a:pt x="30989" y="18084"/>
                    <a:pt x="31040" y="18084"/>
                    <a:pt x="31040" y="18084"/>
                  </a:cubicBezTo>
                  <a:cubicBezTo>
                    <a:pt x="31080" y="18176"/>
                    <a:pt x="31080" y="18299"/>
                    <a:pt x="31121" y="18391"/>
                  </a:cubicBezTo>
                  <a:cubicBezTo>
                    <a:pt x="31121" y="18432"/>
                    <a:pt x="31121" y="18432"/>
                    <a:pt x="31162" y="18473"/>
                  </a:cubicBezTo>
                  <a:cubicBezTo>
                    <a:pt x="31162" y="18513"/>
                    <a:pt x="31121" y="18554"/>
                    <a:pt x="31080" y="18554"/>
                  </a:cubicBezTo>
                  <a:cubicBezTo>
                    <a:pt x="31080" y="18554"/>
                    <a:pt x="31040" y="18513"/>
                    <a:pt x="31040" y="18473"/>
                  </a:cubicBezTo>
                  <a:lnTo>
                    <a:pt x="31040" y="18473"/>
                  </a:lnTo>
                  <a:lnTo>
                    <a:pt x="31040" y="18513"/>
                  </a:lnTo>
                  <a:cubicBezTo>
                    <a:pt x="31040" y="18554"/>
                    <a:pt x="31040" y="18595"/>
                    <a:pt x="31080" y="18646"/>
                  </a:cubicBezTo>
                  <a:cubicBezTo>
                    <a:pt x="31040" y="18687"/>
                    <a:pt x="30989" y="18728"/>
                    <a:pt x="30989" y="18769"/>
                  </a:cubicBezTo>
                  <a:cubicBezTo>
                    <a:pt x="30948" y="18810"/>
                    <a:pt x="30989" y="18851"/>
                    <a:pt x="30989" y="18902"/>
                  </a:cubicBezTo>
                  <a:cubicBezTo>
                    <a:pt x="30907" y="19157"/>
                    <a:pt x="30825" y="19413"/>
                    <a:pt x="30733" y="19668"/>
                  </a:cubicBezTo>
                  <a:cubicBezTo>
                    <a:pt x="30733" y="19750"/>
                    <a:pt x="30692" y="19964"/>
                    <a:pt x="30610" y="20005"/>
                  </a:cubicBezTo>
                  <a:lnTo>
                    <a:pt x="30529" y="20005"/>
                  </a:lnTo>
                  <a:cubicBezTo>
                    <a:pt x="30437" y="20005"/>
                    <a:pt x="30437" y="20046"/>
                    <a:pt x="30355" y="20087"/>
                  </a:cubicBezTo>
                  <a:cubicBezTo>
                    <a:pt x="30314" y="20005"/>
                    <a:pt x="30222" y="20005"/>
                    <a:pt x="30181" y="19964"/>
                  </a:cubicBezTo>
                  <a:lnTo>
                    <a:pt x="30181" y="19872"/>
                  </a:lnTo>
                  <a:cubicBezTo>
                    <a:pt x="30181" y="19872"/>
                    <a:pt x="30140" y="19831"/>
                    <a:pt x="30140" y="19791"/>
                  </a:cubicBezTo>
                  <a:lnTo>
                    <a:pt x="30140" y="19709"/>
                  </a:lnTo>
                  <a:cubicBezTo>
                    <a:pt x="30140" y="19668"/>
                    <a:pt x="30100" y="19617"/>
                    <a:pt x="30100" y="19576"/>
                  </a:cubicBezTo>
                  <a:cubicBezTo>
                    <a:pt x="30059" y="19535"/>
                    <a:pt x="30100" y="19413"/>
                    <a:pt x="30140" y="19413"/>
                  </a:cubicBezTo>
                  <a:lnTo>
                    <a:pt x="30140" y="19413"/>
                  </a:lnTo>
                  <a:close/>
                  <a:moveTo>
                    <a:pt x="35464" y="14856"/>
                  </a:moveTo>
                  <a:lnTo>
                    <a:pt x="35504" y="14856"/>
                  </a:lnTo>
                  <a:cubicBezTo>
                    <a:pt x="35545" y="14815"/>
                    <a:pt x="35545" y="14764"/>
                    <a:pt x="35545" y="14723"/>
                  </a:cubicBezTo>
                  <a:cubicBezTo>
                    <a:pt x="35637" y="14764"/>
                    <a:pt x="35678" y="14856"/>
                    <a:pt x="35678" y="14938"/>
                  </a:cubicBezTo>
                  <a:cubicBezTo>
                    <a:pt x="35719" y="14938"/>
                    <a:pt x="35719" y="14978"/>
                    <a:pt x="35719" y="15019"/>
                  </a:cubicBezTo>
                  <a:cubicBezTo>
                    <a:pt x="35760" y="15019"/>
                    <a:pt x="35801" y="15070"/>
                    <a:pt x="35801" y="15111"/>
                  </a:cubicBezTo>
                  <a:cubicBezTo>
                    <a:pt x="35801" y="15234"/>
                    <a:pt x="35678" y="15326"/>
                    <a:pt x="35586" y="15275"/>
                  </a:cubicBezTo>
                  <a:cubicBezTo>
                    <a:pt x="35545" y="15275"/>
                    <a:pt x="35504" y="15193"/>
                    <a:pt x="35504" y="15111"/>
                  </a:cubicBezTo>
                  <a:lnTo>
                    <a:pt x="35504" y="14978"/>
                  </a:lnTo>
                  <a:cubicBezTo>
                    <a:pt x="35504" y="14938"/>
                    <a:pt x="35464" y="14938"/>
                    <a:pt x="35504" y="14897"/>
                  </a:cubicBezTo>
                  <a:lnTo>
                    <a:pt x="35464" y="14856"/>
                  </a:lnTo>
                  <a:lnTo>
                    <a:pt x="35464" y="14856"/>
                  </a:lnTo>
                  <a:close/>
                  <a:moveTo>
                    <a:pt x="39632" y="16470"/>
                  </a:moveTo>
                  <a:cubicBezTo>
                    <a:pt x="39724" y="16511"/>
                    <a:pt x="39765" y="16470"/>
                    <a:pt x="39847" y="16470"/>
                  </a:cubicBezTo>
                  <a:cubicBezTo>
                    <a:pt x="39847" y="16552"/>
                    <a:pt x="39888" y="16603"/>
                    <a:pt x="39928" y="16603"/>
                  </a:cubicBezTo>
                  <a:lnTo>
                    <a:pt x="39928" y="16644"/>
                  </a:lnTo>
                  <a:cubicBezTo>
                    <a:pt x="39979" y="16685"/>
                    <a:pt x="40020" y="16726"/>
                    <a:pt x="40061" y="16726"/>
                  </a:cubicBezTo>
                  <a:cubicBezTo>
                    <a:pt x="40102" y="16766"/>
                    <a:pt x="40143" y="16807"/>
                    <a:pt x="40184" y="16807"/>
                  </a:cubicBezTo>
                  <a:lnTo>
                    <a:pt x="40184" y="16858"/>
                  </a:lnTo>
                  <a:cubicBezTo>
                    <a:pt x="40276" y="16899"/>
                    <a:pt x="40276" y="16940"/>
                    <a:pt x="40317" y="16981"/>
                  </a:cubicBezTo>
                  <a:lnTo>
                    <a:pt x="40317" y="16981"/>
                  </a:lnTo>
                  <a:lnTo>
                    <a:pt x="40317" y="16940"/>
                  </a:lnTo>
                  <a:lnTo>
                    <a:pt x="40358" y="16940"/>
                  </a:lnTo>
                  <a:cubicBezTo>
                    <a:pt x="40398" y="16940"/>
                    <a:pt x="40398" y="16981"/>
                    <a:pt x="40439" y="17022"/>
                  </a:cubicBezTo>
                  <a:cubicBezTo>
                    <a:pt x="40439" y="17022"/>
                    <a:pt x="40490" y="17022"/>
                    <a:pt x="40531" y="17063"/>
                  </a:cubicBezTo>
                  <a:lnTo>
                    <a:pt x="40531" y="17063"/>
                  </a:lnTo>
                  <a:lnTo>
                    <a:pt x="40531" y="17063"/>
                  </a:lnTo>
                  <a:lnTo>
                    <a:pt x="40531" y="17155"/>
                  </a:lnTo>
                  <a:cubicBezTo>
                    <a:pt x="40572" y="17196"/>
                    <a:pt x="40613" y="17155"/>
                    <a:pt x="40654" y="17196"/>
                  </a:cubicBezTo>
                  <a:cubicBezTo>
                    <a:pt x="40695" y="17196"/>
                    <a:pt x="40746" y="17236"/>
                    <a:pt x="40746" y="17236"/>
                  </a:cubicBezTo>
                  <a:cubicBezTo>
                    <a:pt x="40746" y="17277"/>
                    <a:pt x="40695" y="17318"/>
                    <a:pt x="40695" y="17369"/>
                  </a:cubicBezTo>
                  <a:cubicBezTo>
                    <a:pt x="40695" y="17369"/>
                    <a:pt x="40746" y="17410"/>
                    <a:pt x="40787" y="17410"/>
                  </a:cubicBezTo>
                  <a:lnTo>
                    <a:pt x="40787" y="17410"/>
                  </a:lnTo>
                  <a:cubicBezTo>
                    <a:pt x="40828" y="17410"/>
                    <a:pt x="40828" y="17410"/>
                    <a:pt x="40828" y="17451"/>
                  </a:cubicBezTo>
                  <a:cubicBezTo>
                    <a:pt x="40868" y="17451"/>
                    <a:pt x="40828" y="17533"/>
                    <a:pt x="40868" y="17574"/>
                  </a:cubicBezTo>
                  <a:lnTo>
                    <a:pt x="40909" y="17574"/>
                  </a:lnTo>
                  <a:lnTo>
                    <a:pt x="40909" y="17665"/>
                  </a:lnTo>
                  <a:lnTo>
                    <a:pt x="40909" y="17665"/>
                  </a:lnTo>
                  <a:lnTo>
                    <a:pt x="40950" y="17625"/>
                  </a:lnTo>
                  <a:lnTo>
                    <a:pt x="41042" y="17625"/>
                  </a:lnTo>
                  <a:cubicBezTo>
                    <a:pt x="41042" y="17665"/>
                    <a:pt x="41042" y="17706"/>
                    <a:pt x="41083" y="17747"/>
                  </a:cubicBezTo>
                  <a:cubicBezTo>
                    <a:pt x="41083" y="17788"/>
                    <a:pt x="41083" y="17829"/>
                    <a:pt x="41042" y="17880"/>
                  </a:cubicBezTo>
                  <a:cubicBezTo>
                    <a:pt x="41042" y="17921"/>
                    <a:pt x="41124" y="18084"/>
                    <a:pt x="41042" y="18135"/>
                  </a:cubicBezTo>
                  <a:lnTo>
                    <a:pt x="41001" y="18084"/>
                  </a:lnTo>
                  <a:lnTo>
                    <a:pt x="41001" y="18084"/>
                  </a:lnTo>
                  <a:lnTo>
                    <a:pt x="40950" y="18135"/>
                  </a:lnTo>
                  <a:cubicBezTo>
                    <a:pt x="40909" y="18135"/>
                    <a:pt x="40909" y="18084"/>
                    <a:pt x="40868" y="18084"/>
                  </a:cubicBezTo>
                  <a:lnTo>
                    <a:pt x="40909" y="18135"/>
                  </a:lnTo>
                  <a:cubicBezTo>
                    <a:pt x="40868" y="18176"/>
                    <a:pt x="40695" y="17962"/>
                    <a:pt x="40613" y="17921"/>
                  </a:cubicBezTo>
                  <a:cubicBezTo>
                    <a:pt x="40613" y="17880"/>
                    <a:pt x="40572" y="17880"/>
                    <a:pt x="40531" y="17829"/>
                  </a:cubicBezTo>
                  <a:lnTo>
                    <a:pt x="40531" y="17788"/>
                  </a:lnTo>
                  <a:cubicBezTo>
                    <a:pt x="40439" y="17747"/>
                    <a:pt x="40358" y="17665"/>
                    <a:pt x="40317" y="17625"/>
                  </a:cubicBezTo>
                  <a:lnTo>
                    <a:pt x="40317" y="17492"/>
                  </a:lnTo>
                  <a:cubicBezTo>
                    <a:pt x="40276" y="17410"/>
                    <a:pt x="40235" y="17369"/>
                    <a:pt x="40184" y="17277"/>
                  </a:cubicBezTo>
                  <a:cubicBezTo>
                    <a:pt x="40143" y="17236"/>
                    <a:pt x="40102" y="17236"/>
                    <a:pt x="40061" y="17236"/>
                  </a:cubicBezTo>
                  <a:lnTo>
                    <a:pt x="40061" y="17155"/>
                  </a:lnTo>
                  <a:cubicBezTo>
                    <a:pt x="40020" y="17022"/>
                    <a:pt x="40020" y="16940"/>
                    <a:pt x="39847" y="16940"/>
                  </a:cubicBezTo>
                  <a:cubicBezTo>
                    <a:pt x="39847" y="16807"/>
                    <a:pt x="39806" y="16766"/>
                    <a:pt x="39724" y="16726"/>
                  </a:cubicBezTo>
                  <a:cubicBezTo>
                    <a:pt x="39673" y="16726"/>
                    <a:pt x="39673" y="16685"/>
                    <a:pt x="39632" y="16685"/>
                  </a:cubicBezTo>
                  <a:cubicBezTo>
                    <a:pt x="39591" y="16603"/>
                    <a:pt x="39469" y="16511"/>
                    <a:pt x="39510" y="16429"/>
                  </a:cubicBezTo>
                  <a:cubicBezTo>
                    <a:pt x="39591" y="16429"/>
                    <a:pt x="39591" y="16470"/>
                    <a:pt x="39632" y="16470"/>
                  </a:cubicBezTo>
                  <a:close/>
                  <a:moveTo>
                    <a:pt x="41083" y="17665"/>
                  </a:moveTo>
                  <a:lnTo>
                    <a:pt x="41083" y="17574"/>
                  </a:lnTo>
                  <a:lnTo>
                    <a:pt x="41001" y="17574"/>
                  </a:lnTo>
                  <a:lnTo>
                    <a:pt x="41001" y="17492"/>
                  </a:lnTo>
                  <a:lnTo>
                    <a:pt x="41042" y="17533"/>
                  </a:lnTo>
                  <a:lnTo>
                    <a:pt x="41083" y="17492"/>
                  </a:lnTo>
                  <a:cubicBezTo>
                    <a:pt x="41124" y="17574"/>
                    <a:pt x="41124" y="17625"/>
                    <a:pt x="41206" y="17665"/>
                  </a:cubicBezTo>
                  <a:lnTo>
                    <a:pt x="41206" y="17665"/>
                  </a:lnTo>
                  <a:lnTo>
                    <a:pt x="41165" y="17665"/>
                  </a:lnTo>
                  <a:lnTo>
                    <a:pt x="41165" y="17706"/>
                  </a:lnTo>
                  <a:cubicBezTo>
                    <a:pt x="41165" y="17706"/>
                    <a:pt x="41083" y="17706"/>
                    <a:pt x="41083" y="17665"/>
                  </a:cubicBezTo>
                  <a:close/>
                  <a:moveTo>
                    <a:pt x="40020" y="13405"/>
                  </a:moveTo>
                  <a:lnTo>
                    <a:pt x="39888" y="13405"/>
                  </a:lnTo>
                  <a:lnTo>
                    <a:pt x="39888" y="13446"/>
                  </a:lnTo>
                  <a:cubicBezTo>
                    <a:pt x="39847" y="13446"/>
                    <a:pt x="39806" y="13446"/>
                    <a:pt x="39765" y="13405"/>
                  </a:cubicBezTo>
                  <a:lnTo>
                    <a:pt x="39765" y="13282"/>
                  </a:lnTo>
                  <a:cubicBezTo>
                    <a:pt x="39806" y="13282"/>
                    <a:pt x="39806" y="13231"/>
                    <a:pt x="39888" y="13231"/>
                  </a:cubicBezTo>
                  <a:lnTo>
                    <a:pt x="39888" y="13190"/>
                  </a:lnTo>
                  <a:lnTo>
                    <a:pt x="39928" y="13190"/>
                  </a:lnTo>
                  <a:lnTo>
                    <a:pt x="40061" y="13190"/>
                  </a:lnTo>
                  <a:lnTo>
                    <a:pt x="40061" y="13190"/>
                  </a:lnTo>
                  <a:lnTo>
                    <a:pt x="40102" y="13231"/>
                  </a:lnTo>
                  <a:lnTo>
                    <a:pt x="40102" y="13231"/>
                  </a:lnTo>
                  <a:cubicBezTo>
                    <a:pt x="40061" y="13231"/>
                    <a:pt x="40020" y="13282"/>
                    <a:pt x="40020" y="13323"/>
                  </a:cubicBezTo>
                  <a:lnTo>
                    <a:pt x="40020" y="13405"/>
                  </a:lnTo>
                  <a:close/>
                  <a:moveTo>
                    <a:pt x="41165" y="14815"/>
                  </a:moveTo>
                  <a:cubicBezTo>
                    <a:pt x="41124" y="14815"/>
                    <a:pt x="41124" y="14856"/>
                    <a:pt x="41124" y="14856"/>
                  </a:cubicBezTo>
                  <a:cubicBezTo>
                    <a:pt x="41124" y="14897"/>
                    <a:pt x="41042" y="14938"/>
                    <a:pt x="41001" y="14938"/>
                  </a:cubicBezTo>
                  <a:lnTo>
                    <a:pt x="41001" y="14938"/>
                  </a:lnTo>
                  <a:cubicBezTo>
                    <a:pt x="41083" y="14815"/>
                    <a:pt x="41165" y="14764"/>
                    <a:pt x="41206" y="14723"/>
                  </a:cubicBezTo>
                  <a:lnTo>
                    <a:pt x="41206" y="14764"/>
                  </a:lnTo>
                  <a:cubicBezTo>
                    <a:pt x="41206" y="14815"/>
                    <a:pt x="41165" y="14815"/>
                    <a:pt x="41165" y="14815"/>
                  </a:cubicBezTo>
                  <a:close/>
                  <a:moveTo>
                    <a:pt x="41297" y="15408"/>
                  </a:moveTo>
                  <a:lnTo>
                    <a:pt x="41297" y="15448"/>
                  </a:lnTo>
                  <a:lnTo>
                    <a:pt x="41124" y="15448"/>
                  </a:lnTo>
                  <a:lnTo>
                    <a:pt x="41124" y="15448"/>
                  </a:lnTo>
                  <a:cubicBezTo>
                    <a:pt x="41165" y="15489"/>
                    <a:pt x="41165" y="15530"/>
                    <a:pt x="41206" y="15530"/>
                  </a:cubicBezTo>
                  <a:lnTo>
                    <a:pt x="41206" y="15530"/>
                  </a:lnTo>
                  <a:cubicBezTo>
                    <a:pt x="41165" y="15581"/>
                    <a:pt x="41083" y="15530"/>
                    <a:pt x="41083" y="15581"/>
                  </a:cubicBezTo>
                  <a:cubicBezTo>
                    <a:pt x="41042" y="15581"/>
                    <a:pt x="40828" y="15530"/>
                    <a:pt x="40828" y="15581"/>
                  </a:cubicBezTo>
                  <a:cubicBezTo>
                    <a:pt x="40746" y="15581"/>
                    <a:pt x="40787" y="15663"/>
                    <a:pt x="40787" y="15704"/>
                  </a:cubicBezTo>
                  <a:cubicBezTo>
                    <a:pt x="40787" y="15745"/>
                    <a:pt x="40746" y="15745"/>
                    <a:pt x="40695" y="15745"/>
                  </a:cubicBezTo>
                  <a:lnTo>
                    <a:pt x="40695" y="15837"/>
                  </a:lnTo>
                  <a:cubicBezTo>
                    <a:pt x="40695" y="15878"/>
                    <a:pt x="40654" y="15959"/>
                    <a:pt x="40654" y="15959"/>
                  </a:cubicBezTo>
                  <a:lnTo>
                    <a:pt x="40490" y="16000"/>
                  </a:lnTo>
                  <a:cubicBezTo>
                    <a:pt x="40439" y="16000"/>
                    <a:pt x="40358" y="15959"/>
                    <a:pt x="40317" y="15959"/>
                  </a:cubicBezTo>
                  <a:cubicBezTo>
                    <a:pt x="40276" y="16000"/>
                    <a:pt x="40235" y="16041"/>
                    <a:pt x="40184" y="16041"/>
                  </a:cubicBezTo>
                  <a:lnTo>
                    <a:pt x="40102" y="16041"/>
                  </a:lnTo>
                  <a:cubicBezTo>
                    <a:pt x="40061" y="16041"/>
                    <a:pt x="40061" y="16041"/>
                    <a:pt x="40020" y="16092"/>
                  </a:cubicBezTo>
                  <a:cubicBezTo>
                    <a:pt x="39979" y="16000"/>
                    <a:pt x="39928" y="16000"/>
                    <a:pt x="39888" y="15918"/>
                  </a:cubicBezTo>
                  <a:lnTo>
                    <a:pt x="39928" y="15959"/>
                  </a:lnTo>
                  <a:lnTo>
                    <a:pt x="40020" y="15959"/>
                  </a:lnTo>
                  <a:cubicBezTo>
                    <a:pt x="40020" y="15959"/>
                    <a:pt x="40061" y="16000"/>
                    <a:pt x="40102" y="16000"/>
                  </a:cubicBezTo>
                  <a:lnTo>
                    <a:pt x="40102" y="16000"/>
                  </a:lnTo>
                  <a:lnTo>
                    <a:pt x="40102" y="15959"/>
                  </a:lnTo>
                  <a:lnTo>
                    <a:pt x="40102" y="15959"/>
                  </a:lnTo>
                  <a:cubicBezTo>
                    <a:pt x="40102" y="15918"/>
                    <a:pt x="40143" y="15786"/>
                    <a:pt x="40184" y="15786"/>
                  </a:cubicBezTo>
                  <a:cubicBezTo>
                    <a:pt x="40184" y="15786"/>
                    <a:pt x="40235" y="15745"/>
                    <a:pt x="40276" y="15745"/>
                  </a:cubicBezTo>
                  <a:lnTo>
                    <a:pt x="40358" y="15745"/>
                  </a:lnTo>
                  <a:cubicBezTo>
                    <a:pt x="40398" y="15704"/>
                    <a:pt x="40398" y="15663"/>
                    <a:pt x="40439" y="15663"/>
                  </a:cubicBezTo>
                  <a:lnTo>
                    <a:pt x="40490" y="15622"/>
                  </a:lnTo>
                  <a:cubicBezTo>
                    <a:pt x="40490" y="15581"/>
                    <a:pt x="40531" y="15530"/>
                    <a:pt x="40572" y="15530"/>
                  </a:cubicBezTo>
                  <a:cubicBezTo>
                    <a:pt x="40572" y="15489"/>
                    <a:pt x="40613" y="15489"/>
                    <a:pt x="40613" y="15489"/>
                  </a:cubicBezTo>
                  <a:cubicBezTo>
                    <a:pt x="40654" y="15489"/>
                    <a:pt x="40654" y="15448"/>
                    <a:pt x="40695" y="15448"/>
                  </a:cubicBezTo>
                  <a:lnTo>
                    <a:pt x="40695" y="15448"/>
                  </a:lnTo>
                  <a:lnTo>
                    <a:pt x="40695" y="15448"/>
                  </a:lnTo>
                  <a:lnTo>
                    <a:pt x="40695" y="15448"/>
                  </a:lnTo>
                  <a:lnTo>
                    <a:pt x="40695" y="15448"/>
                  </a:lnTo>
                  <a:lnTo>
                    <a:pt x="40746" y="15448"/>
                  </a:lnTo>
                  <a:cubicBezTo>
                    <a:pt x="40787" y="15408"/>
                    <a:pt x="40746" y="15408"/>
                    <a:pt x="40746" y="15408"/>
                  </a:cubicBezTo>
                  <a:lnTo>
                    <a:pt x="40746" y="15408"/>
                  </a:lnTo>
                  <a:lnTo>
                    <a:pt x="40746" y="15367"/>
                  </a:lnTo>
                  <a:lnTo>
                    <a:pt x="40828" y="15367"/>
                  </a:lnTo>
                  <a:cubicBezTo>
                    <a:pt x="40828" y="15326"/>
                    <a:pt x="40868" y="15275"/>
                    <a:pt x="40909" y="15234"/>
                  </a:cubicBezTo>
                  <a:cubicBezTo>
                    <a:pt x="40909" y="15193"/>
                    <a:pt x="40909" y="15193"/>
                    <a:pt x="40950" y="15152"/>
                  </a:cubicBezTo>
                  <a:lnTo>
                    <a:pt x="40950" y="15193"/>
                  </a:lnTo>
                  <a:lnTo>
                    <a:pt x="41001" y="15193"/>
                  </a:lnTo>
                  <a:lnTo>
                    <a:pt x="41001" y="15152"/>
                  </a:lnTo>
                  <a:cubicBezTo>
                    <a:pt x="41042" y="15193"/>
                    <a:pt x="41042" y="15193"/>
                    <a:pt x="41083" y="15234"/>
                  </a:cubicBezTo>
                  <a:cubicBezTo>
                    <a:pt x="41083" y="15275"/>
                    <a:pt x="41042" y="15275"/>
                    <a:pt x="41042" y="15326"/>
                  </a:cubicBezTo>
                  <a:lnTo>
                    <a:pt x="41124" y="15326"/>
                  </a:lnTo>
                  <a:lnTo>
                    <a:pt x="41124" y="15326"/>
                  </a:lnTo>
                  <a:lnTo>
                    <a:pt x="41124" y="15326"/>
                  </a:lnTo>
                  <a:lnTo>
                    <a:pt x="41124" y="15367"/>
                  </a:lnTo>
                  <a:cubicBezTo>
                    <a:pt x="41165" y="15326"/>
                    <a:pt x="41257" y="15367"/>
                    <a:pt x="41297" y="15408"/>
                  </a:cubicBezTo>
                  <a:close/>
                  <a:moveTo>
                    <a:pt x="41257" y="14682"/>
                  </a:moveTo>
                  <a:lnTo>
                    <a:pt x="41257" y="14682"/>
                  </a:lnTo>
                  <a:lnTo>
                    <a:pt x="41257" y="14682"/>
                  </a:lnTo>
                  <a:cubicBezTo>
                    <a:pt x="41257" y="14641"/>
                    <a:pt x="41297" y="14641"/>
                    <a:pt x="41297" y="14600"/>
                  </a:cubicBezTo>
                  <a:cubicBezTo>
                    <a:pt x="41338" y="14560"/>
                    <a:pt x="41338" y="14560"/>
                    <a:pt x="41338" y="14508"/>
                  </a:cubicBezTo>
                  <a:lnTo>
                    <a:pt x="41338" y="14508"/>
                  </a:lnTo>
                  <a:lnTo>
                    <a:pt x="41338" y="14508"/>
                  </a:lnTo>
                  <a:lnTo>
                    <a:pt x="41338" y="14560"/>
                  </a:lnTo>
                  <a:lnTo>
                    <a:pt x="41379" y="14600"/>
                  </a:lnTo>
                  <a:cubicBezTo>
                    <a:pt x="41338" y="14641"/>
                    <a:pt x="41297" y="14682"/>
                    <a:pt x="41257" y="14682"/>
                  </a:cubicBezTo>
                  <a:close/>
                  <a:moveTo>
                    <a:pt x="41042" y="18258"/>
                  </a:moveTo>
                  <a:lnTo>
                    <a:pt x="41042" y="18217"/>
                  </a:lnTo>
                  <a:lnTo>
                    <a:pt x="41083" y="18217"/>
                  </a:lnTo>
                  <a:lnTo>
                    <a:pt x="41083" y="18135"/>
                  </a:lnTo>
                  <a:cubicBezTo>
                    <a:pt x="41124" y="18176"/>
                    <a:pt x="41165" y="18176"/>
                    <a:pt x="41165" y="18176"/>
                  </a:cubicBezTo>
                  <a:lnTo>
                    <a:pt x="41206" y="18176"/>
                  </a:lnTo>
                  <a:lnTo>
                    <a:pt x="41206" y="18176"/>
                  </a:lnTo>
                  <a:lnTo>
                    <a:pt x="41257" y="18135"/>
                  </a:lnTo>
                  <a:cubicBezTo>
                    <a:pt x="41297" y="18176"/>
                    <a:pt x="41338" y="18176"/>
                    <a:pt x="41379" y="18217"/>
                  </a:cubicBezTo>
                  <a:lnTo>
                    <a:pt x="41379" y="18217"/>
                  </a:lnTo>
                  <a:lnTo>
                    <a:pt x="41420" y="18217"/>
                  </a:lnTo>
                  <a:cubicBezTo>
                    <a:pt x="41461" y="18217"/>
                    <a:pt x="41461" y="18258"/>
                    <a:pt x="41461" y="18299"/>
                  </a:cubicBezTo>
                  <a:cubicBezTo>
                    <a:pt x="41553" y="18299"/>
                    <a:pt x="41716" y="18299"/>
                    <a:pt x="41767" y="18258"/>
                  </a:cubicBezTo>
                  <a:lnTo>
                    <a:pt x="41767" y="18217"/>
                  </a:lnTo>
                  <a:lnTo>
                    <a:pt x="41808" y="18217"/>
                  </a:lnTo>
                  <a:lnTo>
                    <a:pt x="41849" y="18258"/>
                  </a:lnTo>
                  <a:lnTo>
                    <a:pt x="41931" y="18258"/>
                  </a:lnTo>
                  <a:cubicBezTo>
                    <a:pt x="41972" y="18299"/>
                    <a:pt x="42023" y="18299"/>
                    <a:pt x="42064" y="18340"/>
                  </a:cubicBezTo>
                  <a:lnTo>
                    <a:pt x="42064" y="18340"/>
                  </a:lnTo>
                  <a:cubicBezTo>
                    <a:pt x="42105" y="18432"/>
                    <a:pt x="42146" y="18432"/>
                    <a:pt x="42227" y="18432"/>
                  </a:cubicBezTo>
                  <a:lnTo>
                    <a:pt x="42319" y="18432"/>
                  </a:lnTo>
                  <a:cubicBezTo>
                    <a:pt x="42319" y="18473"/>
                    <a:pt x="42278" y="18513"/>
                    <a:pt x="42319" y="18513"/>
                  </a:cubicBezTo>
                  <a:lnTo>
                    <a:pt x="42319" y="18554"/>
                  </a:lnTo>
                  <a:cubicBezTo>
                    <a:pt x="42278" y="18513"/>
                    <a:pt x="42186" y="18513"/>
                    <a:pt x="42146" y="18473"/>
                  </a:cubicBezTo>
                  <a:cubicBezTo>
                    <a:pt x="42105" y="18473"/>
                    <a:pt x="42105" y="18513"/>
                    <a:pt x="42064" y="18513"/>
                  </a:cubicBezTo>
                  <a:cubicBezTo>
                    <a:pt x="41972" y="18513"/>
                    <a:pt x="41890" y="18513"/>
                    <a:pt x="41808" y="18473"/>
                  </a:cubicBezTo>
                  <a:cubicBezTo>
                    <a:pt x="41716" y="18473"/>
                    <a:pt x="41635" y="18432"/>
                    <a:pt x="41553" y="18391"/>
                  </a:cubicBezTo>
                  <a:cubicBezTo>
                    <a:pt x="41512" y="18391"/>
                    <a:pt x="41512" y="18391"/>
                    <a:pt x="41461" y="18432"/>
                  </a:cubicBezTo>
                  <a:lnTo>
                    <a:pt x="41420" y="18432"/>
                  </a:lnTo>
                  <a:cubicBezTo>
                    <a:pt x="41379" y="18432"/>
                    <a:pt x="41338" y="18391"/>
                    <a:pt x="41297" y="18391"/>
                  </a:cubicBezTo>
                  <a:cubicBezTo>
                    <a:pt x="41257" y="18340"/>
                    <a:pt x="41206" y="18391"/>
                    <a:pt x="41165" y="18340"/>
                  </a:cubicBezTo>
                  <a:lnTo>
                    <a:pt x="41165" y="18299"/>
                  </a:lnTo>
                  <a:lnTo>
                    <a:pt x="41165" y="18299"/>
                  </a:lnTo>
                  <a:cubicBezTo>
                    <a:pt x="41124" y="18299"/>
                    <a:pt x="41001" y="18299"/>
                    <a:pt x="40950" y="18258"/>
                  </a:cubicBezTo>
                  <a:lnTo>
                    <a:pt x="41042" y="18258"/>
                  </a:lnTo>
                  <a:close/>
                  <a:moveTo>
                    <a:pt x="42186" y="21364"/>
                  </a:moveTo>
                  <a:lnTo>
                    <a:pt x="42186" y="21364"/>
                  </a:lnTo>
                  <a:cubicBezTo>
                    <a:pt x="42146" y="21364"/>
                    <a:pt x="42146" y="21323"/>
                    <a:pt x="42146" y="21323"/>
                  </a:cubicBezTo>
                  <a:lnTo>
                    <a:pt x="42146" y="21323"/>
                  </a:lnTo>
                  <a:lnTo>
                    <a:pt x="42146" y="21282"/>
                  </a:lnTo>
                  <a:cubicBezTo>
                    <a:pt x="42186" y="21323"/>
                    <a:pt x="42186" y="21323"/>
                    <a:pt x="42186" y="21364"/>
                  </a:cubicBezTo>
                  <a:close/>
                  <a:moveTo>
                    <a:pt x="45640" y="19413"/>
                  </a:moveTo>
                  <a:lnTo>
                    <a:pt x="45599" y="19362"/>
                  </a:lnTo>
                  <a:lnTo>
                    <a:pt x="45599" y="19362"/>
                  </a:lnTo>
                  <a:cubicBezTo>
                    <a:pt x="45599" y="19321"/>
                    <a:pt x="45599" y="19321"/>
                    <a:pt x="45640" y="19321"/>
                  </a:cubicBezTo>
                  <a:lnTo>
                    <a:pt x="45640" y="19321"/>
                  </a:lnTo>
                  <a:cubicBezTo>
                    <a:pt x="45640" y="19321"/>
                    <a:pt x="45681" y="19413"/>
                    <a:pt x="45640" y="19413"/>
                  </a:cubicBezTo>
                  <a:close/>
                  <a:moveTo>
                    <a:pt x="46110" y="19709"/>
                  </a:moveTo>
                  <a:lnTo>
                    <a:pt x="46110" y="19709"/>
                  </a:lnTo>
                  <a:cubicBezTo>
                    <a:pt x="46059" y="19709"/>
                    <a:pt x="46059" y="19709"/>
                    <a:pt x="46018" y="19750"/>
                  </a:cubicBezTo>
                  <a:lnTo>
                    <a:pt x="46059" y="19709"/>
                  </a:lnTo>
                  <a:lnTo>
                    <a:pt x="46110" y="19709"/>
                  </a:lnTo>
                  <a:lnTo>
                    <a:pt x="46110" y="19709"/>
                  </a:lnTo>
                  <a:close/>
                  <a:moveTo>
                    <a:pt x="45936" y="18391"/>
                  </a:moveTo>
                  <a:lnTo>
                    <a:pt x="45977" y="18432"/>
                  </a:lnTo>
                  <a:cubicBezTo>
                    <a:pt x="45936" y="18432"/>
                    <a:pt x="45895" y="18513"/>
                    <a:pt x="45854" y="18513"/>
                  </a:cubicBezTo>
                  <a:lnTo>
                    <a:pt x="45803" y="18513"/>
                  </a:lnTo>
                  <a:lnTo>
                    <a:pt x="45803" y="18513"/>
                  </a:lnTo>
                  <a:cubicBezTo>
                    <a:pt x="45803" y="18473"/>
                    <a:pt x="45854" y="18391"/>
                    <a:pt x="45895" y="18391"/>
                  </a:cubicBezTo>
                  <a:lnTo>
                    <a:pt x="45936" y="18391"/>
                  </a:lnTo>
                  <a:close/>
                  <a:moveTo>
                    <a:pt x="44741" y="18983"/>
                  </a:moveTo>
                  <a:lnTo>
                    <a:pt x="44781" y="18983"/>
                  </a:lnTo>
                  <a:lnTo>
                    <a:pt x="44833" y="18983"/>
                  </a:lnTo>
                  <a:cubicBezTo>
                    <a:pt x="44833" y="19024"/>
                    <a:pt x="44781" y="19024"/>
                    <a:pt x="44781" y="19024"/>
                  </a:cubicBezTo>
                  <a:lnTo>
                    <a:pt x="44741" y="19065"/>
                  </a:lnTo>
                  <a:cubicBezTo>
                    <a:pt x="44700" y="19024"/>
                    <a:pt x="44700" y="19024"/>
                    <a:pt x="44659" y="19024"/>
                  </a:cubicBezTo>
                  <a:lnTo>
                    <a:pt x="44659" y="18983"/>
                  </a:lnTo>
                  <a:lnTo>
                    <a:pt x="44659" y="18983"/>
                  </a:lnTo>
                  <a:lnTo>
                    <a:pt x="44741" y="18983"/>
                  </a:lnTo>
                  <a:close/>
                  <a:moveTo>
                    <a:pt x="44659" y="19024"/>
                  </a:moveTo>
                  <a:lnTo>
                    <a:pt x="44618" y="19024"/>
                  </a:lnTo>
                  <a:lnTo>
                    <a:pt x="44618" y="19024"/>
                  </a:lnTo>
                  <a:lnTo>
                    <a:pt x="44618" y="18983"/>
                  </a:lnTo>
                  <a:lnTo>
                    <a:pt x="44618" y="18983"/>
                  </a:lnTo>
                  <a:lnTo>
                    <a:pt x="44659" y="18983"/>
                  </a:lnTo>
                  <a:lnTo>
                    <a:pt x="44659" y="19024"/>
                  </a:lnTo>
                  <a:lnTo>
                    <a:pt x="44659" y="19024"/>
                  </a:lnTo>
                  <a:lnTo>
                    <a:pt x="44659" y="19024"/>
                  </a:lnTo>
                  <a:close/>
                  <a:moveTo>
                    <a:pt x="44485" y="17747"/>
                  </a:moveTo>
                  <a:cubicBezTo>
                    <a:pt x="44444" y="17747"/>
                    <a:pt x="44444" y="17747"/>
                    <a:pt x="44403" y="17788"/>
                  </a:cubicBezTo>
                  <a:cubicBezTo>
                    <a:pt x="44403" y="17747"/>
                    <a:pt x="44363" y="17747"/>
                    <a:pt x="44363" y="17706"/>
                  </a:cubicBezTo>
                  <a:lnTo>
                    <a:pt x="44526" y="17706"/>
                  </a:lnTo>
                  <a:lnTo>
                    <a:pt x="44577" y="17706"/>
                  </a:lnTo>
                  <a:cubicBezTo>
                    <a:pt x="44700" y="17665"/>
                    <a:pt x="44741" y="17747"/>
                    <a:pt x="44781" y="17829"/>
                  </a:cubicBezTo>
                  <a:lnTo>
                    <a:pt x="44781" y="17829"/>
                  </a:lnTo>
                  <a:cubicBezTo>
                    <a:pt x="44700" y="17829"/>
                    <a:pt x="44659" y="17788"/>
                    <a:pt x="44618" y="17747"/>
                  </a:cubicBezTo>
                  <a:lnTo>
                    <a:pt x="44577" y="17747"/>
                  </a:lnTo>
                  <a:lnTo>
                    <a:pt x="44577" y="17788"/>
                  </a:lnTo>
                  <a:cubicBezTo>
                    <a:pt x="44526" y="17788"/>
                    <a:pt x="44526" y="17747"/>
                    <a:pt x="44485" y="17747"/>
                  </a:cubicBezTo>
                  <a:close/>
                  <a:moveTo>
                    <a:pt x="44271" y="17114"/>
                  </a:moveTo>
                  <a:cubicBezTo>
                    <a:pt x="44271" y="17063"/>
                    <a:pt x="44322" y="17022"/>
                    <a:pt x="44322" y="16981"/>
                  </a:cubicBezTo>
                  <a:lnTo>
                    <a:pt x="44363" y="17022"/>
                  </a:lnTo>
                  <a:cubicBezTo>
                    <a:pt x="44363" y="17063"/>
                    <a:pt x="44322" y="17114"/>
                    <a:pt x="44322" y="17155"/>
                  </a:cubicBezTo>
                  <a:lnTo>
                    <a:pt x="44322" y="17155"/>
                  </a:lnTo>
                  <a:lnTo>
                    <a:pt x="44322" y="17155"/>
                  </a:lnTo>
                  <a:cubicBezTo>
                    <a:pt x="44363" y="17114"/>
                    <a:pt x="44403" y="17022"/>
                    <a:pt x="44444" y="17063"/>
                  </a:cubicBezTo>
                  <a:lnTo>
                    <a:pt x="44444" y="17114"/>
                  </a:lnTo>
                  <a:cubicBezTo>
                    <a:pt x="44403" y="17114"/>
                    <a:pt x="44403" y="17155"/>
                    <a:pt x="44403" y="17155"/>
                  </a:cubicBezTo>
                  <a:cubicBezTo>
                    <a:pt x="44403" y="17196"/>
                    <a:pt x="44444" y="17196"/>
                    <a:pt x="44444" y="17196"/>
                  </a:cubicBezTo>
                  <a:lnTo>
                    <a:pt x="44444" y="17236"/>
                  </a:lnTo>
                  <a:cubicBezTo>
                    <a:pt x="44444" y="17236"/>
                    <a:pt x="44403" y="17196"/>
                    <a:pt x="44363" y="17196"/>
                  </a:cubicBezTo>
                  <a:lnTo>
                    <a:pt x="44363" y="17196"/>
                  </a:lnTo>
                  <a:cubicBezTo>
                    <a:pt x="44322" y="17318"/>
                    <a:pt x="44363" y="17318"/>
                    <a:pt x="44403" y="17410"/>
                  </a:cubicBezTo>
                  <a:lnTo>
                    <a:pt x="44403" y="17410"/>
                  </a:lnTo>
                  <a:cubicBezTo>
                    <a:pt x="44363" y="17369"/>
                    <a:pt x="44322" y="17318"/>
                    <a:pt x="44322" y="17277"/>
                  </a:cubicBezTo>
                  <a:lnTo>
                    <a:pt x="44322" y="17236"/>
                  </a:lnTo>
                  <a:cubicBezTo>
                    <a:pt x="44271" y="17236"/>
                    <a:pt x="44271" y="17196"/>
                    <a:pt x="44271" y="17196"/>
                  </a:cubicBezTo>
                  <a:lnTo>
                    <a:pt x="44271" y="17155"/>
                  </a:lnTo>
                  <a:lnTo>
                    <a:pt x="44271" y="17114"/>
                  </a:lnTo>
                  <a:close/>
                  <a:moveTo>
                    <a:pt x="42953" y="11065"/>
                  </a:moveTo>
                  <a:cubicBezTo>
                    <a:pt x="42953" y="11024"/>
                    <a:pt x="42953" y="11024"/>
                    <a:pt x="42994" y="10984"/>
                  </a:cubicBezTo>
                  <a:lnTo>
                    <a:pt x="42994" y="10984"/>
                  </a:lnTo>
                  <a:lnTo>
                    <a:pt x="43045" y="10984"/>
                  </a:lnTo>
                  <a:cubicBezTo>
                    <a:pt x="43085" y="11065"/>
                    <a:pt x="43126" y="11024"/>
                    <a:pt x="43167" y="11024"/>
                  </a:cubicBezTo>
                  <a:lnTo>
                    <a:pt x="43167" y="11065"/>
                  </a:lnTo>
                  <a:lnTo>
                    <a:pt x="43126" y="11106"/>
                  </a:lnTo>
                  <a:cubicBezTo>
                    <a:pt x="43167" y="11106"/>
                    <a:pt x="43167" y="11147"/>
                    <a:pt x="43208" y="11147"/>
                  </a:cubicBezTo>
                  <a:cubicBezTo>
                    <a:pt x="43126" y="11188"/>
                    <a:pt x="43126" y="11280"/>
                    <a:pt x="43126" y="11362"/>
                  </a:cubicBezTo>
                  <a:lnTo>
                    <a:pt x="43045" y="11443"/>
                  </a:lnTo>
                  <a:lnTo>
                    <a:pt x="42994" y="11443"/>
                  </a:lnTo>
                  <a:cubicBezTo>
                    <a:pt x="42994" y="11402"/>
                    <a:pt x="43045" y="11402"/>
                    <a:pt x="43045" y="11362"/>
                  </a:cubicBezTo>
                  <a:lnTo>
                    <a:pt x="42994" y="11362"/>
                  </a:lnTo>
                  <a:lnTo>
                    <a:pt x="42994" y="11362"/>
                  </a:lnTo>
                  <a:cubicBezTo>
                    <a:pt x="42994" y="11402"/>
                    <a:pt x="42953" y="11402"/>
                    <a:pt x="42953" y="11443"/>
                  </a:cubicBezTo>
                  <a:lnTo>
                    <a:pt x="42953" y="11402"/>
                  </a:lnTo>
                  <a:lnTo>
                    <a:pt x="42953" y="11402"/>
                  </a:lnTo>
                  <a:cubicBezTo>
                    <a:pt x="42912" y="11402"/>
                    <a:pt x="42953" y="11362"/>
                    <a:pt x="42953" y="11321"/>
                  </a:cubicBezTo>
                  <a:cubicBezTo>
                    <a:pt x="42953" y="11321"/>
                    <a:pt x="42953" y="11280"/>
                    <a:pt x="42912" y="11280"/>
                  </a:cubicBezTo>
                  <a:cubicBezTo>
                    <a:pt x="42953" y="11239"/>
                    <a:pt x="42953" y="11239"/>
                    <a:pt x="42994" y="11239"/>
                  </a:cubicBezTo>
                  <a:cubicBezTo>
                    <a:pt x="42994" y="11147"/>
                    <a:pt x="42994" y="11147"/>
                    <a:pt x="42953" y="11106"/>
                  </a:cubicBezTo>
                  <a:lnTo>
                    <a:pt x="42953" y="11106"/>
                  </a:lnTo>
                  <a:cubicBezTo>
                    <a:pt x="42912" y="11147"/>
                    <a:pt x="42912" y="11147"/>
                    <a:pt x="42912" y="11188"/>
                  </a:cubicBezTo>
                  <a:cubicBezTo>
                    <a:pt x="42871" y="11147"/>
                    <a:pt x="42830" y="11106"/>
                    <a:pt x="42830" y="11106"/>
                  </a:cubicBezTo>
                  <a:cubicBezTo>
                    <a:pt x="42871" y="11065"/>
                    <a:pt x="42912" y="11065"/>
                    <a:pt x="42953" y="11065"/>
                  </a:cubicBezTo>
                  <a:close/>
                  <a:moveTo>
                    <a:pt x="42994" y="18687"/>
                  </a:moveTo>
                  <a:lnTo>
                    <a:pt x="42994" y="18687"/>
                  </a:lnTo>
                  <a:cubicBezTo>
                    <a:pt x="43045" y="18646"/>
                    <a:pt x="43126" y="18687"/>
                    <a:pt x="43126" y="18646"/>
                  </a:cubicBezTo>
                  <a:cubicBezTo>
                    <a:pt x="43167" y="18687"/>
                    <a:pt x="43208" y="18728"/>
                    <a:pt x="43249" y="18769"/>
                  </a:cubicBezTo>
                  <a:lnTo>
                    <a:pt x="43208" y="18810"/>
                  </a:lnTo>
                  <a:cubicBezTo>
                    <a:pt x="43208" y="18810"/>
                    <a:pt x="43045" y="18728"/>
                    <a:pt x="42994" y="18687"/>
                  </a:cubicBezTo>
                  <a:close/>
                  <a:moveTo>
                    <a:pt x="43555" y="18513"/>
                  </a:moveTo>
                  <a:cubicBezTo>
                    <a:pt x="43555" y="18554"/>
                    <a:pt x="43504" y="18554"/>
                    <a:pt x="43463" y="18554"/>
                  </a:cubicBezTo>
                  <a:lnTo>
                    <a:pt x="43423" y="18595"/>
                  </a:lnTo>
                  <a:lnTo>
                    <a:pt x="43382" y="18595"/>
                  </a:lnTo>
                  <a:lnTo>
                    <a:pt x="43341" y="18595"/>
                  </a:lnTo>
                  <a:lnTo>
                    <a:pt x="43249" y="18595"/>
                  </a:lnTo>
                  <a:lnTo>
                    <a:pt x="43167" y="18595"/>
                  </a:lnTo>
                  <a:lnTo>
                    <a:pt x="43126" y="18554"/>
                  </a:lnTo>
                  <a:lnTo>
                    <a:pt x="43167" y="18513"/>
                  </a:lnTo>
                  <a:cubicBezTo>
                    <a:pt x="43208" y="18513"/>
                    <a:pt x="43249" y="18473"/>
                    <a:pt x="43341" y="18513"/>
                  </a:cubicBezTo>
                  <a:cubicBezTo>
                    <a:pt x="43341" y="18513"/>
                    <a:pt x="43341" y="18554"/>
                    <a:pt x="43382" y="18554"/>
                  </a:cubicBezTo>
                  <a:cubicBezTo>
                    <a:pt x="43423" y="18513"/>
                    <a:pt x="43423" y="18513"/>
                    <a:pt x="43463" y="18513"/>
                  </a:cubicBezTo>
                  <a:lnTo>
                    <a:pt x="43504" y="18513"/>
                  </a:lnTo>
                  <a:lnTo>
                    <a:pt x="43504" y="18513"/>
                  </a:lnTo>
                  <a:cubicBezTo>
                    <a:pt x="43555" y="18513"/>
                    <a:pt x="43555" y="18473"/>
                    <a:pt x="43596" y="18473"/>
                  </a:cubicBezTo>
                  <a:lnTo>
                    <a:pt x="43555" y="18473"/>
                  </a:lnTo>
                  <a:lnTo>
                    <a:pt x="43596" y="18473"/>
                  </a:lnTo>
                  <a:lnTo>
                    <a:pt x="43596" y="18473"/>
                  </a:lnTo>
                  <a:lnTo>
                    <a:pt x="43596" y="18513"/>
                  </a:lnTo>
                  <a:lnTo>
                    <a:pt x="43555" y="18513"/>
                  </a:lnTo>
                  <a:close/>
                  <a:moveTo>
                    <a:pt x="43423" y="11065"/>
                  </a:moveTo>
                  <a:cubicBezTo>
                    <a:pt x="43382" y="11065"/>
                    <a:pt x="43382" y="11147"/>
                    <a:pt x="43341" y="11188"/>
                  </a:cubicBezTo>
                  <a:cubicBezTo>
                    <a:pt x="43300" y="11147"/>
                    <a:pt x="43300" y="11106"/>
                    <a:pt x="43249" y="11065"/>
                  </a:cubicBezTo>
                  <a:lnTo>
                    <a:pt x="43249" y="11065"/>
                  </a:lnTo>
                  <a:cubicBezTo>
                    <a:pt x="43300" y="11024"/>
                    <a:pt x="43300" y="10984"/>
                    <a:pt x="43341" y="10932"/>
                  </a:cubicBezTo>
                  <a:cubicBezTo>
                    <a:pt x="43382" y="10984"/>
                    <a:pt x="43463" y="10984"/>
                    <a:pt x="43463" y="10892"/>
                  </a:cubicBezTo>
                  <a:cubicBezTo>
                    <a:pt x="43504" y="10892"/>
                    <a:pt x="43596" y="10932"/>
                    <a:pt x="43596" y="10932"/>
                  </a:cubicBezTo>
                  <a:lnTo>
                    <a:pt x="43596" y="10932"/>
                  </a:lnTo>
                  <a:cubicBezTo>
                    <a:pt x="43596" y="11024"/>
                    <a:pt x="43555" y="11065"/>
                    <a:pt x="43504" y="11106"/>
                  </a:cubicBezTo>
                  <a:cubicBezTo>
                    <a:pt x="43504" y="11065"/>
                    <a:pt x="43463" y="11065"/>
                    <a:pt x="43423" y="11065"/>
                  </a:cubicBezTo>
                  <a:close/>
                  <a:moveTo>
                    <a:pt x="44066" y="17747"/>
                  </a:moveTo>
                  <a:lnTo>
                    <a:pt x="44066" y="17747"/>
                  </a:lnTo>
                  <a:lnTo>
                    <a:pt x="44148" y="17747"/>
                  </a:lnTo>
                  <a:lnTo>
                    <a:pt x="44189" y="17747"/>
                  </a:lnTo>
                  <a:cubicBezTo>
                    <a:pt x="44189" y="17747"/>
                    <a:pt x="44189" y="17788"/>
                    <a:pt x="44230" y="17788"/>
                  </a:cubicBezTo>
                  <a:lnTo>
                    <a:pt x="44230" y="17788"/>
                  </a:lnTo>
                  <a:cubicBezTo>
                    <a:pt x="44189" y="17880"/>
                    <a:pt x="44107" y="17788"/>
                    <a:pt x="44066" y="17747"/>
                  </a:cubicBezTo>
                  <a:close/>
                  <a:moveTo>
                    <a:pt x="44230" y="18513"/>
                  </a:moveTo>
                  <a:cubicBezTo>
                    <a:pt x="44148" y="18595"/>
                    <a:pt x="44015" y="18595"/>
                    <a:pt x="43933" y="18687"/>
                  </a:cubicBezTo>
                  <a:cubicBezTo>
                    <a:pt x="43852" y="18728"/>
                    <a:pt x="43811" y="18810"/>
                    <a:pt x="43678" y="18810"/>
                  </a:cubicBezTo>
                  <a:lnTo>
                    <a:pt x="43719" y="18687"/>
                  </a:lnTo>
                  <a:cubicBezTo>
                    <a:pt x="43760" y="18646"/>
                    <a:pt x="43811" y="18646"/>
                    <a:pt x="43893" y="18595"/>
                  </a:cubicBezTo>
                  <a:cubicBezTo>
                    <a:pt x="43893" y="18595"/>
                    <a:pt x="43893" y="18554"/>
                    <a:pt x="43933" y="18554"/>
                  </a:cubicBezTo>
                  <a:cubicBezTo>
                    <a:pt x="44015" y="18513"/>
                    <a:pt x="44107" y="18554"/>
                    <a:pt x="44189" y="18513"/>
                  </a:cubicBezTo>
                  <a:lnTo>
                    <a:pt x="44230" y="18513"/>
                  </a:lnTo>
                  <a:lnTo>
                    <a:pt x="44230" y="18513"/>
                  </a:lnTo>
                  <a:close/>
                  <a:moveTo>
                    <a:pt x="43249" y="17410"/>
                  </a:moveTo>
                  <a:lnTo>
                    <a:pt x="43249" y="17492"/>
                  </a:lnTo>
                  <a:lnTo>
                    <a:pt x="43341" y="17492"/>
                  </a:lnTo>
                  <a:cubicBezTo>
                    <a:pt x="43341" y="17451"/>
                    <a:pt x="43382" y="17410"/>
                    <a:pt x="43382" y="17410"/>
                  </a:cubicBezTo>
                  <a:lnTo>
                    <a:pt x="43423" y="17410"/>
                  </a:lnTo>
                  <a:cubicBezTo>
                    <a:pt x="43463" y="17410"/>
                    <a:pt x="43555" y="17410"/>
                    <a:pt x="43596" y="17369"/>
                  </a:cubicBezTo>
                  <a:lnTo>
                    <a:pt x="43637" y="17369"/>
                  </a:lnTo>
                  <a:lnTo>
                    <a:pt x="43637" y="17369"/>
                  </a:lnTo>
                  <a:lnTo>
                    <a:pt x="43637" y="17451"/>
                  </a:lnTo>
                  <a:lnTo>
                    <a:pt x="43637" y="17451"/>
                  </a:lnTo>
                  <a:cubicBezTo>
                    <a:pt x="43637" y="17410"/>
                    <a:pt x="43596" y="17410"/>
                    <a:pt x="43596" y="17410"/>
                  </a:cubicBezTo>
                  <a:cubicBezTo>
                    <a:pt x="43555" y="17451"/>
                    <a:pt x="43504" y="17492"/>
                    <a:pt x="43504" y="17492"/>
                  </a:cubicBezTo>
                  <a:cubicBezTo>
                    <a:pt x="43463" y="17533"/>
                    <a:pt x="43423" y="17533"/>
                    <a:pt x="43423" y="17533"/>
                  </a:cubicBezTo>
                  <a:lnTo>
                    <a:pt x="43341" y="17533"/>
                  </a:lnTo>
                  <a:lnTo>
                    <a:pt x="43341" y="17574"/>
                  </a:lnTo>
                  <a:lnTo>
                    <a:pt x="43341" y="17574"/>
                  </a:lnTo>
                  <a:cubicBezTo>
                    <a:pt x="43423" y="17574"/>
                    <a:pt x="43504" y="17665"/>
                    <a:pt x="43504" y="17747"/>
                  </a:cubicBezTo>
                  <a:cubicBezTo>
                    <a:pt x="43463" y="17788"/>
                    <a:pt x="43504" y="17880"/>
                    <a:pt x="43555" y="17880"/>
                  </a:cubicBezTo>
                  <a:lnTo>
                    <a:pt x="43555" y="17921"/>
                  </a:lnTo>
                  <a:cubicBezTo>
                    <a:pt x="43504" y="17921"/>
                    <a:pt x="43463" y="17921"/>
                    <a:pt x="43463" y="18003"/>
                  </a:cubicBezTo>
                  <a:cubicBezTo>
                    <a:pt x="43423" y="18003"/>
                    <a:pt x="43423" y="17962"/>
                    <a:pt x="43382" y="17962"/>
                  </a:cubicBezTo>
                  <a:lnTo>
                    <a:pt x="43382" y="17880"/>
                  </a:lnTo>
                  <a:cubicBezTo>
                    <a:pt x="43341" y="17829"/>
                    <a:pt x="43341" y="17829"/>
                    <a:pt x="43300" y="17788"/>
                  </a:cubicBezTo>
                  <a:cubicBezTo>
                    <a:pt x="43300" y="17747"/>
                    <a:pt x="43341" y="17706"/>
                    <a:pt x="43300" y="17665"/>
                  </a:cubicBezTo>
                  <a:cubicBezTo>
                    <a:pt x="43249" y="17665"/>
                    <a:pt x="43249" y="17706"/>
                    <a:pt x="43208" y="17706"/>
                  </a:cubicBezTo>
                  <a:lnTo>
                    <a:pt x="43208" y="17788"/>
                  </a:lnTo>
                  <a:lnTo>
                    <a:pt x="43208" y="17921"/>
                  </a:lnTo>
                  <a:lnTo>
                    <a:pt x="43208" y="17962"/>
                  </a:lnTo>
                  <a:lnTo>
                    <a:pt x="43208" y="18044"/>
                  </a:lnTo>
                  <a:lnTo>
                    <a:pt x="43208" y="18084"/>
                  </a:lnTo>
                  <a:cubicBezTo>
                    <a:pt x="43167" y="18084"/>
                    <a:pt x="43126" y="18084"/>
                    <a:pt x="43085" y="18135"/>
                  </a:cubicBezTo>
                  <a:cubicBezTo>
                    <a:pt x="43045" y="18084"/>
                    <a:pt x="43126" y="17880"/>
                    <a:pt x="43085" y="17788"/>
                  </a:cubicBezTo>
                  <a:lnTo>
                    <a:pt x="42994" y="17788"/>
                  </a:lnTo>
                  <a:lnTo>
                    <a:pt x="42994" y="17665"/>
                  </a:lnTo>
                  <a:cubicBezTo>
                    <a:pt x="42994" y="17625"/>
                    <a:pt x="43045" y="17625"/>
                    <a:pt x="43045" y="17533"/>
                  </a:cubicBezTo>
                  <a:lnTo>
                    <a:pt x="43045" y="17451"/>
                  </a:lnTo>
                  <a:cubicBezTo>
                    <a:pt x="43085" y="17451"/>
                    <a:pt x="43085" y="17410"/>
                    <a:pt x="43085" y="17410"/>
                  </a:cubicBezTo>
                  <a:lnTo>
                    <a:pt x="43126" y="17369"/>
                  </a:lnTo>
                  <a:cubicBezTo>
                    <a:pt x="43126" y="17277"/>
                    <a:pt x="43126" y="17155"/>
                    <a:pt x="43208" y="17155"/>
                  </a:cubicBezTo>
                  <a:lnTo>
                    <a:pt x="43249" y="17155"/>
                  </a:lnTo>
                  <a:cubicBezTo>
                    <a:pt x="43249" y="17155"/>
                    <a:pt x="43249" y="17114"/>
                    <a:pt x="43300" y="17063"/>
                  </a:cubicBezTo>
                  <a:cubicBezTo>
                    <a:pt x="43341" y="17063"/>
                    <a:pt x="43382" y="17114"/>
                    <a:pt x="43423" y="17114"/>
                  </a:cubicBezTo>
                  <a:lnTo>
                    <a:pt x="43504" y="17114"/>
                  </a:lnTo>
                  <a:cubicBezTo>
                    <a:pt x="43504" y="17155"/>
                    <a:pt x="43555" y="17155"/>
                    <a:pt x="43596" y="17155"/>
                  </a:cubicBezTo>
                  <a:lnTo>
                    <a:pt x="43596" y="17155"/>
                  </a:lnTo>
                  <a:lnTo>
                    <a:pt x="43719" y="17155"/>
                  </a:lnTo>
                  <a:cubicBezTo>
                    <a:pt x="43760" y="17155"/>
                    <a:pt x="43811" y="17155"/>
                    <a:pt x="43852" y="17114"/>
                  </a:cubicBezTo>
                  <a:lnTo>
                    <a:pt x="43852" y="17063"/>
                  </a:lnTo>
                  <a:lnTo>
                    <a:pt x="43893" y="17022"/>
                  </a:lnTo>
                  <a:cubicBezTo>
                    <a:pt x="43933" y="17063"/>
                    <a:pt x="43893" y="17114"/>
                    <a:pt x="43852" y="17155"/>
                  </a:cubicBezTo>
                  <a:cubicBezTo>
                    <a:pt x="43760" y="17277"/>
                    <a:pt x="43678" y="17196"/>
                    <a:pt x="43463" y="17196"/>
                  </a:cubicBezTo>
                  <a:cubicBezTo>
                    <a:pt x="43341" y="17196"/>
                    <a:pt x="43208" y="17155"/>
                    <a:pt x="43167" y="17277"/>
                  </a:cubicBezTo>
                  <a:cubicBezTo>
                    <a:pt x="43167" y="17277"/>
                    <a:pt x="43126" y="17318"/>
                    <a:pt x="43167" y="17369"/>
                  </a:cubicBezTo>
                  <a:cubicBezTo>
                    <a:pt x="43167" y="17410"/>
                    <a:pt x="43208" y="17410"/>
                    <a:pt x="43249" y="17410"/>
                  </a:cubicBezTo>
                  <a:close/>
                  <a:moveTo>
                    <a:pt x="42871" y="18595"/>
                  </a:moveTo>
                  <a:lnTo>
                    <a:pt x="42789" y="18595"/>
                  </a:lnTo>
                  <a:lnTo>
                    <a:pt x="42656" y="18595"/>
                  </a:lnTo>
                  <a:cubicBezTo>
                    <a:pt x="42656" y="18554"/>
                    <a:pt x="42656" y="18554"/>
                    <a:pt x="42697" y="18554"/>
                  </a:cubicBezTo>
                  <a:lnTo>
                    <a:pt x="42697" y="18513"/>
                  </a:lnTo>
                  <a:lnTo>
                    <a:pt x="42789" y="18513"/>
                  </a:lnTo>
                  <a:cubicBezTo>
                    <a:pt x="42830" y="18513"/>
                    <a:pt x="42830" y="18595"/>
                    <a:pt x="42871" y="18513"/>
                  </a:cubicBezTo>
                  <a:lnTo>
                    <a:pt x="42871" y="18513"/>
                  </a:lnTo>
                  <a:lnTo>
                    <a:pt x="42830" y="18513"/>
                  </a:lnTo>
                  <a:lnTo>
                    <a:pt x="42830" y="18473"/>
                  </a:lnTo>
                  <a:lnTo>
                    <a:pt x="42830" y="18473"/>
                  </a:lnTo>
                  <a:lnTo>
                    <a:pt x="42912" y="18473"/>
                  </a:lnTo>
                  <a:lnTo>
                    <a:pt x="42953" y="18513"/>
                  </a:lnTo>
                  <a:lnTo>
                    <a:pt x="42953" y="18513"/>
                  </a:lnTo>
                  <a:lnTo>
                    <a:pt x="42953" y="18513"/>
                  </a:lnTo>
                  <a:lnTo>
                    <a:pt x="42994" y="18513"/>
                  </a:lnTo>
                  <a:lnTo>
                    <a:pt x="42994" y="18554"/>
                  </a:lnTo>
                  <a:lnTo>
                    <a:pt x="43045" y="18554"/>
                  </a:lnTo>
                  <a:lnTo>
                    <a:pt x="42994" y="18554"/>
                  </a:lnTo>
                  <a:lnTo>
                    <a:pt x="42953" y="18554"/>
                  </a:lnTo>
                  <a:cubicBezTo>
                    <a:pt x="42953" y="18554"/>
                    <a:pt x="42912" y="18595"/>
                    <a:pt x="42912" y="18554"/>
                  </a:cubicBezTo>
                  <a:lnTo>
                    <a:pt x="42912" y="18554"/>
                  </a:lnTo>
                  <a:lnTo>
                    <a:pt x="42912" y="18554"/>
                  </a:lnTo>
                  <a:lnTo>
                    <a:pt x="42912" y="18554"/>
                  </a:lnTo>
                  <a:lnTo>
                    <a:pt x="42871" y="18595"/>
                  </a:lnTo>
                  <a:close/>
                  <a:moveTo>
                    <a:pt x="42442" y="18473"/>
                  </a:moveTo>
                  <a:lnTo>
                    <a:pt x="42483" y="18513"/>
                  </a:lnTo>
                  <a:lnTo>
                    <a:pt x="42483" y="18513"/>
                  </a:lnTo>
                  <a:cubicBezTo>
                    <a:pt x="42483" y="18513"/>
                    <a:pt x="42442" y="18513"/>
                    <a:pt x="42442" y="18554"/>
                  </a:cubicBezTo>
                  <a:cubicBezTo>
                    <a:pt x="42401" y="18554"/>
                    <a:pt x="42360" y="18513"/>
                    <a:pt x="42360" y="18473"/>
                  </a:cubicBezTo>
                  <a:lnTo>
                    <a:pt x="42360" y="18473"/>
                  </a:lnTo>
                  <a:lnTo>
                    <a:pt x="42442" y="18473"/>
                  </a:lnTo>
                  <a:close/>
                  <a:moveTo>
                    <a:pt x="42401" y="16552"/>
                  </a:moveTo>
                  <a:lnTo>
                    <a:pt x="42442" y="16552"/>
                  </a:lnTo>
                  <a:lnTo>
                    <a:pt x="42442" y="16603"/>
                  </a:lnTo>
                  <a:cubicBezTo>
                    <a:pt x="42401" y="16644"/>
                    <a:pt x="42360" y="16644"/>
                    <a:pt x="42360" y="16685"/>
                  </a:cubicBezTo>
                  <a:lnTo>
                    <a:pt x="42319" y="16644"/>
                  </a:lnTo>
                  <a:lnTo>
                    <a:pt x="42319" y="16603"/>
                  </a:lnTo>
                  <a:cubicBezTo>
                    <a:pt x="42360" y="16552"/>
                    <a:pt x="42360" y="16552"/>
                    <a:pt x="42401" y="16511"/>
                  </a:cubicBezTo>
                  <a:lnTo>
                    <a:pt x="42401" y="16552"/>
                  </a:lnTo>
                  <a:close/>
                  <a:moveTo>
                    <a:pt x="41716" y="14427"/>
                  </a:moveTo>
                  <a:cubicBezTo>
                    <a:pt x="41808" y="14468"/>
                    <a:pt x="41808" y="14468"/>
                    <a:pt x="41890" y="14468"/>
                  </a:cubicBezTo>
                  <a:lnTo>
                    <a:pt x="41890" y="14508"/>
                  </a:lnTo>
                  <a:cubicBezTo>
                    <a:pt x="41849" y="14560"/>
                    <a:pt x="41767" y="14600"/>
                    <a:pt x="41716" y="14641"/>
                  </a:cubicBezTo>
                  <a:lnTo>
                    <a:pt x="41716" y="14427"/>
                  </a:lnTo>
                  <a:close/>
                  <a:moveTo>
                    <a:pt x="41890" y="14856"/>
                  </a:moveTo>
                  <a:cubicBezTo>
                    <a:pt x="41849" y="14815"/>
                    <a:pt x="41808" y="14764"/>
                    <a:pt x="41767" y="14723"/>
                  </a:cubicBezTo>
                  <a:lnTo>
                    <a:pt x="41808" y="14723"/>
                  </a:lnTo>
                  <a:cubicBezTo>
                    <a:pt x="41849" y="14682"/>
                    <a:pt x="41849" y="14641"/>
                    <a:pt x="41890" y="14560"/>
                  </a:cubicBezTo>
                  <a:lnTo>
                    <a:pt x="41890" y="14560"/>
                  </a:lnTo>
                  <a:lnTo>
                    <a:pt x="41931" y="14560"/>
                  </a:lnTo>
                  <a:cubicBezTo>
                    <a:pt x="41931" y="14641"/>
                    <a:pt x="41849" y="14682"/>
                    <a:pt x="41890" y="14815"/>
                  </a:cubicBezTo>
                  <a:lnTo>
                    <a:pt x="41890" y="14856"/>
                  </a:lnTo>
                  <a:close/>
                  <a:moveTo>
                    <a:pt x="41635" y="14212"/>
                  </a:moveTo>
                  <a:cubicBezTo>
                    <a:pt x="41676" y="14253"/>
                    <a:pt x="41635" y="14345"/>
                    <a:pt x="41594" y="14345"/>
                  </a:cubicBezTo>
                  <a:cubicBezTo>
                    <a:pt x="41553" y="14345"/>
                    <a:pt x="41553" y="14253"/>
                    <a:pt x="41512" y="14171"/>
                  </a:cubicBezTo>
                  <a:lnTo>
                    <a:pt x="41512" y="14171"/>
                  </a:lnTo>
                  <a:lnTo>
                    <a:pt x="41553" y="14171"/>
                  </a:lnTo>
                  <a:cubicBezTo>
                    <a:pt x="41594" y="14171"/>
                    <a:pt x="41594" y="14171"/>
                    <a:pt x="41635" y="14212"/>
                  </a:cubicBezTo>
                  <a:close/>
                  <a:moveTo>
                    <a:pt x="41594" y="12772"/>
                  </a:moveTo>
                  <a:cubicBezTo>
                    <a:pt x="41553" y="12812"/>
                    <a:pt x="41553" y="12853"/>
                    <a:pt x="41512" y="12894"/>
                  </a:cubicBezTo>
                  <a:cubicBezTo>
                    <a:pt x="41512" y="12812"/>
                    <a:pt x="41461" y="12772"/>
                    <a:pt x="41420" y="12680"/>
                  </a:cubicBezTo>
                  <a:cubicBezTo>
                    <a:pt x="41420" y="12639"/>
                    <a:pt x="41553" y="12424"/>
                    <a:pt x="41594" y="12424"/>
                  </a:cubicBezTo>
                  <a:cubicBezTo>
                    <a:pt x="41594" y="12383"/>
                    <a:pt x="41635" y="12383"/>
                    <a:pt x="41635" y="12383"/>
                  </a:cubicBezTo>
                  <a:cubicBezTo>
                    <a:pt x="41676" y="12383"/>
                    <a:pt x="41676" y="12383"/>
                    <a:pt x="41716" y="12424"/>
                  </a:cubicBezTo>
                  <a:cubicBezTo>
                    <a:pt x="41676" y="12465"/>
                    <a:pt x="41676" y="12557"/>
                    <a:pt x="41635" y="12639"/>
                  </a:cubicBezTo>
                  <a:cubicBezTo>
                    <a:pt x="41635" y="12680"/>
                    <a:pt x="41594" y="12720"/>
                    <a:pt x="41594" y="12772"/>
                  </a:cubicBezTo>
                  <a:close/>
                  <a:moveTo>
                    <a:pt x="41972" y="14253"/>
                  </a:moveTo>
                  <a:lnTo>
                    <a:pt x="41931" y="14253"/>
                  </a:lnTo>
                  <a:cubicBezTo>
                    <a:pt x="41931" y="14171"/>
                    <a:pt x="41849" y="14130"/>
                    <a:pt x="41808" y="14130"/>
                  </a:cubicBezTo>
                  <a:lnTo>
                    <a:pt x="41808" y="14130"/>
                  </a:lnTo>
                  <a:lnTo>
                    <a:pt x="41808" y="14171"/>
                  </a:lnTo>
                  <a:lnTo>
                    <a:pt x="41808" y="14212"/>
                  </a:lnTo>
                  <a:lnTo>
                    <a:pt x="41808" y="14171"/>
                  </a:lnTo>
                  <a:cubicBezTo>
                    <a:pt x="41767" y="14171"/>
                    <a:pt x="41716" y="14130"/>
                    <a:pt x="41676" y="14130"/>
                  </a:cubicBezTo>
                  <a:lnTo>
                    <a:pt x="41594" y="14130"/>
                  </a:lnTo>
                  <a:cubicBezTo>
                    <a:pt x="41553" y="14130"/>
                    <a:pt x="41512" y="14130"/>
                    <a:pt x="41512" y="14090"/>
                  </a:cubicBezTo>
                  <a:lnTo>
                    <a:pt x="41553" y="14049"/>
                  </a:lnTo>
                  <a:lnTo>
                    <a:pt x="41594" y="14049"/>
                  </a:lnTo>
                  <a:lnTo>
                    <a:pt x="41635" y="14049"/>
                  </a:lnTo>
                  <a:lnTo>
                    <a:pt x="41635" y="14049"/>
                  </a:lnTo>
                  <a:cubicBezTo>
                    <a:pt x="41594" y="13998"/>
                    <a:pt x="41553" y="13998"/>
                    <a:pt x="41512" y="13957"/>
                  </a:cubicBezTo>
                  <a:lnTo>
                    <a:pt x="41512" y="13998"/>
                  </a:lnTo>
                  <a:cubicBezTo>
                    <a:pt x="41379" y="13957"/>
                    <a:pt x="41461" y="13834"/>
                    <a:pt x="41379" y="13742"/>
                  </a:cubicBezTo>
                  <a:lnTo>
                    <a:pt x="41420" y="13742"/>
                  </a:lnTo>
                  <a:lnTo>
                    <a:pt x="41420" y="13742"/>
                  </a:lnTo>
                  <a:lnTo>
                    <a:pt x="41461" y="13793"/>
                  </a:lnTo>
                  <a:cubicBezTo>
                    <a:pt x="41512" y="13660"/>
                    <a:pt x="41461" y="13446"/>
                    <a:pt x="41553" y="13405"/>
                  </a:cubicBezTo>
                  <a:cubicBezTo>
                    <a:pt x="41594" y="13405"/>
                    <a:pt x="41635" y="13446"/>
                    <a:pt x="41676" y="13446"/>
                  </a:cubicBezTo>
                  <a:lnTo>
                    <a:pt x="41716" y="13446"/>
                  </a:lnTo>
                  <a:cubicBezTo>
                    <a:pt x="41716" y="13405"/>
                    <a:pt x="41767" y="13405"/>
                    <a:pt x="41767" y="13405"/>
                  </a:cubicBezTo>
                  <a:lnTo>
                    <a:pt x="41767" y="13446"/>
                  </a:lnTo>
                  <a:cubicBezTo>
                    <a:pt x="41716" y="13538"/>
                    <a:pt x="41767" y="13579"/>
                    <a:pt x="41808" y="13620"/>
                  </a:cubicBezTo>
                  <a:cubicBezTo>
                    <a:pt x="41767" y="13701"/>
                    <a:pt x="41716" y="13742"/>
                    <a:pt x="41635" y="13793"/>
                  </a:cubicBezTo>
                  <a:lnTo>
                    <a:pt x="41635" y="13916"/>
                  </a:lnTo>
                  <a:cubicBezTo>
                    <a:pt x="41676" y="13957"/>
                    <a:pt x="41676" y="14090"/>
                    <a:pt x="41767" y="14090"/>
                  </a:cubicBezTo>
                  <a:cubicBezTo>
                    <a:pt x="41767" y="14090"/>
                    <a:pt x="41767" y="14049"/>
                    <a:pt x="41808" y="14049"/>
                  </a:cubicBezTo>
                  <a:lnTo>
                    <a:pt x="41849" y="14049"/>
                  </a:lnTo>
                  <a:cubicBezTo>
                    <a:pt x="41849" y="14090"/>
                    <a:pt x="41849" y="14130"/>
                    <a:pt x="41890" y="14130"/>
                  </a:cubicBezTo>
                  <a:lnTo>
                    <a:pt x="41890" y="14130"/>
                  </a:lnTo>
                  <a:lnTo>
                    <a:pt x="41931" y="14090"/>
                  </a:lnTo>
                  <a:cubicBezTo>
                    <a:pt x="41972" y="14090"/>
                    <a:pt x="41972" y="14130"/>
                    <a:pt x="41972" y="14130"/>
                  </a:cubicBezTo>
                  <a:lnTo>
                    <a:pt x="41972" y="14130"/>
                  </a:lnTo>
                  <a:lnTo>
                    <a:pt x="41972" y="14130"/>
                  </a:lnTo>
                  <a:lnTo>
                    <a:pt x="41931" y="14171"/>
                  </a:lnTo>
                  <a:cubicBezTo>
                    <a:pt x="41972" y="14171"/>
                    <a:pt x="41972" y="14212"/>
                    <a:pt x="42023" y="14253"/>
                  </a:cubicBezTo>
                  <a:lnTo>
                    <a:pt x="41972" y="14253"/>
                  </a:lnTo>
                  <a:close/>
                  <a:moveTo>
                    <a:pt x="42064" y="14345"/>
                  </a:moveTo>
                  <a:cubicBezTo>
                    <a:pt x="42105" y="14345"/>
                    <a:pt x="42146" y="14304"/>
                    <a:pt x="42146" y="14304"/>
                  </a:cubicBezTo>
                  <a:lnTo>
                    <a:pt x="42186" y="14304"/>
                  </a:lnTo>
                  <a:cubicBezTo>
                    <a:pt x="42227" y="14386"/>
                    <a:pt x="42227" y="14468"/>
                    <a:pt x="42227" y="14508"/>
                  </a:cubicBezTo>
                  <a:lnTo>
                    <a:pt x="42227" y="14508"/>
                  </a:lnTo>
                  <a:lnTo>
                    <a:pt x="42227" y="14508"/>
                  </a:lnTo>
                  <a:cubicBezTo>
                    <a:pt x="42186" y="14508"/>
                    <a:pt x="42186" y="14508"/>
                    <a:pt x="42146" y="14468"/>
                  </a:cubicBezTo>
                  <a:cubicBezTo>
                    <a:pt x="42146" y="14468"/>
                    <a:pt x="42186" y="14427"/>
                    <a:pt x="42146" y="14427"/>
                  </a:cubicBezTo>
                  <a:cubicBezTo>
                    <a:pt x="42105" y="14386"/>
                    <a:pt x="42064" y="14386"/>
                    <a:pt x="42064" y="14345"/>
                  </a:cubicBezTo>
                  <a:close/>
                  <a:moveTo>
                    <a:pt x="42401" y="15111"/>
                  </a:moveTo>
                  <a:cubicBezTo>
                    <a:pt x="42360" y="15111"/>
                    <a:pt x="42360" y="15152"/>
                    <a:pt x="42360" y="15193"/>
                  </a:cubicBezTo>
                  <a:lnTo>
                    <a:pt x="42319" y="15193"/>
                  </a:lnTo>
                  <a:cubicBezTo>
                    <a:pt x="42319" y="15152"/>
                    <a:pt x="42319" y="15111"/>
                    <a:pt x="42278" y="15111"/>
                  </a:cubicBezTo>
                  <a:cubicBezTo>
                    <a:pt x="42278" y="15152"/>
                    <a:pt x="42227" y="15152"/>
                    <a:pt x="42227" y="15193"/>
                  </a:cubicBezTo>
                  <a:cubicBezTo>
                    <a:pt x="42227" y="15234"/>
                    <a:pt x="42319" y="15275"/>
                    <a:pt x="42227" y="15367"/>
                  </a:cubicBezTo>
                  <a:lnTo>
                    <a:pt x="42227" y="15367"/>
                  </a:lnTo>
                  <a:lnTo>
                    <a:pt x="42186" y="15326"/>
                  </a:lnTo>
                  <a:lnTo>
                    <a:pt x="42186" y="15275"/>
                  </a:lnTo>
                  <a:lnTo>
                    <a:pt x="42186" y="15275"/>
                  </a:lnTo>
                  <a:lnTo>
                    <a:pt x="42146" y="15326"/>
                  </a:lnTo>
                  <a:cubicBezTo>
                    <a:pt x="42105" y="15326"/>
                    <a:pt x="42023" y="15275"/>
                    <a:pt x="42023" y="15193"/>
                  </a:cubicBezTo>
                  <a:cubicBezTo>
                    <a:pt x="41972" y="15111"/>
                    <a:pt x="42105" y="15111"/>
                    <a:pt x="42023" y="15070"/>
                  </a:cubicBezTo>
                  <a:cubicBezTo>
                    <a:pt x="41972" y="15019"/>
                    <a:pt x="41972" y="15019"/>
                    <a:pt x="41931" y="15019"/>
                  </a:cubicBezTo>
                  <a:cubicBezTo>
                    <a:pt x="41931" y="15070"/>
                    <a:pt x="41890" y="15070"/>
                    <a:pt x="41849" y="15070"/>
                  </a:cubicBezTo>
                  <a:lnTo>
                    <a:pt x="41849" y="15019"/>
                  </a:lnTo>
                  <a:lnTo>
                    <a:pt x="41849" y="15019"/>
                  </a:lnTo>
                  <a:cubicBezTo>
                    <a:pt x="41808" y="15019"/>
                    <a:pt x="41767" y="15111"/>
                    <a:pt x="41716" y="15152"/>
                  </a:cubicBezTo>
                  <a:lnTo>
                    <a:pt x="41716" y="15152"/>
                  </a:lnTo>
                  <a:lnTo>
                    <a:pt x="41716" y="15152"/>
                  </a:lnTo>
                  <a:cubicBezTo>
                    <a:pt x="41716" y="15111"/>
                    <a:pt x="41716" y="15019"/>
                    <a:pt x="41767" y="15019"/>
                  </a:cubicBezTo>
                  <a:cubicBezTo>
                    <a:pt x="41808" y="14978"/>
                    <a:pt x="41849" y="14978"/>
                    <a:pt x="41849" y="14978"/>
                  </a:cubicBezTo>
                  <a:cubicBezTo>
                    <a:pt x="41849" y="14938"/>
                    <a:pt x="41890" y="14938"/>
                    <a:pt x="41972" y="14897"/>
                  </a:cubicBezTo>
                  <a:lnTo>
                    <a:pt x="41972" y="14978"/>
                  </a:lnTo>
                  <a:lnTo>
                    <a:pt x="42064" y="14978"/>
                  </a:lnTo>
                  <a:cubicBezTo>
                    <a:pt x="42064" y="14938"/>
                    <a:pt x="42064" y="14897"/>
                    <a:pt x="42105" y="14897"/>
                  </a:cubicBezTo>
                  <a:lnTo>
                    <a:pt x="42146" y="14938"/>
                  </a:lnTo>
                  <a:lnTo>
                    <a:pt x="42146" y="14856"/>
                  </a:lnTo>
                  <a:lnTo>
                    <a:pt x="42186" y="14897"/>
                  </a:lnTo>
                  <a:lnTo>
                    <a:pt x="42186" y="14856"/>
                  </a:lnTo>
                  <a:lnTo>
                    <a:pt x="42227" y="14856"/>
                  </a:lnTo>
                  <a:cubicBezTo>
                    <a:pt x="42278" y="14815"/>
                    <a:pt x="42227" y="14764"/>
                    <a:pt x="42227" y="14723"/>
                  </a:cubicBezTo>
                  <a:lnTo>
                    <a:pt x="42227" y="14723"/>
                  </a:lnTo>
                  <a:cubicBezTo>
                    <a:pt x="42319" y="14764"/>
                    <a:pt x="42360" y="14856"/>
                    <a:pt x="42319" y="14897"/>
                  </a:cubicBezTo>
                  <a:lnTo>
                    <a:pt x="42319" y="14938"/>
                  </a:lnTo>
                  <a:lnTo>
                    <a:pt x="42360" y="14938"/>
                  </a:lnTo>
                  <a:lnTo>
                    <a:pt x="42360" y="14938"/>
                  </a:lnTo>
                  <a:cubicBezTo>
                    <a:pt x="42360" y="15019"/>
                    <a:pt x="42401" y="15019"/>
                    <a:pt x="42401" y="15111"/>
                  </a:cubicBezTo>
                  <a:close/>
                  <a:moveTo>
                    <a:pt x="42534" y="16644"/>
                  </a:moveTo>
                  <a:cubicBezTo>
                    <a:pt x="42656" y="16644"/>
                    <a:pt x="42738" y="16644"/>
                    <a:pt x="42830" y="16685"/>
                  </a:cubicBezTo>
                  <a:lnTo>
                    <a:pt x="42830" y="16726"/>
                  </a:lnTo>
                  <a:lnTo>
                    <a:pt x="42830" y="16726"/>
                  </a:lnTo>
                  <a:lnTo>
                    <a:pt x="42738" y="16726"/>
                  </a:lnTo>
                  <a:lnTo>
                    <a:pt x="42738" y="16807"/>
                  </a:lnTo>
                  <a:cubicBezTo>
                    <a:pt x="42789" y="16807"/>
                    <a:pt x="42830" y="16858"/>
                    <a:pt x="42871" y="16940"/>
                  </a:cubicBezTo>
                  <a:cubicBezTo>
                    <a:pt x="42830" y="16940"/>
                    <a:pt x="42830" y="16981"/>
                    <a:pt x="42830" y="16981"/>
                  </a:cubicBezTo>
                  <a:cubicBezTo>
                    <a:pt x="42830" y="16981"/>
                    <a:pt x="42953" y="17114"/>
                    <a:pt x="42994" y="17114"/>
                  </a:cubicBezTo>
                  <a:lnTo>
                    <a:pt x="42994" y="17155"/>
                  </a:lnTo>
                  <a:lnTo>
                    <a:pt x="42912" y="17155"/>
                  </a:lnTo>
                  <a:cubicBezTo>
                    <a:pt x="42871" y="17155"/>
                    <a:pt x="42871" y="17114"/>
                    <a:pt x="42830" y="17155"/>
                  </a:cubicBezTo>
                  <a:cubicBezTo>
                    <a:pt x="42738" y="17196"/>
                    <a:pt x="42789" y="17277"/>
                    <a:pt x="42789" y="17410"/>
                  </a:cubicBezTo>
                  <a:lnTo>
                    <a:pt x="42738" y="17410"/>
                  </a:lnTo>
                  <a:cubicBezTo>
                    <a:pt x="42697" y="17451"/>
                    <a:pt x="42656" y="17492"/>
                    <a:pt x="42575" y="17533"/>
                  </a:cubicBezTo>
                  <a:lnTo>
                    <a:pt x="42615" y="17574"/>
                  </a:lnTo>
                  <a:lnTo>
                    <a:pt x="42615" y="17625"/>
                  </a:lnTo>
                  <a:lnTo>
                    <a:pt x="42575" y="17625"/>
                  </a:lnTo>
                  <a:cubicBezTo>
                    <a:pt x="42615" y="17625"/>
                    <a:pt x="42615" y="17665"/>
                    <a:pt x="42615" y="17665"/>
                  </a:cubicBezTo>
                  <a:cubicBezTo>
                    <a:pt x="42615" y="17747"/>
                    <a:pt x="42534" y="17829"/>
                    <a:pt x="42483" y="17829"/>
                  </a:cubicBezTo>
                  <a:cubicBezTo>
                    <a:pt x="42442" y="17829"/>
                    <a:pt x="42360" y="17880"/>
                    <a:pt x="42360" y="17880"/>
                  </a:cubicBezTo>
                  <a:cubicBezTo>
                    <a:pt x="42319" y="17829"/>
                    <a:pt x="42360" y="17788"/>
                    <a:pt x="42319" y="17747"/>
                  </a:cubicBezTo>
                  <a:cubicBezTo>
                    <a:pt x="42278" y="17747"/>
                    <a:pt x="42278" y="17788"/>
                    <a:pt x="42227" y="17788"/>
                  </a:cubicBezTo>
                  <a:lnTo>
                    <a:pt x="42227" y="17788"/>
                  </a:lnTo>
                  <a:cubicBezTo>
                    <a:pt x="42186" y="17747"/>
                    <a:pt x="42146" y="17706"/>
                    <a:pt x="42105" y="17706"/>
                  </a:cubicBezTo>
                  <a:lnTo>
                    <a:pt x="42105" y="17706"/>
                  </a:lnTo>
                  <a:cubicBezTo>
                    <a:pt x="42105" y="17706"/>
                    <a:pt x="42105" y="17747"/>
                    <a:pt x="42064" y="17747"/>
                  </a:cubicBezTo>
                  <a:cubicBezTo>
                    <a:pt x="42023" y="17747"/>
                    <a:pt x="41972" y="17788"/>
                    <a:pt x="41931" y="17788"/>
                  </a:cubicBezTo>
                  <a:lnTo>
                    <a:pt x="41931" y="17665"/>
                  </a:lnTo>
                  <a:cubicBezTo>
                    <a:pt x="41890" y="17706"/>
                    <a:pt x="41849" y="17706"/>
                    <a:pt x="41808" y="17706"/>
                  </a:cubicBezTo>
                  <a:lnTo>
                    <a:pt x="41767" y="17706"/>
                  </a:lnTo>
                  <a:lnTo>
                    <a:pt x="41716" y="17706"/>
                  </a:lnTo>
                  <a:cubicBezTo>
                    <a:pt x="41716" y="17625"/>
                    <a:pt x="41676" y="17492"/>
                    <a:pt x="41676" y="17451"/>
                  </a:cubicBezTo>
                  <a:cubicBezTo>
                    <a:pt x="41635" y="17410"/>
                    <a:pt x="41594" y="17410"/>
                    <a:pt x="41594" y="17369"/>
                  </a:cubicBezTo>
                  <a:lnTo>
                    <a:pt x="41594" y="17369"/>
                  </a:lnTo>
                  <a:lnTo>
                    <a:pt x="41594" y="17369"/>
                  </a:lnTo>
                  <a:cubicBezTo>
                    <a:pt x="41594" y="17369"/>
                    <a:pt x="41594" y="17318"/>
                    <a:pt x="41553" y="17318"/>
                  </a:cubicBezTo>
                  <a:lnTo>
                    <a:pt x="41553" y="17236"/>
                  </a:lnTo>
                  <a:lnTo>
                    <a:pt x="41512" y="17196"/>
                  </a:lnTo>
                  <a:cubicBezTo>
                    <a:pt x="41461" y="17155"/>
                    <a:pt x="41553" y="17063"/>
                    <a:pt x="41553" y="17022"/>
                  </a:cubicBezTo>
                  <a:cubicBezTo>
                    <a:pt x="41594" y="16981"/>
                    <a:pt x="41553" y="16981"/>
                    <a:pt x="41594" y="16981"/>
                  </a:cubicBezTo>
                  <a:lnTo>
                    <a:pt x="41594" y="16981"/>
                  </a:lnTo>
                  <a:cubicBezTo>
                    <a:pt x="41635" y="16981"/>
                    <a:pt x="41635" y="17022"/>
                    <a:pt x="41635" y="17022"/>
                  </a:cubicBezTo>
                  <a:cubicBezTo>
                    <a:pt x="41676" y="17063"/>
                    <a:pt x="41716" y="17114"/>
                    <a:pt x="41767" y="17155"/>
                  </a:cubicBezTo>
                  <a:cubicBezTo>
                    <a:pt x="41808" y="17155"/>
                    <a:pt x="41808" y="17114"/>
                    <a:pt x="41849" y="17114"/>
                  </a:cubicBezTo>
                  <a:cubicBezTo>
                    <a:pt x="41890" y="17114"/>
                    <a:pt x="41890" y="17155"/>
                    <a:pt x="41931" y="17155"/>
                  </a:cubicBezTo>
                  <a:cubicBezTo>
                    <a:pt x="41972" y="17114"/>
                    <a:pt x="42023" y="17063"/>
                    <a:pt x="42064" y="17022"/>
                  </a:cubicBezTo>
                  <a:cubicBezTo>
                    <a:pt x="42105" y="17022"/>
                    <a:pt x="42105" y="17063"/>
                    <a:pt x="42146" y="17063"/>
                  </a:cubicBezTo>
                  <a:cubicBezTo>
                    <a:pt x="42146" y="17063"/>
                    <a:pt x="42186" y="17114"/>
                    <a:pt x="42227" y="17063"/>
                  </a:cubicBezTo>
                  <a:lnTo>
                    <a:pt x="42278" y="17063"/>
                  </a:lnTo>
                  <a:cubicBezTo>
                    <a:pt x="42319" y="17063"/>
                    <a:pt x="42319" y="17063"/>
                    <a:pt x="42360" y="17022"/>
                  </a:cubicBezTo>
                  <a:cubicBezTo>
                    <a:pt x="42401" y="17022"/>
                    <a:pt x="42442" y="16940"/>
                    <a:pt x="42442" y="16899"/>
                  </a:cubicBezTo>
                  <a:lnTo>
                    <a:pt x="42442" y="16858"/>
                  </a:lnTo>
                  <a:cubicBezTo>
                    <a:pt x="42442" y="16807"/>
                    <a:pt x="42483" y="16807"/>
                    <a:pt x="42534" y="16766"/>
                  </a:cubicBezTo>
                  <a:cubicBezTo>
                    <a:pt x="42483" y="16726"/>
                    <a:pt x="42534" y="16685"/>
                    <a:pt x="42534" y="16644"/>
                  </a:cubicBezTo>
                  <a:close/>
                  <a:moveTo>
                    <a:pt x="43974" y="10514"/>
                  </a:moveTo>
                  <a:cubicBezTo>
                    <a:pt x="44066" y="10473"/>
                    <a:pt x="44107" y="10422"/>
                    <a:pt x="44189" y="10381"/>
                  </a:cubicBezTo>
                  <a:cubicBezTo>
                    <a:pt x="44189" y="10381"/>
                    <a:pt x="44189" y="10340"/>
                    <a:pt x="44230" y="10299"/>
                  </a:cubicBezTo>
                  <a:lnTo>
                    <a:pt x="44271" y="10299"/>
                  </a:lnTo>
                  <a:cubicBezTo>
                    <a:pt x="44322" y="10217"/>
                    <a:pt x="44403" y="10084"/>
                    <a:pt x="44403" y="9962"/>
                  </a:cubicBezTo>
                  <a:lnTo>
                    <a:pt x="44363" y="9962"/>
                  </a:lnTo>
                  <a:lnTo>
                    <a:pt x="44363" y="9962"/>
                  </a:lnTo>
                  <a:lnTo>
                    <a:pt x="44403" y="9911"/>
                  </a:lnTo>
                  <a:lnTo>
                    <a:pt x="44403" y="9829"/>
                  </a:lnTo>
                  <a:cubicBezTo>
                    <a:pt x="44444" y="9788"/>
                    <a:pt x="44444" y="9788"/>
                    <a:pt x="44444" y="9747"/>
                  </a:cubicBezTo>
                  <a:lnTo>
                    <a:pt x="44485" y="9747"/>
                  </a:lnTo>
                  <a:lnTo>
                    <a:pt x="44485" y="9788"/>
                  </a:lnTo>
                  <a:lnTo>
                    <a:pt x="44577" y="9788"/>
                  </a:lnTo>
                  <a:lnTo>
                    <a:pt x="44577" y="9747"/>
                  </a:lnTo>
                  <a:cubicBezTo>
                    <a:pt x="44526" y="9747"/>
                    <a:pt x="44526" y="9706"/>
                    <a:pt x="44526" y="9706"/>
                  </a:cubicBezTo>
                  <a:lnTo>
                    <a:pt x="44526" y="9706"/>
                  </a:lnTo>
                  <a:lnTo>
                    <a:pt x="44577" y="9655"/>
                  </a:lnTo>
                  <a:lnTo>
                    <a:pt x="44618" y="9706"/>
                  </a:lnTo>
                  <a:lnTo>
                    <a:pt x="44618" y="9829"/>
                  </a:lnTo>
                  <a:lnTo>
                    <a:pt x="44659" y="9870"/>
                  </a:lnTo>
                  <a:cubicBezTo>
                    <a:pt x="44659" y="9870"/>
                    <a:pt x="44700" y="9962"/>
                    <a:pt x="44700" y="10044"/>
                  </a:cubicBezTo>
                  <a:cubicBezTo>
                    <a:pt x="44700" y="10084"/>
                    <a:pt x="44659" y="10084"/>
                    <a:pt x="44618" y="10125"/>
                  </a:cubicBezTo>
                  <a:lnTo>
                    <a:pt x="44618" y="10217"/>
                  </a:lnTo>
                  <a:cubicBezTo>
                    <a:pt x="44444" y="10258"/>
                    <a:pt x="44577" y="10340"/>
                    <a:pt x="44526" y="10473"/>
                  </a:cubicBezTo>
                  <a:cubicBezTo>
                    <a:pt x="44526" y="10514"/>
                    <a:pt x="44403" y="10595"/>
                    <a:pt x="44526" y="10677"/>
                  </a:cubicBezTo>
                  <a:lnTo>
                    <a:pt x="44526" y="10677"/>
                  </a:lnTo>
                  <a:cubicBezTo>
                    <a:pt x="44444" y="10677"/>
                    <a:pt x="44444" y="10728"/>
                    <a:pt x="44444" y="10769"/>
                  </a:cubicBezTo>
                  <a:cubicBezTo>
                    <a:pt x="44444" y="10769"/>
                    <a:pt x="44403" y="10810"/>
                    <a:pt x="44363" y="10810"/>
                  </a:cubicBezTo>
                  <a:lnTo>
                    <a:pt x="44363" y="10810"/>
                  </a:lnTo>
                  <a:cubicBezTo>
                    <a:pt x="44363" y="10769"/>
                    <a:pt x="44403" y="10728"/>
                    <a:pt x="44403" y="10677"/>
                  </a:cubicBezTo>
                  <a:lnTo>
                    <a:pt x="44403" y="10677"/>
                  </a:lnTo>
                  <a:cubicBezTo>
                    <a:pt x="44363" y="10677"/>
                    <a:pt x="44271" y="10769"/>
                    <a:pt x="44271" y="10769"/>
                  </a:cubicBezTo>
                  <a:cubicBezTo>
                    <a:pt x="44271" y="10810"/>
                    <a:pt x="44271" y="10851"/>
                    <a:pt x="44230" y="10851"/>
                  </a:cubicBezTo>
                  <a:lnTo>
                    <a:pt x="44230" y="10851"/>
                  </a:lnTo>
                  <a:lnTo>
                    <a:pt x="44230" y="10769"/>
                  </a:lnTo>
                  <a:lnTo>
                    <a:pt x="44189" y="10769"/>
                  </a:lnTo>
                  <a:cubicBezTo>
                    <a:pt x="44148" y="10810"/>
                    <a:pt x="44148" y="10810"/>
                    <a:pt x="44107" y="10851"/>
                  </a:cubicBezTo>
                  <a:lnTo>
                    <a:pt x="43974" y="10851"/>
                  </a:lnTo>
                  <a:cubicBezTo>
                    <a:pt x="43974" y="10851"/>
                    <a:pt x="43933" y="10810"/>
                    <a:pt x="43893" y="10810"/>
                  </a:cubicBezTo>
                  <a:lnTo>
                    <a:pt x="43893" y="10851"/>
                  </a:lnTo>
                  <a:lnTo>
                    <a:pt x="43933" y="10892"/>
                  </a:lnTo>
                  <a:lnTo>
                    <a:pt x="43933" y="10892"/>
                  </a:lnTo>
                  <a:cubicBezTo>
                    <a:pt x="43852" y="10932"/>
                    <a:pt x="43811" y="10984"/>
                    <a:pt x="43760" y="11065"/>
                  </a:cubicBezTo>
                  <a:cubicBezTo>
                    <a:pt x="43719" y="11024"/>
                    <a:pt x="43719" y="11024"/>
                    <a:pt x="43678" y="10984"/>
                  </a:cubicBezTo>
                  <a:lnTo>
                    <a:pt x="43678" y="10932"/>
                  </a:lnTo>
                  <a:cubicBezTo>
                    <a:pt x="43678" y="10892"/>
                    <a:pt x="43719" y="10892"/>
                    <a:pt x="43719" y="10851"/>
                  </a:cubicBezTo>
                  <a:lnTo>
                    <a:pt x="43678" y="10851"/>
                  </a:lnTo>
                  <a:lnTo>
                    <a:pt x="43637" y="10851"/>
                  </a:lnTo>
                  <a:lnTo>
                    <a:pt x="43596" y="10851"/>
                  </a:lnTo>
                  <a:cubicBezTo>
                    <a:pt x="43555" y="10851"/>
                    <a:pt x="43504" y="10851"/>
                    <a:pt x="43504" y="10892"/>
                  </a:cubicBezTo>
                  <a:lnTo>
                    <a:pt x="43463" y="10892"/>
                  </a:lnTo>
                  <a:cubicBezTo>
                    <a:pt x="43463" y="10892"/>
                    <a:pt x="43463" y="10851"/>
                    <a:pt x="43463" y="10892"/>
                  </a:cubicBezTo>
                  <a:cubicBezTo>
                    <a:pt x="43382" y="10892"/>
                    <a:pt x="43341" y="10892"/>
                    <a:pt x="43300" y="10932"/>
                  </a:cubicBezTo>
                  <a:lnTo>
                    <a:pt x="43300" y="10892"/>
                  </a:lnTo>
                  <a:cubicBezTo>
                    <a:pt x="43208" y="10892"/>
                    <a:pt x="43249" y="10932"/>
                    <a:pt x="43208" y="10984"/>
                  </a:cubicBezTo>
                  <a:cubicBezTo>
                    <a:pt x="43167" y="10984"/>
                    <a:pt x="43126" y="10932"/>
                    <a:pt x="43045" y="10984"/>
                  </a:cubicBezTo>
                  <a:lnTo>
                    <a:pt x="43045" y="10932"/>
                  </a:lnTo>
                  <a:lnTo>
                    <a:pt x="43045" y="10892"/>
                  </a:lnTo>
                  <a:cubicBezTo>
                    <a:pt x="43208" y="10892"/>
                    <a:pt x="43208" y="10769"/>
                    <a:pt x="43300" y="10728"/>
                  </a:cubicBezTo>
                  <a:cubicBezTo>
                    <a:pt x="43341" y="10677"/>
                    <a:pt x="43382" y="10677"/>
                    <a:pt x="43382" y="10728"/>
                  </a:cubicBezTo>
                  <a:cubicBezTo>
                    <a:pt x="43463" y="10728"/>
                    <a:pt x="43596" y="10677"/>
                    <a:pt x="43678" y="10677"/>
                  </a:cubicBezTo>
                  <a:cubicBezTo>
                    <a:pt x="43678" y="10677"/>
                    <a:pt x="43678" y="10728"/>
                    <a:pt x="43719" y="10728"/>
                  </a:cubicBezTo>
                  <a:cubicBezTo>
                    <a:pt x="43760" y="10728"/>
                    <a:pt x="43760" y="10677"/>
                    <a:pt x="43811" y="10677"/>
                  </a:cubicBezTo>
                  <a:cubicBezTo>
                    <a:pt x="43811" y="10554"/>
                    <a:pt x="43852" y="10554"/>
                    <a:pt x="43893" y="10514"/>
                  </a:cubicBezTo>
                  <a:lnTo>
                    <a:pt x="43893" y="10381"/>
                  </a:lnTo>
                  <a:lnTo>
                    <a:pt x="44015" y="10381"/>
                  </a:lnTo>
                  <a:lnTo>
                    <a:pt x="44015" y="10381"/>
                  </a:lnTo>
                  <a:lnTo>
                    <a:pt x="43974" y="10422"/>
                  </a:lnTo>
                  <a:lnTo>
                    <a:pt x="43974" y="10514"/>
                  </a:lnTo>
                  <a:lnTo>
                    <a:pt x="43974" y="10514"/>
                  </a:lnTo>
                  <a:close/>
                  <a:moveTo>
                    <a:pt x="44914" y="7918"/>
                  </a:moveTo>
                  <a:cubicBezTo>
                    <a:pt x="44914" y="8000"/>
                    <a:pt x="44955" y="8082"/>
                    <a:pt x="44996" y="8174"/>
                  </a:cubicBezTo>
                  <a:cubicBezTo>
                    <a:pt x="44996" y="8215"/>
                    <a:pt x="45037" y="8256"/>
                    <a:pt x="45088" y="8337"/>
                  </a:cubicBezTo>
                  <a:cubicBezTo>
                    <a:pt x="44996" y="8296"/>
                    <a:pt x="44914" y="8215"/>
                    <a:pt x="44833" y="8256"/>
                  </a:cubicBezTo>
                  <a:cubicBezTo>
                    <a:pt x="44781" y="8337"/>
                    <a:pt x="44741" y="8470"/>
                    <a:pt x="44781" y="8552"/>
                  </a:cubicBezTo>
                  <a:cubicBezTo>
                    <a:pt x="44833" y="8634"/>
                    <a:pt x="44955" y="8726"/>
                    <a:pt x="44873" y="8848"/>
                  </a:cubicBezTo>
                  <a:lnTo>
                    <a:pt x="44873" y="8848"/>
                  </a:lnTo>
                  <a:cubicBezTo>
                    <a:pt x="44873" y="8766"/>
                    <a:pt x="44833" y="8726"/>
                    <a:pt x="44781" y="8726"/>
                  </a:cubicBezTo>
                  <a:cubicBezTo>
                    <a:pt x="44741" y="8766"/>
                    <a:pt x="44700" y="8807"/>
                    <a:pt x="44659" y="8848"/>
                  </a:cubicBezTo>
                  <a:lnTo>
                    <a:pt x="44659" y="8848"/>
                  </a:lnTo>
                  <a:cubicBezTo>
                    <a:pt x="44659" y="8807"/>
                    <a:pt x="44618" y="8766"/>
                    <a:pt x="44618" y="8726"/>
                  </a:cubicBezTo>
                  <a:cubicBezTo>
                    <a:pt x="44659" y="8726"/>
                    <a:pt x="44659" y="8685"/>
                    <a:pt x="44659" y="8634"/>
                  </a:cubicBezTo>
                  <a:lnTo>
                    <a:pt x="44659" y="8552"/>
                  </a:lnTo>
                  <a:cubicBezTo>
                    <a:pt x="44659" y="8511"/>
                    <a:pt x="44700" y="8511"/>
                    <a:pt x="44700" y="8470"/>
                  </a:cubicBezTo>
                  <a:cubicBezTo>
                    <a:pt x="44700" y="8429"/>
                    <a:pt x="44659" y="8337"/>
                    <a:pt x="44659" y="8296"/>
                  </a:cubicBezTo>
                  <a:cubicBezTo>
                    <a:pt x="44700" y="8256"/>
                    <a:pt x="44741" y="7918"/>
                    <a:pt x="44700" y="7827"/>
                  </a:cubicBezTo>
                  <a:cubicBezTo>
                    <a:pt x="44700" y="7786"/>
                    <a:pt x="44659" y="7745"/>
                    <a:pt x="44618" y="7704"/>
                  </a:cubicBezTo>
                  <a:cubicBezTo>
                    <a:pt x="44618" y="7612"/>
                    <a:pt x="44700" y="7571"/>
                    <a:pt x="44659" y="7448"/>
                  </a:cubicBezTo>
                  <a:cubicBezTo>
                    <a:pt x="44659" y="7448"/>
                    <a:pt x="44741" y="7448"/>
                    <a:pt x="44781" y="7408"/>
                  </a:cubicBezTo>
                  <a:cubicBezTo>
                    <a:pt x="44781" y="7408"/>
                    <a:pt x="44833" y="7408"/>
                    <a:pt x="44833" y="7448"/>
                  </a:cubicBezTo>
                  <a:cubicBezTo>
                    <a:pt x="44914" y="7571"/>
                    <a:pt x="44781" y="7612"/>
                    <a:pt x="44833" y="7786"/>
                  </a:cubicBezTo>
                  <a:cubicBezTo>
                    <a:pt x="44833" y="7827"/>
                    <a:pt x="44873" y="7867"/>
                    <a:pt x="44914" y="7918"/>
                  </a:cubicBezTo>
                  <a:close/>
                  <a:moveTo>
                    <a:pt x="45211" y="9359"/>
                  </a:moveTo>
                  <a:cubicBezTo>
                    <a:pt x="45170" y="9400"/>
                    <a:pt x="45129" y="9400"/>
                    <a:pt x="45088" y="9400"/>
                  </a:cubicBezTo>
                  <a:lnTo>
                    <a:pt x="44996" y="9400"/>
                  </a:lnTo>
                  <a:cubicBezTo>
                    <a:pt x="44955" y="9451"/>
                    <a:pt x="44914" y="9533"/>
                    <a:pt x="44873" y="9574"/>
                  </a:cubicBezTo>
                  <a:cubicBezTo>
                    <a:pt x="44781" y="9574"/>
                    <a:pt x="44700" y="9451"/>
                    <a:pt x="44618" y="9492"/>
                  </a:cubicBezTo>
                  <a:cubicBezTo>
                    <a:pt x="44577" y="9492"/>
                    <a:pt x="44577" y="9533"/>
                    <a:pt x="44526" y="9533"/>
                  </a:cubicBezTo>
                  <a:cubicBezTo>
                    <a:pt x="44526" y="9492"/>
                    <a:pt x="44526" y="9492"/>
                    <a:pt x="44485" y="9492"/>
                  </a:cubicBezTo>
                  <a:cubicBezTo>
                    <a:pt x="44485" y="9492"/>
                    <a:pt x="44444" y="9492"/>
                    <a:pt x="44444" y="9533"/>
                  </a:cubicBezTo>
                  <a:lnTo>
                    <a:pt x="44444" y="9533"/>
                  </a:lnTo>
                  <a:cubicBezTo>
                    <a:pt x="44485" y="9533"/>
                    <a:pt x="44526" y="9574"/>
                    <a:pt x="44577" y="9614"/>
                  </a:cubicBezTo>
                  <a:lnTo>
                    <a:pt x="44577" y="9614"/>
                  </a:lnTo>
                  <a:lnTo>
                    <a:pt x="44485" y="9614"/>
                  </a:lnTo>
                  <a:cubicBezTo>
                    <a:pt x="44485" y="9655"/>
                    <a:pt x="44444" y="9706"/>
                    <a:pt x="44403" y="9706"/>
                  </a:cubicBezTo>
                  <a:lnTo>
                    <a:pt x="44403" y="9706"/>
                  </a:lnTo>
                  <a:cubicBezTo>
                    <a:pt x="44403" y="9655"/>
                    <a:pt x="44444" y="9614"/>
                    <a:pt x="44403" y="9574"/>
                  </a:cubicBezTo>
                  <a:lnTo>
                    <a:pt x="44363" y="9533"/>
                  </a:lnTo>
                  <a:lnTo>
                    <a:pt x="44363" y="9492"/>
                  </a:lnTo>
                  <a:cubicBezTo>
                    <a:pt x="44403" y="9451"/>
                    <a:pt x="44444" y="9451"/>
                    <a:pt x="44485" y="9400"/>
                  </a:cubicBezTo>
                  <a:lnTo>
                    <a:pt x="44485" y="9359"/>
                  </a:lnTo>
                  <a:lnTo>
                    <a:pt x="44444" y="9359"/>
                  </a:lnTo>
                  <a:cubicBezTo>
                    <a:pt x="44485" y="9359"/>
                    <a:pt x="44485" y="9318"/>
                    <a:pt x="44485" y="9318"/>
                  </a:cubicBezTo>
                  <a:cubicBezTo>
                    <a:pt x="44526" y="9359"/>
                    <a:pt x="44526" y="9359"/>
                    <a:pt x="44577" y="9359"/>
                  </a:cubicBezTo>
                  <a:lnTo>
                    <a:pt x="44577" y="9277"/>
                  </a:lnTo>
                  <a:cubicBezTo>
                    <a:pt x="44618" y="9236"/>
                    <a:pt x="44659" y="9236"/>
                    <a:pt x="44659" y="9236"/>
                  </a:cubicBezTo>
                  <a:lnTo>
                    <a:pt x="44659" y="9104"/>
                  </a:lnTo>
                  <a:cubicBezTo>
                    <a:pt x="44659" y="9022"/>
                    <a:pt x="44618" y="9022"/>
                    <a:pt x="44659" y="8940"/>
                  </a:cubicBezTo>
                  <a:cubicBezTo>
                    <a:pt x="44741" y="8981"/>
                    <a:pt x="44955" y="9277"/>
                    <a:pt x="45088" y="9236"/>
                  </a:cubicBezTo>
                  <a:cubicBezTo>
                    <a:pt x="45129" y="9236"/>
                    <a:pt x="45129" y="9196"/>
                    <a:pt x="45211" y="9144"/>
                  </a:cubicBezTo>
                  <a:lnTo>
                    <a:pt x="45211" y="9196"/>
                  </a:lnTo>
                  <a:cubicBezTo>
                    <a:pt x="45170" y="9196"/>
                    <a:pt x="45170" y="9236"/>
                    <a:pt x="45170" y="9236"/>
                  </a:cubicBezTo>
                  <a:cubicBezTo>
                    <a:pt x="45170" y="9277"/>
                    <a:pt x="45211" y="9359"/>
                    <a:pt x="45211" y="9359"/>
                  </a:cubicBezTo>
                  <a:close/>
                  <a:moveTo>
                    <a:pt x="47336" y="18473"/>
                  </a:moveTo>
                  <a:cubicBezTo>
                    <a:pt x="47336" y="18513"/>
                    <a:pt x="47336" y="18595"/>
                    <a:pt x="47387" y="18595"/>
                  </a:cubicBezTo>
                  <a:lnTo>
                    <a:pt x="47509" y="18595"/>
                  </a:lnTo>
                  <a:lnTo>
                    <a:pt x="47509" y="18595"/>
                  </a:lnTo>
                  <a:cubicBezTo>
                    <a:pt x="47509" y="18646"/>
                    <a:pt x="47469" y="18646"/>
                    <a:pt x="47469" y="18646"/>
                  </a:cubicBezTo>
                  <a:cubicBezTo>
                    <a:pt x="47469" y="18687"/>
                    <a:pt x="47591" y="18687"/>
                    <a:pt x="47591" y="18687"/>
                  </a:cubicBezTo>
                  <a:lnTo>
                    <a:pt x="47591" y="18728"/>
                  </a:lnTo>
                  <a:lnTo>
                    <a:pt x="47550" y="18728"/>
                  </a:lnTo>
                  <a:lnTo>
                    <a:pt x="47550" y="18728"/>
                  </a:lnTo>
                  <a:cubicBezTo>
                    <a:pt x="47591" y="18728"/>
                    <a:pt x="47642" y="18769"/>
                    <a:pt x="47683" y="18769"/>
                  </a:cubicBezTo>
                  <a:lnTo>
                    <a:pt x="47683" y="18851"/>
                  </a:lnTo>
                  <a:lnTo>
                    <a:pt x="47591" y="18851"/>
                  </a:lnTo>
                  <a:lnTo>
                    <a:pt x="47591" y="18810"/>
                  </a:lnTo>
                  <a:cubicBezTo>
                    <a:pt x="47509" y="18810"/>
                    <a:pt x="47469" y="18769"/>
                    <a:pt x="47428" y="18769"/>
                  </a:cubicBezTo>
                  <a:lnTo>
                    <a:pt x="47336" y="18769"/>
                  </a:lnTo>
                  <a:lnTo>
                    <a:pt x="47254" y="18769"/>
                  </a:lnTo>
                  <a:cubicBezTo>
                    <a:pt x="47213" y="18728"/>
                    <a:pt x="47213" y="18728"/>
                    <a:pt x="47213" y="18687"/>
                  </a:cubicBezTo>
                  <a:cubicBezTo>
                    <a:pt x="47172" y="18687"/>
                    <a:pt x="47131" y="18646"/>
                    <a:pt x="47131" y="18646"/>
                  </a:cubicBezTo>
                  <a:cubicBezTo>
                    <a:pt x="47080" y="18554"/>
                    <a:pt x="47039" y="18513"/>
                    <a:pt x="46999" y="18473"/>
                  </a:cubicBezTo>
                  <a:cubicBezTo>
                    <a:pt x="46958" y="18432"/>
                    <a:pt x="46917" y="18432"/>
                    <a:pt x="46876" y="18432"/>
                  </a:cubicBezTo>
                  <a:cubicBezTo>
                    <a:pt x="46825" y="18432"/>
                    <a:pt x="46825" y="18432"/>
                    <a:pt x="46784" y="18391"/>
                  </a:cubicBezTo>
                  <a:cubicBezTo>
                    <a:pt x="46784" y="18432"/>
                    <a:pt x="46743" y="18432"/>
                    <a:pt x="46702" y="18432"/>
                  </a:cubicBezTo>
                  <a:cubicBezTo>
                    <a:pt x="46702" y="18432"/>
                    <a:pt x="46702" y="18391"/>
                    <a:pt x="46661" y="18391"/>
                  </a:cubicBezTo>
                  <a:cubicBezTo>
                    <a:pt x="46702" y="18432"/>
                    <a:pt x="46702" y="18432"/>
                    <a:pt x="46702" y="18473"/>
                  </a:cubicBezTo>
                  <a:lnTo>
                    <a:pt x="46702" y="18473"/>
                  </a:lnTo>
                  <a:lnTo>
                    <a:pt x="46661" y="18473"/>
                  </a:lnTo>
                  <a:lnTo>
                    <a:pt x="46661" y="18473"/>
                  </a:lnTo>
                  <a:lnTo>
                    <a:pt x="46621" y="18473"/>
                  </a:lnTo>
                  <a:lnTo>
                    <a:pt x="46661" y="18473"/>
                  </a:lnTo>
                  <a:cubicBezTo>
                    <a:pt x="46621" y="18513"/>
                    <a:pt x="46621" y="18473"/>
                    <a:pt x="46569" y="18473"/>
                  </a:cubicBezTo>
                  <a:lnTo>
                    <a:pt x="46488" y="18473"/>
                  </a:lnTo>
                  <a:lnTo>
                    <a:pt x="46488" y="18473"/>
                  </a:lnTo>
                  <a:cubicBezTo>
                    <a:pt x="46529" y="18554"/>
                    <a:pt x="46569" y="18513"/>
                    <a:pt x="46621" y="18595"/>
                  </a:cubicBezTo>
                  <a:cubicBezTo>
                    <a:pt x="46569" y="18595"/>
                    <a:pt x="46569" y="18646"/>
                    <a:pt x="46529" y="18646"/>
                  </a:cubicBezTo>
                  <a:lnTo>
                    <a:pt x="46273" y="18646"/>
                  </a:lnTo>
                  <a:cubicBezTo>
                    <a:pt x="46232" y="18595"/>
                    <a:pt x="46191" y="18513"/>
                    <a:pt x="46110" y="18473"/>
                  </a:cubicBezTo>
                  <a:lnTo>
                    <a:pt x="45977" y="18473"/>
                  </a:lnTo>
                  <a:cubicBezTo>
                    <a:pt x="45977" y="18432"/>
                    <a:pt x="46018" y="18432"/>
                    <a:pt x="46018" y="18391"/>
                  </a:cubicBezTo>
                  <a:cubicBezTo>
                    <a:pt x="45977" y="18391"/>
                    <a:pt x="45936" y="18340"/>
                    <a:pt x="45936" y="18299"/>
                  </a:cubicBezTo>
                  <a:lnTo>
                    <a:pt x="45977" y="18299"/>
                  </a:lnTo>
                  <a:lnTo>
                    <a:pt x="45977" y="18299"/>
                  </a:lnTo>
                  <a:lnTo>
                    <a:pt x="45977" y="18258"/>
                  </a:lnTo>
                  <a:cubicBezTo>
                    <a:pt x="45895" y="18217"/>
                    <a:pt x="45895" y="18084"/>
                    <a:pt x="45803" y="18044"/>
                  </a:cubicBezTo>
                  <a:cubicBezTo>
                    <a:pt x="45681" y="17962"/>
                    <a:pt x="45507" y="17962"/>
                    <a:pt x="45343" y="17880"/>
                  </a:cubicBezTo>
                  <a:cubicBezTo>
                    <a:pt x="45384" y="17880"/>
                    <a:pt x="45384" y="17880"/>
                    <a:pt x="45343" y="17829"/>
                  </a:cubicBezTo>
                  <a:cubicBezTo>
                    <a:pt x="45211" y="17921"/>
                    <a:pt x="45251" y="17747"/>
                    <a:pt x="45211" y="17747"/>
                  </a:cubicBezTo>
                  <a:cubicBezTo>
                    <a:pt x="45129" y="17788"/>
                    <a:pt x="45170" y="17880"/>
                    <a:pt x="45088" y="17880"/>
                  </a:cubicBezTo>
                  <a:lnTo>
                    <a:pt x="45037" y="17829"/>
                  </a:lnTo>
                  <a:lnTo>
                    <a:pt x="45088" y="17788"/>
                  </a:lnTo>
                  <a:cubicBezTo>
                    <a:pt x="45088" y="17747"/>
                    <a:pt x="44996" y="17747"/>
                    <a:pt x="44955" y="17706"/>
                  </a:cubicBezTo>
                  <a:lnTo>
                    <a:pt x="44955" y="17665"/>
                  </a:lnTo>
                  <a:lnTo>
                    <a:pt x="44996" y="17665"/>
                  </a:lnTo>
                  <a:cubicBezTo>
                    <a:pt x="45037" y="17706"/>
                    <a:pt x="45037" y="17706"/>
                    <a:pt x="45037" y="17665"/>
                  </a:cubicBezTo>
                  <a:cubicBezTo>
                    <a:pt x="45088" y="17665"/>
                    <a:pt x="45088" y="17665"/>
                    <a:pt x="45129" y="17625"/>
                  </a:cubicBezTo>
                  <a:cubicBezTo>
                    <a:pt x="45129" y="17665"/>
                    <a:pt x="45211" y="17665"/>
                    <a:pt x="45211" y="17665"/>
                  </a:cubicBezTo>
                  <a:lnTo>
                    <a:pt x="45211" y="17574"/>
                  </a:lnTo>
                  <a:cubicBezTo>
                    <a:pt x="45170" y="17574"/>
                    <a:pt x="45037" y="17625"/>
                    <a:pt x="44996" y="17625"/>
                  </a:cubicBezTo>
                  <a:cubicBezTo>
                    <a:pt x="44914" y="17574"/>
                    <a:pt x="44955" y="17533"/>
                    <a:pt x="44914" y="17492"/>
                  </a:cubicBezTo>
                  <a:lnTo>
                    <a:pt x="44833" y="17492"/>
                  </a:lnTo>
                  <a:lnTo>
                    <a:pt x="44833" y="17492"/>
                  </a:lnTo>
                  <a:lnTo>
                    <a:pt x="44833" y="17451"/>
                  </a:lnTo>
                  <a:lnTo>
                    <a:pt x="44833" y="17410"/>
                  </a:lnTo>
                  <a:cubicBezTo>
                    <a:pt x="44914" y="17410"/>
                    <a:pt x="44914" y="17369"/>
                    <a:pt x="44996" y="17318"/>
                  </a:cubicBezTo>
                  <a:cubicBezTo>
                    <a:pt x="45037" y="17318"/>
                    <a:pt x="45211" y="17410"/>
                    <a:pt x="45251" y="17410"/>
                  </a:cubicBezTo>
                  <a:lnTo>
                    <a:pt x="45251" y="17451"/>
                  </a:lnTo>
                  <a:lnTo>
                    <a:pt x="45251" y="17533"/>
                  </a:lnTo>
                  <a:cubicBezTo>
                    <a:pt x="45251" y="17574"/>
                    <a:pt x="45292" y="17665"/>
                    <a:pt x="45292" y="17706"/>
                  </a:cubicBezTo>
                  <a:lnTo>
                    <a:pt x="45343" y="17665"/>
                  </a:lnTo>
                  <a:lnTo>
                    <a:pt x="45343" y="17665"/>
                  </a:lnTo>
                  <a:cubicBezTo>
                    <a:pt x="45343" y="17706"/>
                    <a:pt x="45343" y="17788"/>
                    <a:pt x="45425" y="17788"/>
                  </a:cubicBezTo>
                  <a:cubicBezTo>
                    <a:pt x="45507" y="17747"/>
                    <a:pt x="45548" y="17665"/>
                    <a:pt x="45599" y="17625"/>
                  </a:cubicBezTo>
                  <a:cubicBezTo>
                    <a:pt x="45640" y="17625"/>
                    <a:pt x="45681" y="17574"/>
                    <a:pt x="45681" y="17574"/>
                  </a:cubicBezTo>
                  <a:lnTo>
                    <a:pt x="45721" y="17533"/>
                  </a:lnTo>
                  <a:cubicBezTo>
                    <a:pt x="45721" y="17533"/>
                    <a:pt x="45762" y="17492"/>
                    <a:pt x="45803" y="17492"/>
                  </a:cubicBezTo>
                  <a:cubicBezTo>
                    <a:pt x="45854" y="17492"/>
                    <a:pt x="46018" y="17574"/>
                    <a:pt x="46059" y="17574"/>
                  </a:cubicBezTo>
                  <a:cubicBezTo>
                    <a:pt x="46232" y="17665"/>
                    <a:pt x="46406" y="17706"/>
                    <a:pt x="46569" y="17747"/>
                  </a:cubicBezTo>
                  <a:cubicBezTo>
                    <a:pt x="46661" y="17788"/>
                    <a:pt x="46702" y="17829"/>
                    <a:pt x="46784" y="17829"/>
                  </a:cubicBezTo>
                  <a:cubicBezTo>
                    <a:pt x="46825" y="17921"/>
                    <a:pt x="46917" y="17921"/>
                    <a:pt x="46958" y="18003"/>
                  </a:cubicBezTo>
                  <a:lnTo>
                    <a:pt x="46958" y="18084"/>
                  </a:lnTo>
                  <a:cubicBezTo>
                    <a:pt x="47039" y="18084"/>
                    <a:pt x="47080" y="18135"/>
                    <a:pt x="47131" y="18135"/>
                  </a:cubicBezTo>
                  <a:cubicBezTo>
                    <a:pt x="47172" y="18135"/>
                    <a:pt x="47213" y="18176"/>
                    <a:pt x="47213" y="18176"/>
                  </a:cubicBezTo>
                  <a:cubicBezTo>
                    <a:pt x="47254" y="18176"/>
                    <a:pt x="47254" y="18217"/>
                    <a:pt x="47295" y="18258"/>
                  </a:cubicBezTo>
                  <a:lnTo>
                    <a:pt x="47254" y="18258"/>
                  </a:lnTo>
                  <a:cubicBezTo>
                    <a:pt x="47213" y="18258"/>
                    <a:pt x="47172" y="18258"/>
                    <a:pt x="47131" y="18299"/>
                  </a:cubicBezTo>
                  <a:cubicBezTo>
                    <a:pt x="47172" y="18391"/>
                    <a:pt x="47213" y="18432"/>
                    <a:pt x="47254" y="18432"/>
                  </a:cubicBezTo>
                  <a:cubicBezTo>
                    <a:pt x="47295" y="18473"/>
                    <a:pt x="47295" y="18473"/>
                    <a:pt x="47336" y="18473"/>
                  </a:cubicBezTo>
                  <a:close/>
                  <a:moveTo>
                    <a:pt x="47898" y="17921"/>
                  </a:moveTo>
                  <a:lnTo>
                    <a:pt x="47939" y="17921"/>
                  </a:lnTo>
                  <a:lnTo>
                    <a:pt x="47939" y="17962"/>
                  </a:lnTo>
                  <a:lnTo>
                    <a:pt x="47939" y="18003"/>
                  </a:lnTo>
                  <a:cubicBezTo>
                    <a:pt x="47898" y="18003"/>
                    <a:pt x="47898" y="18003"/>
                    <a:pt x="47898" y="18044"/>
                  </a:cubicBezTo>
                  <a:lnTo>
                    <a:pt x="47939" y="18084"/>
                  </a:lnTo>
                  <a:lnTo>
                    <a:pt x="47898" y="18084"/>
                  </a:lnTo>
                  <a:lnTo>
                    <a:pt x="47806" y="18084"/>
                  </a:lnTo>
                  <a:cubicBezTo>
                    <a:pt x="47765" y="18176"/>
                    <a:pt x="47642" y="18217"/>
                    <a:pt x="47550" y="18217"/>
                  </a:cubicBezTo>
                  <a:lnTo>
                    <a:pt x="47509" y="18176"/>
                  </a:lnTo>
                  <a:lnTo>
                    <a:pt x="47469" y="18176"/>
                  </a:lnTo>
                  <a:cubicBezTo>
                    <a:pt x="47428" y="18176"/>
                    <a:pt x="47387" y="18135"/>
                    <a:pt x="47387" y="18135"/>
                  </a:cubicBezTo>
                  <a:lnTo>
                    <a:pt x="47387" y="18084"/>
                  </a:lnTo>
                  <a:cubicBezTo>
                    <a:pt x="47428" y="18084"/>
                    <a:pt x="47509" y="18135"/>
                    <a:pt x="47591" y="18084"/>
                  </a:cubicBezTo>
                  <a:lnTo>
                    <a:pt x="47591" y="18044"/>
                  </a:lnTo>
                  <a:lnTo>
                    <a:pt x="47591" y="18044"/>
                  </a:lnTo>
                  <a:cubicBezTo>
                    <a:pt x="47591" y="18084"/>
                    <a:pt x="47683" y="18135"/>
                    <a:pt x="47724" y="18084"/>
                  </a:cubicBezTo>
                  <a:cubicBezTo>
                    <a:pt x="47765" y="18044"/>
                    <a:pt x="47765" y="18044"/>
                    <a:pt x="47765" y="18003"/>
                  </a:cubicBezTo>
                  <a:lnTo>
                    <a:pt x="47847" y="18003"/>
                  </a:lnTo>
                  <a:lnTo>
                    <a:pt x="47847" y="18003"/>
                  </a:lnTo>
                  <a:lnTo>
                    <a:pt x="47847" y="17921"/>
                  </a:lnTo>
                  <a:lnTo>
                    <a:pt x="47898" y="17921"/>
                  </a:lnTo>
                  <a:close/>
                  <a:moveTo>
                    <a:pt x="48102" y="21241"/>
                  </a:moveTo>
                  <a:lnTo>
                    <a:pt x="48102" y="21149"/>
                  </a:lnTo>
                  <a:lnTo>
                    <a:pt x="48153" y="21149"/>
                  </a:lnTo>
                  <a:lnTo>
                    <a:pt x="48153" y="21109"/>
                  </a:lnTo>
                  <a:cubicBezTo>
                    <a:pt x="48194" y="21149"/>
                    <a:pt x="48102" y="21201"/>
                    <a:pt x="48102" y="21241"/>
                  </a:cubicBezTo>
                  <a:lnTo>
                    <a:pt x="48102" y="21241"/>
                  </a:lnTo>
                  <a:close/>
                  <a:moveTo>
                    <a:pt x="42064" y="21323"/>
                  </a:moveTo>
                  <a:lnTo>
                    <a:pt x="42105" y="21364"/>
                  </a:lnTo>
                  <a:lnTo>
                    <a:pt x="42146" y="21405"/>
                  </a:lnTo>
                  <a:lnTo>
                    <a:pt x="42186" y="21456"/>
                  </a:lnTo>
                  <a:lnTo>
                    <a:pt x="42186" y="21456"/>
                  </a:lnTo>
                  <a:lnTo>
                    <a:pt x="42186" y="21405"/>
                  </a:lnTo>
                  <a:lnTo>
                    <a:pt x="42186" y="21364"/>
                  </a:lnTo>
                  <a:lnTo>
                    <a:pt x="42186" y="21364"/>
                  </a:lnTo>
                  <a:lnTo>
                    <a:pt x="42227" y="21405"/>
                  </a:lnTo>
                  <a:lnTo>
                    <a:pt x="42227" y="21405"/>
                  </a:lnTo>
                  <a:lnTo>
                    <a:pt x="42227" y="21323"/>
                  </a:lnTo>
                  <a:cubicBezTo>
                    <a:pt x="42227" y="21241"/>
                    <a:pt x="42186" y="21201"/>
                    <a:pt x="42146" y="21149"/>
                  </a:cubicBezTo>
                  <a:cubicBezTo>
                    <a:pt x="42146" y="21149"/>
                    <a:pt x="42105" y="21149"/>
                    <a:pt x="42105" y="21109"/>
                  </a:cubicBezTo>
                  <a:cubicBezTo>
                    <a:pt x="42105" y="21068"/>
                    <a:pt x="42146" y="20986"/>
                    <a:pt x="42146" y="20945"/>
                  </a:cubicBezTo>
                  <a:lnTo>
                    <a:pt x="42146" y="20894"/>
                  </a:lnTo>
                  <a:lnTo>
                    <a:pt x="42146" y="20853"/>
                  </a:lnTo>
                  <a:lnTo>
                    <a:pt x="42146" y="20812"/>
                  </a:lnTo>
                  <a:cubicBezTo>
                    <a:pt x="42146" y="20771"/>
                    <a:pt x="42186" y="20731"/>
                    <a:pt x="42186" y="20690"/>
                  </a:cubicBezTo>
                  <a:lnTo>
                    <a:pt x="42186" y="20690"/>
                  </a:lnTo>
                  <a:cubicBezTo>
                    <a:pt x="42186" y="20731"/>
                    <a:pt x="42186" y="20771"/>
                    <a:pt x="42227" y="20771"/>
                  </a:cubicBezTo>
                  <a:lnTo>
                    <a:pt x="42278" y="20731"/>
                  </a:lnTo>
                  <a:cubicBezTo>
                    <a:pt x="42278" y="20731"/>
                    <a:pt x="42278" y="20690"/>
                    <a:pt x="42319" y="20639"/>
                  </a:cubicBezTo>
                  <a:lnTo>
                    <a:pt x="42401" y="20639"/>
                  </a:lnTo>
                  <a:cubicBezTo>
                    <a:pt x="42401" y="20598"/>
                    <a:pt x="42401" y="20598"/>
                    <a:pt x="42442" y="20598"/>
                  </a:cubicBezTo>
                  <a:cubicBezTo>
                    <a:pt x="42483" y="20557"/>
                    <a:pt x="42483" y="20516"/>
                    <a:pt x="42575" y="20475"/>
                  </a:cubicBezTo>
                  <a:lnTo>
                    <a:pt x="42697" y="20475"/>
                  </a:lnTo>
                  <a:cubicBezTo>
                    <a:pt x="42738" y="20434"/>
                    <a:pt x="42738" y="20434"/>
                    <a:pt x="42789" y="20434"/>
                  </a:cubicBezTo>
                  <a:lnTo>
                    <a:pt x="42789" y="20383"/>
                  </a:lnTo>
                  <a:cubicBezTo>
                    <a:pt x="42830" y="20383"/>
                    <a:pt x="42871" y="20383"/>
                    <a:pt x="42912" y="20342"/>
                  </a:cubicBezTo>
                  <a:lnTo>
                    <a:pt x="42953" y="20342"/>
                  </a:lnTo>
                  <a:lnTo>
                    <a:pt x="42953" y="20342"/>
                  </a:lnTo>
                  <a:cubicBezTo>
                    <a:pt x="42953" y="20301"/>
                    <a:pt x="42994" y="20301"/>
                    <a:pt x="43045" y="20342"/>
                  </a:cubicBezTo>
                  <a:cubicBezTo>
                    <a:pt x="43085" y="20301"/>
                    <a:pt x="43126" y="20301"/>
                    <a:pt x="43167" y="20261"/>
                  </a:cubicBezTo>
                  <a:cubicBezTo>
                    <a:pt x="43208" y="20261"/>
                    <a:pt x="43249" y="20261"/>
                    <a:pt x="43249" y="20220"/>
                  </a:cubicBezTo>
                  <a:cubicBezTo>
                    <a:pt x="43300" y="20179"/>
                    <a:pt x="43300" y="20128"/>
                    <a:pt x="43341" y="20087"/>
                  </a:cubicBezTo>
                  <a:lnTo>
                    <a:pt x="43341" y="20087"/>
                  </a:lnTo>
                  <a:lnTo>
                    <a:pt x="43382" y="20046"/>
                  </a:lnTo>
                  <a:lnTo>
                    <a:pt x="43423" y="20005"/>
                  </a:lnTo>
                  <a:lnTo>
                    <a:pt x="43423" y="20005"/>
                  </a:lnTo>
                  <a:lnTo>
                    <a:pt x="43382" y="19964"/>
                  </a:lnTo>
                  <a:lnTo>
                    <a:pt x="43382" y="19964"/>
                  </a:lnTo>
                  <a:cubicBezTo>
                    <a:pt x="43382" y="19923"/>
                    <a:pt x="43423" y="19872"/>
                    <a:pt x="43423" y="19872"/>
                  </a:cubicBezTo>
                  <a:lnTo>
                    <a:pt x="43423" y="19831"/>
                  </a:lnTo>
                  <a:cubicBezTo>
                    <a:pt x="43423" y="19831"/>
                    <a:pt x="43463" y="19791"/>
                    <a:pt x="43504" y="19791"/>
                  </a:cubicBezTo>
                  <a:cubicBezTo>
                    <a:pt x="43463" y="19791"/>
                    <a:pt x="43504" y="19750"/>
                    <a:pt x="43504" y="19750"/>
                  </a:cubicBezTo>
                  <a:lnTo>
                    <a:pt x="43555" y="19791"/>
                  </a:lnTo>
                  <a:lnTo>
                    <a:pt x="43555" y="19831"/>
                  </a:lnTo>
                  <a:cubicBezTo>
                    <a:pt x="43596" y="19831"/>
                    <a:pt x="43596" y="19872"/>
                    <a:pt x="43596" y="19872"/>
                  </a:cubicBezTo>
                  <a:lnTo>
                    <a:pt x="43637" y="19872"/>
                  </a:lnTo>
                  <a:lnTo>
                    <a:pt x="43637" y="19831"/>
                  </a:lnTo>
                  <a:lnTo>
                    <a:pt x="43678" y="19831"/>
                  </a:lnTo>
                  <a:lnTo>
                    <a:pt x="43678" y="19831"/>
                  </a:lnTo>
                  <a:cubicBezTo>
                    <a:pt x="43678" y="19791"/>
                    <a:pt x="43637" y="19791"/>
                    <a:pt x="43637" y="19791"/>
                  </a:cubicBezTo>
                  <a:cubicBezTo>
                    <a:pt x="43596" y="19750"/>
                    <a:pt x="43637" y="19750"/>
                    <a:pt x="43596" y="19709"/>
                  </a:cubicBezTo>
                  <a:lnTo>
                    <a:pt x="43596" y="19709"/>
                  </a:lnTo>
                  <a:lnTo>
                    <a:pt x="43678" y="19709"/>
                  </a:lnTo>
                  <a:lnTo>
                    <a:pt x="43678" y="19709"/>
                  </a:lnTo>
                  <a:lnTo>
                    <a:pt x="43678" y="19709"/>
                  </a:lnTo>
                  <a:lnTo>
                    <a:pt x="43719" y="19750"/>
                  </a:lnTo>
                  <a:lnTo>
                    <a:pt x="43719" y="19709"/>
                  </a:lnTo>
                  <a:cubicBezTo>
                    <a:pt x="43760" y="19709"/>
                    <a:pt x="43760" y="19668"/>
                    <a:pt x="43760" y="19668"/>
                  </a:cubicBezTo>
                  <a:lnTo>
                    <a:pt x="43760" y="19617"/>
                  </a:lnTo>
                  <a:lnTo>
                    <a:pt x="43719" y="19668"/>
                  </a:lnTo>
                  <a:lnTo>
                    <a:pt x="43719" y="19617"/>
                  </a:lnTo>
                  <a:cubicBezTo>
                    <a:pt x="43719" y="19617"/>
                    <a:pt x="43760" y="19576"/>
                    <a:pt x="43811" y="19576"/>
                  </a:cubicBezTo>
                  <a:lnTo>
                    <a:pt x="43811" y="19576"/>
                  </a:lnTo>
                  <a:lnTo>
                    <a:pt x="43811" y="19576"/>
                  </a:lnTo>
                  <a:lnTo>
                    <a:pt x="43811" y="19535"/>
                  </a:lnTo>
                  <a:lnTo>
                    <a:pt x="43852" y="19535"/>
                  </a:lnTo>
                  <a:lnTo>
                    <a:pt x="43852" y="19535"/>
                  </a:lnTo>
                  <a:lnTo>
                    <a:pt x="43893" y="19535"/>
                  </a:lnTo>
                  <a:lnTo>
                    <a:pt x="43852" y="19494"/>
                  </a:lnTo>
                  <a:cubicBezTo>
                    <a:pt x="43852" y="19453"/>
                    <a:pt x="43893" y="19453"/>
                    <a:pt x="43933" y="19453"/>
                  </a:cubicBezTo>
                  <a:lnTo>
                    <a:pt x="43933" y="19453"/>
                  </a:lnTo>
                  <a:lnTo>
                    <a:pt x="43974" y="19453"/>
                  </a:lnTo>
                  <a:lnTo>
                    <a:pt x="43974" y="19453"/>
                  </a:lnTo>
                  <a:lnTo>
                    <a:pt x="43974" y="19413"/>
                  </a:lnTo>
                  <a:lnTo>
                    <a:pt x="43974" y="19362"/>
                  </a:lnTo>
                  <a:lnTo>
                    <a:pt x="43974" y="19362"/>
                  </a:lnTo>
                  <a:lnTo>
                    <a:pt x="44015" y="19362"/>
                  </a:lnTo>
                  <a:lnTo>
                    <a:pt x="44015" y="19362"/>
                  </a:lnTo>
                  <a:lnTo>
                    <a:pt x="44066" y="19413"/>
                  </a:lnTo>
                  <a:lnTo>
                    <a:pt x="44066" y="19413"/>
                  </a:lnTo>
                  <a:cubicBezTo>
                    <a:pt x="44066" y="19362"/>
                    <a:pt x="44107" y="19321"/>
                    <a:pt x="44107" y="19321"/>
                  </a:cubicBezTo>
                  <a:lnTo>
                    <a:pt x="44148" y="19362"/>
                  </a:lnTo>
                  <a:cubicBezTo>
                    <a:pt x="44189" y="19362"/>
                    <a:pt x="44230" y="19413"/>
                    <a:pt x="44271" y="19413"/>
                  </a:cubicBezTo>
                  <a:lnTo>
                    <a:pt x="44322" y="19453"/>
                  </a:lnTo>
                  <a:lnTo>
                    <a:pt x="44322" y="19453"/>
                  </a:lnTo>
                  <a:lnTo>
                    <a:pt x="44322" y="19494"/>
                  </a:lnTo>
                  <a:lnTo>
                    <a:pt x="44322" y="19494"/>
                  </a:lnTo>
                  <a:cubicBezTo>
                    <a:pt x="44322" y="19535"/>
                    <a:pt x="44322" y="19535"/>
                    <a:pt x="44271" y="19535"/>
                  </a:cubicBezTo>
                  <a:cubicBezTo>
                    <a:pt x="44322" y="19535"/>
                    <a:pt x="44322" y="19494"/>
                    <a:pt x="44363" y="19494"/>
                  </a:cubicBezTo>
                  <a:lnTo>
                    <a:pt x="44363" y="19494"/>
                  </a:lnTo>
                  <a:cubicBezTo>
                    <a:pt x="44403" y="19453"/>
                    <a:pt x="44403" y="19494"/>
                    <a:pt x="44444" y="19494"/>
                  </a:cubicBezTo>
                  <a:lnTo>
                    <a:pt x="44444" y="19494"/>
                  </a:lnTo>
                  <a:lnTo>
                    <a:pt x="44485" y="19494"/>
                  </a:lnTo>
                  <a:lnTo>
                    <a:pt x="44485" y="19494"/>
                  </a:lnTo>
                  <a:lnTo>
                    <a:pt x="44526" y="19494"/>
                  </a:lnTo>
                  <a:lnTo>
                    <a:pt x="44526" y="19494"/>
                  </a:lnTo>
                  <a:cubicBezTo>
                    <a:pt x="44577" y="19494"/>
                    <a:pt x="44526" y="19494"/>
                    <a:pt x="44577" y="19453"/>
                  </a:cubicBezTo>
                  <a:lnTo>
                    <a:pt x="44577" y="19453"/>
                  </a:lnTo>
                  <a:cubicBezTo>
                    <a:pt x="44526" y="19413"/>
                    <a:pt x="44526" y="19413"/>
                    <a:pt x="44485" y="19413"/>
                  </a:cubicBezTo>
                  <a:cubicBezTo>
                    <a:pt x="44526" y="19362"/>
                    <a:pt x="44526" y="19362"/>
                    <a:pt x="44577" y="19321"/>
                  </a:cubicBezTo>
                  <a:lnTo>
                    <a:pt x="44577" y="19280"/>
                  </a:lnTo>
                  <a:cubicBezTo>
                    <a:pt x="44577" y="19280"/>
                    <a:pt x="44618" y="19280"/>
                    <a:pt x="44659" y="19239"/>
                  </a:cubicBezTo>
                  <a:lnTo>
                    <a:pt x="44659" y="19239"/>
                  </a:lnTo>
                  <a:cubicBezTo>
                    <a:pt x="44618" y="19239"/>
                    <a:pt x="44618" y="19239"/>
                    <a:pt x="44618" y="19198"/>
                  </a:cubicBezTo>
                  <a:lnTo>
                    <a:pt x="44659" y="19157"/>
                  </a:lnTo>
                  <a:lnTo>
                    <a:pt x="44700" y="19157"/>
                  </a:lnTo>
                  <a:lnTo>
                    <a:pt x="44700" y="19106"/>
                  </a:lnTo>
                  <a:lnTo>
                    <a:pt x="44741" y="19157"/>
                  </a:lnTo>
                  <a:lnTo>
                    <a:pt x="44741" y="19106"/>
                  </a:lnTo>
                  <a:lnTo>
                    <a:pt x="44914" y="19106"/>
                  </a:lnTo>
                  <a:cubicBezTo>
                    <a:pt x="44914" y="19065"/>
                    <a:pt x="44955" y="19106"/>
                    <a:pt x="44955" y="19106"/>
                  </a:cubicBezTo>
                  <a:lnTo>
                    <a:pt x="44955" y="19106"/>
                  </a:lnTo>
                  <a:lnTo>
                    <a:pt x="44996" y="19065"/>
                  </a:lnTo>
                  <a:lnTo>
                    <a:pt x="44996" y="19065"/>
                  </a:lnTo>
                  <a:cubicBezTo>
                    <a:pt x="44996" y="19024"/>
                    <a:pt x="44996" y="18983"/>
                    <a:pt x="44955" y="18983"/>
                  </a:cubicBezTo>
                  <a:cubicBezTo>
                    <a:pt x="44955" y="19024"/>
                    <a:pt x="44914" y="19024"/>
                    <a:pt x="44873" y="18983"/>
                  </a:cubicBezTo>
                  <a:cubicBezTo>
                    <a:pt x="44873" y="18983"/>
                    <a:pt x="44873" y="18943"/>
                    <a:pt x="44914" y="18943"/>
                  </a:cubicBezTo>
                  <a:lnTo>
                    <a:pt x="44914" y="18983"/>
                  </a:lnTo>
                  <a:cubicBezTo>
                    <a:pt x="44914" y="18983"/>
                    <a:pt x="44955" y="18983"/>
                    <a:pt x="44955" y="18943"/>
                  </a:cubicBezTo>
                  <a:cubicBezTo>
                    <a:pt x="44996" y="18943"/>
                    <a:pt x="44996" y="18983"/>
                    <a:pt x="44996" y="18983"/>
                  </a:cubicBezTo>
                  <a:lnTo>
                    <a:pt x="44996" y="18983"/>
                  </a:lnTo>
                  <a:lnTo>
                    <a:pt x="45037" y="18983"/>
                  </a:lnTo>
                  <a:lnTo>
                    <a:pt x="45037" y="18983"/>
                  </a:lnTo>
                  <a:cubicBezTo>
                    <a:pt x="45088" y="19024"/>
                    <a:pt x="45088" y="19024"/>
                    <a:pt x="45129" y="19024"/>
                  </a:cubicBezTo>
                  <a:lnTo>
                    <a:pt x="45170" y="19024"/>
                  </a:lnTo>
                  <a:lnTo>
                    <a:pt x="45170" y="19024"/>
                  </a:lnTo>
                  <a:lnTo>
                    <a:pt x="45211" y="19065"/>
                  </a:lnTo>
                  <a:lnTo>
                    <a:pt x="45292" y="19065"/>
                  </a:lnTo>
                  <a:cubicBezTo>
                    <a:pt x="45292" y="19024"/>
                    <a:pt x="45343" y="19065"/>
                    <a:pt x="45343" y="19065"/>
                  </a:cubicBezTo>
                  <a:lnTo>
                    <a:pt x="45384" y="19106"/>
                  </a:lnTo>
                  <a:cubicBezTo>
                    <a:pt x="45425" y="19106"/>
                    <a:pt x="45466" y="19065"/>
                    <a:pt x="45507" y="19065"/>
                  </a:cubicBezTo>
                  <a:lnTo>
                    <a:pt x="45507" y="19065"/>
                  </a:lnTo>
                  <a:lnTo>
                    <a:pt x="45466" y="19106"/>
                  </a:lnTo>
                  <a:cubicBezTo>
                    <a:pt x="45507" y="19106"/>
                    <a:pt x="45507" y="19065"/>
                    <a:pt x="45507" y="19065"/>
                  </a:cubicBezTo>
                  <a:cubicBezTo>
                    <a:pt x="45507" y="19106"/>
                    <a:pt x="45507" y="19106"/>
                    <a:pt x="45548" y="19106"/>
                  </a:cubicBezTo>
                  <a:lnTo>
                    <a:pt x="45548" y="19106"/>
                  </a:lnTo>
                  <a:cubicBezTo>
                    <a:pt x="45599" y="19106"/>
                    <a:pt x="45548" y="19065"/>
                    <a:pt x="45599" y="19065"/>
                  </a:cubicBezTo>
                  <a:lnTo>
                    <a:pt x="45599" y="19106"/>
                  </a:lnTo>
                  <a:lnTo>
                    <a:pt x="45640" y="19106"/>
                  </a:lnTo>
                  <a:lnTo>
                    <a:pt x="45640" y="19065"/>
                  </a:lnTo>
                  <a:lnTo>
                    <a:pt x="45681" y="19106"/>
                  </a:lnTo>
                  <a:cubicBezTo>
                    <a:pt x="45681" y="19157"/>
                    <a:pt x="45640" y="19157"/>
                    <a:pt x="45640" y="19157"/>
                  </a:cubicBezTo>
                  <a:lnTo>
                    <a:pt x="45640" y="19198"/>
                  </a:lnTo>
                  <a:lnTo>
                    <a:pt x="45640" y="19198"/>
                  </a:lnTo>
                  <a:lnTo>
                    <a:pt x="45640" y="19198"/>
                  </a:lnTo>
                  <a:lnTo>
                    <a:pt x="45599" y="19239"/>
                  </a:lnTo>
                  <a:cubicBezTo>
                    <a:pt x="45599" y="19198"/>
                    <a:pt x="45548" y="19239"/>
                    <a:pt x="45507" y="19239"/>
                  </a:cubicBezTo>
                  <a:lnTo>
                    <a:pt x="45507" y="19321"/>
                  </a:lnTo>
                  <a:lnTo>
                    <a:pt x="45507" y="19362"/>
                  </a:lnTo>
                  <a:lnTo>
                    <a:pt x="45425" y="19453"/>
                  </a:lnTo>
                  <a:lnTo>
                    <a:pt x="45425" y="19494"/>
                  </a:lnTo>
                  <a:cubicBezTo>
                    <a:pt x="45466" y="19494"/>
                    <a:pt x="45466" y="19494"/>
                    <a:pt x="45507" y="19535"/>
                  </a:cubicBezTo>
                  <a:lnTo>
                    <a:pt x="45548" y="19535"/>
                  </a:lnTo>
                  <a:lnTo>
                    <a:pt x="45548" y="19535"/>
                  </a:lnTo>
                  <a:lnTo>
                    <a:pt x="45599" y="19576"/>
                  </a:lnTo>
                  <a:cubicBezTo>
                    <a:pt x="45599" y="19576"/>
                    <a:pt x="45640" y="19576"/>
                    <a:pt x="45640" y="19617"/>
                  </a:cubicBezTo>
                  <a:cubicBezTo>
                    <a:pt x="45681" y="19617"/>
                    <a:pt x="45721" y="19668"/>
                    <a:pt x="45762" y="19668"/>
                  </a:cubicBezTo>
                  <a:lnTo>
                    <a:pt x="45762" y="19668"/>
                  </a:lnTo>
                  <a:cubicBezTo>
                    <a:pt x="45803" y="19668"/>
                    <a:pt x="45803" y="19668"/>
                    <a:pt x="45803" y="19709"/>
                  </a:cubicBezTo>
                  <a:lnTo>
                    <a:pt x="45854" y="19750"/>
                  </a:lnTo>
                  <a:lnTo>
                    <a:pt x="45895" y="19750"/>
                  </a:lnTo>
                  <a:cubicBezTo>
                    <a:pt x="45936" y="19750"/>
                    <a:pt x="45977" y="19750"/>
                    <a:pt x="46018" y="19791"/>
                  </a:cubicBezTo>
                  <a:lnTo>
                    <a:pt x="46059" y="19831"/>
                  </a:lnTo>
                  <a:lnTo>
                    <a:pt x="46059" y="19872"/>
                  </a:lnTo>
                  <a:cubicBezTo>
                    <a:pt x="46059" y="19872"/>
                    <a:pt x="46059" y="19831"/>
                    <a:pt x="46110" y="19872"/>
                  </a:cubicBezTo>
                  <a:lnTo>
                    <a:pt x="46151" y="19872"/>
                  </a:lnTo>
                  <a:lnTo>
                    <a:pt x="46273" y="19872"/>
                  </a:lnTo>
                  <a:cubicBezTo>
                    <a:pt x="46273" y="19831"/>
                    <a:pt x="46314" y="19831"/>
                    <a:pt x="46314" y="19791"/>
                  </a:cubicBezTo>
                  <a:cubicBezTo>
                    <a:pt x="46314" y="19750"/>
                    <a:pt x="46365" y="19709"/>
                    <a:pt x="46365" y="19668"/>
                  </a:cubicBezTo>
                  <a:lnTo>
                    <a:pt x="46365" y="19617"/>
                  </a:lnTo>
                  <a:cubicBezTo>
                    <a:pt x="46365" y="19576"/>
                    <a:pt x="46406" y="19535"/>
                    <a:pt x="46406" y="19535"/>
                  </a:cubicBezTo>
                  <a:lnTo>
                    <a:pt x="46406" y="19453"/>
                  </a:lnTo>
                  <a:lnTo>
                    <a:pt x="46406" y="19362"/>
                  </a:lnTo>
                  <a:lnTo>
                    <a:pt x="46406" y="19321"/>
                  </a:lnTo>
                  <a:lnTo>
                    <a:pt x="46406" y="19239"/>
                  </a:lnTo>
                  <a:lnTo>
                    <a:pt x="46406" y="19239"/>
                  </a:lnTo>
                  <a:cubicBezTo>
                    <a:pt x="46406" y="19198"/>
                    <a:pt x="46447" y="19198"/>
                    <a:pt x="46488" y="19157"/>
                  </a:cubicBezTo>
                  <a:lnTo>
                    <a:pt x="46447" y="19157"/>
                  </a:lnTo>
                  <a:lnTo>
                    <a:pt x="46406" y="19157"/>
                  </a:lnTo>
                  <a:lnTo>
                    <a:pt x="46447" y="19106"/>
                  </a:lnTo>
                  <a:lnTo>
                    <a:pt x="46447" y="19065"/>
                  </a:lnTo>
                  <a:lnTo>
                    <a:pt x="46488" y="19065"/>
                  </a:lnTo>
                  <a:cubicBezTo>
                    <a:pt x="46488" y="19024"/>
                    <a:pt x="46488" y="18983"/>
                    <a:pt x="46529" y="18943"/>
                  </a:cubicBezTo>
                  <a:lnTo>
                    <a:pt x="46529" y="18943"/>
                  </a:lnTo>
                  <a:lnTo>
                    <a:pt x="46569" y="18943"/>
                  </a:lnTo>
                  <a:lnTo>
                    <a:pt x="46569" y="18983"/>
                  </a:lnTo>
                  <a:lnTo>
                    <a:pt x="46621" y="19024"/>
                  </a:lnTo>
                  <a:cubicBezTo>
                    <a:pt x="46621" y="19024"/>
                    <a:pt x="46621" y="19065"/>
                    <a:pt x="46661" y="19106"/>
                  </a:cubicBezTo>
                  <a:lnTo>
                    <a:pt x="46621" y="19157"/>
                  </a:lnTo>
                  <a:cubicBezTo>
                    <a:pt x="46661" y="19157"/>
                    <a:pt x="46702" y="19198"/>
                    <a:pt x="46702" y="19239"/>
                  </a:cubicBezTo>
                  <a:cubicBezTo>
                    <a:pt x="46743" y="19280"/>
                    <a:pt x="46702" y="19321"/>
                    <a:pt x="46702" y="19362"/>
                  </a:cubicBezTo>
                  <a:lnTo>
                    <a:pt x="46743" y="19413"/>
                  </a:lnTo>
                  <a:lnTo>
                    <a:pt x="46743" y="19413"/>
                  </a:lnTo>
                  <a:cubicBezTo>
                    <a:pt x="46743" y="19413"/>
                    <a:pt x="46743" y="19453"/>
                    <a:pt x="46784" y="19453"/>
                  </a:cubicBezTo>
                  <a:cubicBezTo>
                    <a:pt x="46784" y="19413"/>
                    <a:pt x="46825" y="19453"/>
                    <a:pt x="46825" y="19413"/>
                  </a:cubicBezTo>
                  <a:lnTo>
                    <a:pt x="46876" y="19413"/>
                  </a:lnTo>
                  <a:lnTo>
                    <a:pt x="46876" y="19453"/>
                  </a:lnTo>
                  <a:cubicBezTo>
                    <a:pt x="46917" y="19494"/>
                    <a:pt x="46917" y="19535"/>
                    <a:pt x="46958" y="19535"/>
                  </a:cubicBezTo>
                  <a:lnTo>
                    <a:pt x="46999" y="19576"/>
                  </a:lnTo>
                  <a:lnTo>
                    <a:pt x="46958" y="19576"/>
                  </a:lnTo>
                  <a:cubicBezTo>
                    <a:pt x="46999" y="19617"/>
                    <a:pt x="46999" y="19668"/>
                    <a:pt x="46999" y="19668"/>
                  </a:cubicBezTo>
                  <a:lnTo>
                    <a:pt x="46999" y="19750"/>
                  </a:lnTo>
                  <a:cubicBezTo>
                    <a:pt x="46999" y="19791"/>
                    <a:pt x="47039" y="19791"/>
                    <a:pt x="47080" y="19831"/>
                  </a:cubicBezTo>
                  <a:lnTo>
                    <a:pt x="47080" y="19872"/>
                  </a:lnTo>
                  <a:lnTo>
                    <a:pt x="47080" y="19964"/>
                  </a:lnTo>
                  <a:lnTo>
                    <a:pt x="47080" y="19964"/>
                  </a:lnTo>
                  <a:cubicBezTo>
                    <a:pt x="47080" y="20005"/>
                    <a:pt x="47080" y="20046"/>
                    <a:pt x="47131" y="20046"/>
                  </a:cubicBezTo>
                  <a:cubicBezTo>
                    <a:pt x="47131" y="20128"/>
                    <a:pt x="47131" y="20128"/>
                    <a:pt x="47172" y="20179"/>
                  </a:cubicBezTo>
                  <a:lnTo>
                    <a:pt x="47213" y="20179"/>
                  </a:lnTo>
                  <a:cubicBezTo>
                    <a:pt x="47254" y="20220"/>
                    <a:pt x="47254" y="20220"/>
                    <a:pt x="47295" y="20220"/>
                  </a:cubicBezTo>
                  <a:lnTo>
                    <a:pt x="47295" y="20261"/>
                  </a:lnTo>
                  <a:lnTo>
                    <a:pt x="47295" y="20261"/>
                  </a:lnTo>
                  <a:lnTo>
                    <a:pt x="47336" y="20261"/>
                  </a:lnTo>
                  <a:lnTo>
                    <a:pt x="47336" y="20261"/>
                  </a:lnTo>
                  <a:lnTo>
                    <a:pt x="47387" y="20261"/>
                  </a:lnTo>
                  <a:cubicBezTo>
                    <a:pt x="47387" y="20301"/>
                    <a:pt x="47428" y="20301"/>
                    <a:pt x="47428" y="20301"/>
                  </a:cubicBezTo>
                  <a:lnTo>
                    <a:pt x="47469" y="20301"/>
                  </a:lnTo>
                  <a:cubicBezTo>
                    <a:pt x="47469" y="20342"/>
                    <a:pt x="47509" y="20342"/>
                    <a:pt x="47509" y="20383"/>
                  </a:cubicBezTo>
                  <a:lnTo>
                    <a:pt x="47469" y="20383"/>
                  </a:lnTo>
                  <a:cubicBezTo>
                    <a:pt x="47469" y="20383"/>
                    <a:pt x="47469" y="20434"/>
                    <a:pt x="47509" y="20434"/>
                  </a:cubicBezTo>
                  <a:lnTo>
                    <a:pt x="47509" y="20434"/>
                  </a:lnTo>
                  <a:lnTo>
                    <a:pt x="47550" y="20475"/>
                  </a:lnTo>
                  <a:lnTo>
                    <a:pt x="47550" y="20516"/>
                  </a:lnTo>
                  <a:cubicBezTo>
                    <a:pt x="47550" y="20516"/>
                    <a:pt x="47591" y="20557"/>
                    <a:pt x="47591" y="20598"/>
                  </a:cubicBezTo>
                  <a:lnTo>
                    <a:pt x="47591" y="20598"/>
                  </a:lnTo>
                  <a:lnTo>
                    <a:pt x="47591" y="20690"/>
                  </a:lnTo>
                  <a:cubicBezTo>
                    <a:pt x="47591" y="20690"/>
                    <a:pt x="47642" y="20731"/>
                    <a:pt x="47683" y="20731"/>
                  </a:cubicBezTo>
                  <a:cubicBezTo>
                    <a:pt x="47642" y="20690"/>
                    <a:pt x="47642" y="20690"/>
                    <a:pt x="47683" y="20639"/>
                  </a:cubicBezTo>
                  <a:lnTo>
                    <a:pt x="47683" y="20639"/>
                  </a:lnTo>
                  <a:cubicBezTo>
                    <a:pt x="47683" y="20690"/>
                    <a:pt x="47724" y="20690"/>
                    <a:pt x="47724" y="20731"/>
                  </a:cubicBezTo>
                  <a:lnTo>
                    <a:pt x="47765" y="20731"/>
                  </a:lnTo>
                  <a:lnTo>
                    <a:pt x="47765" y="20690"/>
                  </a:lnTo>
                  <a:lnTo>
                    <a:pt x="47765" y="20731"/>
                  </a:lnTo>
                  <a:lnTo>
                    <a:pt x="47806" y="20731"/>
                  </a:lnTo>
                  <a:lnTo>
                    <a:pt x="47765" y="20771"/>
                  </a:lnTo>
                  <a:cubicBezTo>
                    <a:pt x="47765" y="20771"/>
                    <a:pt x="47765" y="20853"/>
                    <a:pt x="47806" y="20894"/>
                  </a:cubicBezTo>
                  <a:lnTo>
                    <a:pt x="47806" y="20894"/>
                  </a:lnTo>
                  <a:lnTo>
                    <a:pt x="47847" y="20894"/>
                  </a:lnTo>
                  <a:cubicBezTo>
                    <a:pt x="47806" y="20945"/>
                    <a:pt x="47898" y="20986"/>
                    <a:pt x="47939" y="21027"/>
                  </a:cubicBezTo>
                  <a:lnTo>
                    <a:pt x="47939" y="21027"/>
                  </a:lnTo>
                  <a:lnTo>
                    <a:pt x="47979" y="21068"/>
                  </a:lnTo>
                  <a:cubicBezTo>
                    <a:pt x="48020" y="21109"/>
                    <a:pt x="48061" y="21109"/>
                    <a:pt x="48020" y="21149"/>
                  </a:cubicBezTo>
                  <a:cubicBezTo>
                    <a:pt x="48102" y="21149"/>
                    <a:pt x="48061" y="21201"/>
                    <a:pt x="48102" y="21241"/>
                  </a:cubicBezTo>
                  <a:lnTo>
                    <a:pt x="48102" y="21282"/>
                  </a:lnTo>
                  <a:lnTo>
                    <a:pt x="48102" y="21323"/>
                  </a:lnTo>
                  <a:lnTo>
                    <a:pt x="48102" y="21364"/>
                  </a:lnTo>
                  <a:lnTo>
                    <a:pt x="48102" y="21405"/>
                  </a:lnTo>
                  <a:lnTo>
                    <a:pt x="48102" y="21497"/>
                  </a:lnTo>
                  <a:lnTo>
                    <a:pt x="48102" y="21497"/>
                  </a:lnTo>
                  <a:lnTo>
                    <a:pt x="48102" y="21538"/>
                  </a:lnTo>
                  <a:cubicBezTo>
                    <a:pt x="48153" y="21579"/>
                    <a:pt x="48153" y="21619"/>
                    <a:pt x="48153" y="21660"/>
                  </a:cubicBezTo>
                  <a:lnTo>
                    <a:pt x="48194" y="21660"/>
                  </a:lnTo>
                  <a:lnTo>
                    <a:pt x="48153" y="21711"/>
                  </a:lnTo>
                  <a:lnTo>
                    <a:pt x="48153" y="21793"/>
                  </a:lnTo>
                  <a:lnTo>
                    <a:pt x="48153" y="21834"/>
                  </a:lnTo>
                  <a:cubicBezTo>
                    <a:pt x="48102" y="21875"/>
                    <a:pt x="48102" y="21916"/>
                    <a:pt x="48102" y="21967"/>
                  </a:cubicBezTo>
                  <a:lnTo>
                    <a:pt x="48102" y="22008"/>
                  </a:lnTo>
                  <a:lnTo>
                    <a:pt x="48061" y="22049"/>
                  </a:lnTo>
                  <a:lnTo>
                    <a:pt x="48061" y="22171"/>
                  </a:lnTo>
                  <a:cubicBezTo>
                    <a:pt x="48020" y="22171"/>
                    <a:pt x="48020" y="22222"/>
                    <a:pt x="48020" y="22222"/>
                  </a:cubicBezTo>
                  <a:lnTo>
                    <a:pt x="48020" y="22263"/>
                  </a:lnTo>
                  <a:lnTo>
                    <a:pt x="47979" y="22263"/>
                  </a:lnTo>
                  <a:cubicBezTo>
                    <a:pt x="47979" y="22304"/>
                    <a:pt x="47979" y="22386"/>
                    <a:pt x="47898" y="22386"/>
                  </a:cubicBezTo>
                  <a:cubicBezTo>
                    <a:pt x="47898" y="22427"/>
                    <a:pt x="47847" y="22427"/>
                    <a:pt x="47847" y="22478"/>
                  </a:cubicBezTo>
                  <a:cubicBezTo>
                    <a:pt x="47806" y="22519"/>
                    <a:pt x="47765" y="22559"/>
                    <a:pt x="47765" y="22600"/>
                  </a:cubicBezTo>
                  <a:cubicBezTo>
                    <a:pt x="47724" y="22641"/>
                    <a:pt x="47683" y="22641"/>
                    <a:pt x="47724" y="22682"/>
                  </a:cubicBezTo>
                  <a:lnTo>
                    <a:pt x="47724" y="22733"/>
                  </a:lnTo>
                  <a:lnTo>
                    <a:pt x="47724" y="22733"/>
                  </a:lnTo>
                  <a:lnTo>
                    <a:pt x="47724" y="22774"/>
                  </a:lnTo>
                  <a:lnTo>
                    <a:pt x="47683" y="22815"/>
                  </a:lnTo>
                  <a:cubicBezTo>
                    <a:pt x="47642" y="22815"/>
                    <a:pt x="47591" y="22856"/>
                    <a:pt x="47591" y="22897"/>
                  </a:cubicBezTo>
                  <a:cubicBezTo>
                    <a:pt x="47591" y="22937"/>
                    <a:pt x="47591" y="23029"/>
                    <a:pt x="47550" y="23070"/>
                  </a:cubicBezTo>
                  <a:lnTo>
                    <a:pt x="47550" y="23111"/>
                  </a:lnTo>
                  <a:lnTo>
                    <a:pt x="47550" y="23111"/>
                  </a:lnTo>
                  <a:cubicBezTo>
                    <a:pt x="47591" y="23152"/>
                    <a:pt x="47591" y="23193"/>
                    <a:pt x="47550" y="23193"/>
                  </a:cubicBezTo>
                  <a:lnTo>
                    <a:pt x="47509" y="23193"/>
                  </a:lnTo>
                  <a:lnTo>
                    <a:pt x="47469" y="23244"/>
                  </a:lnTo>
                  <a:lnTo>
                    <a:pt x="47254" y="23244"/>
                  </a:lnTo>
                  <a:cubicBezTo>
                    <a:pt x="47172" y="23244"/>
                    <a:pt x="47172" y="23326"/>
                    <a:pt x="47131" y="23326"/>
                  </a:cubicBezTo>
                  <a:cubicBezTo>
                    <a:pt x="47080" y="23367"/>
                    <a:pt x="47080" y="23367"/>
                    <a:pt x="47039" y="23367"/>
                  </a:cubicBezTo>
                  <a:lnTo>
                    <a:pt x="46999" y="23367"/>
                  </a:lnTo>
                  <a:cubicBezTo>
                    <a:pt x="46999" y="23407"/>
                    <a:pt x="47039" y="23407"/>
                    <a:pt x="47039" y="23407"/>
                  </a:cubicBezTo>
                  <a:lnTo>
                    <a:pt x="47039" y="23448"/>
                  </a:lnTo>
                  <a:lnTo>
                    <a:pt x="46999" y="23407"/>
                  </a:lnTo>
                  <a:lnTo>
                    <a:pt x="46999" y="23407"/>
                  </a:lnTo>
                  <a:cubicBezTo>
                    <a:pt x="46958" y="23367"/>
                    <a:pt x="46917" y="23367"/>
                    <a:pt x="46917" y="23326"/>
                  </a:cubicBezTo>
                  <a:lnTo>
                    <a:pt x="46917" y="23285"/>
                  </a:lnTo>
                  <a:lnTo>
                    <a:pt x="46876" y="23285"/>
                  </a:lnTo>
                  <a:cubicBezTo>
                    <a:pt x="46876" y="23285"/>
                    <a:pt x="46825" y="23326"/>
                    <a:pt x="46825" y="23285"/>
                  </a:cubicBezTo>
                  <a:cubicBezTo>
                    <a:pt x="46825" y="23285"/>
                    <a:pt x="46876" y="23244"/>
                    <a:pt x="46825" y="23193"/>
                  </a:cubicBezTo>
                  <a:lnTo>
                    <a:pt x="46825" y="23193"/>
                  </a:lnTo>
                  <a:lnTo>
                    <a:pt x="46784" y="23244"/>
                  </a:lnTo>
                  <a:cubicBezTo>
                    <a:pt x="46784" y="23285"/>
                    <a:pt x="46743" y="23244"/>
                    <a:pt x="46743" y="23285"/>
                  </a:cubicBezTo>
                  <a:lnTo>
                    <a:pt x="46702" y="23285"/>
                  </a:lnTo>
                  <a:cubicBezTo>
                    <a:pt x="46702" y="23326"/>
                    <a:pt x="46702" y="23367"/>
                    <a:pt x="46661" y="23367"/>
                  </a:cubicBezTo>
                  <a:lnTo>
                    <a:pt x="46621" y="23367"/>
                  </a:lnTo>
                  <a:cubicBezTo>
                    <a:pt x="46569" y="23326"/>
                    <a:pt x="46529" y="23285"/>
                    <a:pt x="46488" y="23285"/>
                  </a:cubicBezTo>
                  <a:lnTo>
                    <a:pt x="46447" y="23285"/>
                  </a:lnTo>
                  <a:lnTo>
                    <a:pt x="46406" y="23285"/>
                  </a:lnTo>
                  <a:cubicBezTo>
                    <a:pt x="46406" y="23244"/>
                    <a:pt x="46406" y="23244"/>
                    <a:pt x="46365" y="23285"/>
                  </a:cubicBezTo>
                  <a:lnTo>
                    <a:pt x="46314" y="23285"/>
                  </a:lnTo>
                  <a:lnTo>
                    <a:pt x="46273" y="23193"/>
                  </a:lnTo>
                  <a:lnTo>
                    <a:pt x="46273" y="23193"/>
                  </a:lnTo>
                  <a:lnTo>
                    <a:pt x="46273" y="23193"/>
                  </a:lnTo>
                  <a:lnTo>
                    <a:pt x="46191" y="23193"/>
                  </a:lnTo>
                  <a:cubicBezTo>
                    <a:pt x="46151" y="23152"/>
                    <a:pt x="46191" y="23152"/>
                    <a:pt x="46151" y="23111"/>
                  </a:cubicBezTo>
                  <a:cubicBezTo>
                    <a:pt x="46151" y="23070"/>
                    <a:pt x="46059" y="23070"/>
                    <a:pt x="46059" y="22989"/>
                  </a:cubicBezTo>
                  <a:cubicBezTo>
                    <a:pt x="46110" y="22989"/>
                    <a:pt x="46110" y="22897"/>
                    <a:pt x="46059" y="22856"/>
                  </a:cubicBezTo>
                  <a:lnTo>
                    <a:pt x="46059" y="22856"/>
                  </a:lnTo>
                  <a:lnTo>
                    <a:pt x="46059" y="22815"/>
                  </a:lnTo>
                  <a:lnTo>
                    <a:pt x="46018" y="22774"/>
                  </a:lnTo>
                  <a:lnTo>
                    <a:pt x="45977" y="22733"/>
                  </a:lnTo>
                  <a:lnTo>
                    <a:pt x="45936" y="22733"/>
                  </a:lnTo>
                  <a:lnTo>
                    <a:pt x="45895" y="22733"/>
                  </a:lnTo>
                  <a:lnTo>
                    <a:pt x="45895" y="22733"/>
                  </a:lnTo>
                  <a:cubicBezTo>
                    <a:pt x="45854" y="22733"/>
                    <a:pt x="45895" y="22682"/>
                    <a:pt x="45895" y="22682"/>
                  </a:cubicBezTo>
                  <a:cubicBezTo>
                    <a:pt x="45895" y="22641"/>
                    <a:pt x="45936" y="22641"/>
                    <a:pt x="45936" y="22600"/>
                  </a:cubicBezTo>
                  <a:cubicBezTo>
                    <a:pt x="45895" y="22600"/>
                    <a:pt x="45895" y="22559"/>
                    <a:pt x="45895" y="22559"/>
                  </a:cubicBezTo>
                  <a:cubicBezTo>
                    <a:pt x="45854" y="22559"/>
                    <a:pt x="45854" y="22519"/>
                    <a:pt x="45854" y="22519"/>
                  </a:cubicBezTo>
                  <a:cubicBezTo>
                    <a:pt x="45854" y="22559"/>
                    <a:pt x="45803" y="22600"/>
                    <a:pt x="45803" y="22600"/>
                  </a:cubicBezTo>
                  <a:lnTo>
                    <a:pt x="45762" y="22641"/>
                  </a:lnTo>
                  <a:lnTo>
                    <a:pt x="45762" y="22641"/>
                  </a:lnTo>
                  <a:cubicBezTo>
                    <a:pt x="45721" y="22682"/>
                    <a:pt x="45721" y="22682"/>
                    <a:pt x="45681" y="22682"/>
                  </a:cubicBezTo>
                  <a:lnTo>
                    <a:pt x="45681" y="22682"/>
                  </a:lnTo>
                  <a:lnTo>
                    <a:pt x="45681" y="22600"/>
                  </a:lnTo>
                  <a:lnTo>
                    <a:pt x="45721" y="22600"/>
                  </a:lnTo>
                  <a:cubicBezTo>
                    <a:pt x="45762" y="22600"/>
                    <a:pt x="45762" y="22559"/>
                    <a:pt x="45762" y="22519"/>
                  </a:cubicBezTo>
                  <a:lnTo>
                    <a:pt x="45762" y="22519"/>
                  </a:lnTo>
                  <a:lnTo>
                    <a:pt x="45762" y="22427"/>
                  </a:lnTo>
                  <a:cubicBezTo>
                    <a:pt x="45762" y="22427"/>
                    <a:pt x="45803" y="22386"/>
                    <a:pt x="45854" y="22386"/>
                  </a:cubicBezTo>
                  <a:cubicBezTo>
                    <a:pt x="45854" y="22345"/>
                    <a:pt x="45803" y="22345"/>
                    <a:pt x="45803" y="22345"/>
                  </a:cubicBezTo>
                  <a:lnTo>
                    <a:pt x="45854" y="22304"/>
                  </a:lnTo>
                  <a:lnTo>
                    <a:pt x="45854" y="22304"/>
                  </a:lnTo>
                  <a:lnTo>
                    <a:pt x="45803" y="22263"/>
                  </a:lnTo>
                  <a:lnTo>
                    <a:pt x="45803" y="22222"/>
                  </a:lnTo>
                  <a:lnTo>
                    <a:pt x="45803" y="22222"/>
                  </a:lnTo>
                  <a:cubicBezTo>
                    <a:pt x="45803" y="22263"/>
                    <a:pt x="45762" y="22304"/>
                    <a:pt x="45762" y="22304"/>
                  </a:cubicBezTo>
                  <a:lnTo>
                    <a:pt x="45721" y="22345"/>
                  </a:lnTo>
                  <a:lnTo>
                    <a:pt x="45721" y="22386"/>
                  </a:lnTo>
                  <a:cubicBezTo>
                    <a:pt x="45721" y="22386"/>
                    <a:pt x="45681" y="22386"/>
                    <a:pt x="45681" y="22427"/>
                  </a:cubicBezTo>
                  <a:cubicBezTo>
                    <a:pt x="45640" y="22427"/>
                    <a:pt x="45599" y="22478"/>
                    <a:pt x="45599" y="22478"/>
                  </a:cubicBezTo>
                  <a:cubicBezTo>
                    <a:pt x="45599" y="22519"/>
                    <a:pt x="45548" y="22519"/>
                    <a:pt x="45548" y="22559"/>
                  </a:cubicBezTo>
                  <a:lnTo>
                    <a:pt x="45548" y="22600"/>
                  </a:lnTo>
                  <a:lnTo>
                    <a:pt x="45548" y="22600"/>
                  </a:lnTo>
                  <a:cubicBezTo>
                    <a:pt x="45548" y="22641"/>
                    <a:pt x="45507" y="22641"/>
                    <a:pt x="45507" y="22641"/>
                  </a:cubicBezTo>
                  <a:lnTo>
                    <a:pt x="45425" y="22559"/>
                  </a:lnTo>
                  <a:lnTo>
                    <a:pt x="45425" y="22559"/>
                  </a:lnTo>
                  <a:lnTo>
                    <a:pt x="45466" y="22559"/>
                  </a:lnTo>
                  <a:lnTo>
                    <a:pt x="45466" y="22519"/>
                  </a:lnTo>
                  <a:lnTo>
                    <a:pt x="45425" y="22519"/>
                  </a:lnTo>
                  <a:lnTo>
                    <a:pt x="45425" y="22427"/>
                  </a:lnTo>
                  <a:lnTo>
                    <a:pt x="45384" y="22386"/>
                  </a:lnTo>
                  <a:lnTo>
                    <a:pt x="45384" y="22386"/>
                  </a:lnTo>
                  <a:cubicBezTo>
                    <a:pt x="45384" y="22386"/>
                    <a:pt x="45384" y="22345"/>
                    <a:pt x="45343" y="22345"/>
                  </a:cubicBezTo>
                  <a:cubicBezTo>
                    <a:pt x="45343" y="22304"/>
                    <a:pt x="45251" y="22304"/>
                    <a:pt x="45251" y="22263"/>
                  </a:cubicBezTo>
                  <a:cubicBezTo>
                    <a:pt x="45251" y="22263"/>
                    <a:pt x="45292" y="22222"/>
                    <a:pt x="45251" y="22171"/>
                  </a:cubicBezTo>
                  <a:lnTo>
                    <a:pt x="45211" y="22222"/>
                  </a:lnTo>
                  <a:lnTo>
                    <a:pt x="45211" y="22171"/>
                  </a:lnTo>
                  <a:cubicBezTo>
                    <a:pt x="45211" y="22130"/>
                    <a:pt x="45170" y="22130"/>
                    <a:pt x="45170" y="22130"/>
                  </a:cubicBezTo>
                  <a:lnTo>
                    <a:pt x="45129" y="22130"/>
                  </a:lnTo>
                  <a:cubicBezTo>
                    <a:pt x="45088" y="22130"/>
                    <a:pt x="45088" y="22089"/>
                    <a:pt x="45037" y="22089"/>
                  </a:cubicBezTo>
                  <a:lnTo>
                    <a:pt x="44996" y="22089"/>
                  </a:lnTo>
                  <a:cubicBezTo>
                    <a:pt x="44996" y="22089"/>
                    <a:pt x="44996" y="22130"/>
                    <a:pt x="44955" y="22089"/>
                  </a:cubicBezTo>
                  <a:cubicBezTo>
                    <a:pt x="44955" y="22089"/>
                    <a:pt x="44914" y="22049"/>
                    <a:pt x="44873" y="22049"/>
                  </a:cubicBezTo>
                  <a:lnTo>
                    <a:pt x="44741" y="22049"/>
                  </a:lnTo>
                  <a:lnTo>
                    <a:pt x="44700" y="22049"/>
                  </a:lnTo>
                  <a:lnTo>
                    <a:pt x="44577" y="22049"/>
                  </a:lnTo>
                  <a:cubicBezTo>
                    <a:pt x="44526" y="22089"/>
                    <a:pt x="44485" y="22089"/>
                    <a:pt x="44485" y="22089"/>
                  </a:cubicBezTo>
                  <a:lnTo>
                    <a:pt x="44444" y="22130"/>
                  </a:lnTo>
                  <a:lnTo>
                    <a:pt x="44403" y="22130"/>
                  </a:lnTo>
                  <a:cubicBezTo>
                    <a:pt x="44363" y="22171"/>
                    <a:pt x="44271" y="22171"/>
                    <a:pt x="44189" y="22222"/>
                  </a:cubicBezTo>
                  <a:lnTo>
                    <a:pt x="44066" y="22222"/>
                  </a:lnTo>
                  <a:cubicBezTo>
                    <a:pt x="43974" y="22263"/>
                    <a:pt x="43933" y="22304"/>
                    <a:pt x="43852" y="22345"/>
                  </a:cubicBezTo>
                  <a:lnTo>
                    <a:pt x="43811" y="22345"/>
                  </a:lnTo>
                  <a:cubicBezTo>
                    <a:pt x="43760" y="22345"/>
                    <a:pt x="43811" y="22386"/>
                    <a:pt x="43760" y="22427"/>
                  </a:cubicBezTo>
                  <a:lnTo>
                    <a:pt x="43760" y="22478"/>
                  </a:lnTo>
                  <a:lnTo>
                    <a:pt x="43760" y="22478"/>
                  </a:lnTo>
                  <a:cubicBezTo>
                    <a:pt x="43719" y="22478"/>
                    <a:pt x="43719" y="22519"/>
                    <a:pt x="43719" y="22519"/>
                  </a:cubicBezTo>
                  <a:lnTo>
                    <a:pt x="43678" y="22519"/>
                  </a:lnTo>
                  <a:lnTo>
                    <a:pt x="43637" y="22519"/>
                  </a:lnTo>
                  <a:lnTo>
                    <a:pt x="43555" y="22519"/>
                  </a:lnTo>
                  <a:lnTo>
                    <a:pt x="43555" y="22519"/>
                  </a:lnTo>
                  <a:lnTo>
                    <a:pt x="43504" y="22519"/>
                  </a:lnTo>
                  <a:lnTo>
                    <a:pt x="43382" y="22519"/>
                  </a:lnTo>
                  <a:cubicBezTo>
                    <a:pt x="43341" y="22519"/>
                    <a:pt x="43341" y="22559"/>
                    <a:pt x="43300" y="22559"/>
                  </a:cubicBezTo>
                  <a:lnTo>
                    <a:pt x="43300" y="22559"/>
                  </a:lnTo>
                  <a:lnTo>
                    <a:pt x="43249" y="22559"/>
                  </a:lnTo>
                  <a:lnTo>
                    <a:pt x="43167" y="22559"/>
                  </a:lnTo>
                  <a:cubicBezTo>
                    <a:pt x="43126" y="22600"/>
                    <a:pt x="43126" y="22641"/>
                    <a:pt x="43126" y="22641"/>
                  </a:cubicBezTo>
                  <a:lnTo>
                    <a:pt x="43085" y="22682"/>
                  </a:lnTo>
                  <a:lnTo>
                    <a:pt x="42994" y="22682"/>
                  </a:lnTo>
                  <a:lnTo>
                    <a:pt x="42994" y="22733"/>
                  </a:lnTo>
                  <a:lnTo>
                    <a:pt x="42994" y="22733"/>
                  </a:lnTo>
                  <a:lnTo>
                    <a:pt x="42953" y="22774"/>
                  </a:lnTo>
                  <a:lnTo>
                    <a:pt x="42912" y="22774"/>
                  </a:lnTo>
                  <a:cubicBezTo>
                    <a:pt x="42912" y="22774"/>
                    <a:pt x="42871" y="22815"/>
                    <a:pt x="42871" y="22774"/>
                  </a:cubicBezTo>
                  <a:lnTo>
                    <a:pt x="42871" y="22774"/>
                  </a:lnTo>
                  <a:cubicBezTo>
                    <a:pt x="42871" y="22815"/>
                    <a:pt x="42871" y="22815"/>
                    <a:pt x="42830" y="22815"/>
                  </a:cubicBezTo>
                  <a:cubicBezTo>
                    <a:pt x="42830" y="22815"/>
                    <a:pt x="42830" y="22774"/>
                    <a:pt x="42830" y="22815"/>
                  </a:cubicBezTo>
                  <a:lnTo>
                    <a:pt x="42789" y="22815"/>
                  </a:lnTo>
                  <a:cubicBezTo>
                    <a:pt x="42738" y="22815"/>
                    <a:pt x="42656" y="22774"/>
                    <a:pt x="42615" y="22774"/>
                  </a:cubicBezTo>
                  <a:lnTo>
                    <a:pt x="42615" y="22774"/>
                  </a:lnTo>
                  <a:lnTo>
                    <a:pt x="42575" y="22733"/>
                  </a:lnTo>
                  <a:cubicBezTo>
                    <a:pt x="42534" y="22682"/>
                    <a:pt x="42534" y="22682"/>
                    <a:pt x="42483" y="22682"/>
                  </a:cubicBezTo>
                  <a:lnTo>
                    <a:pt x="42483" y="22682"/>
                  </a:lnTo>
                  <a:lnTo>
                    <a:pt x="42483" y="22682"/>
                  </a:lnTo>
                  <a:lnTo>
                    <a:pt x="42442" y="22641"/>
                  </a:lnTo>
                  <a:lnTo>
                    <a:pt x="42442" y="22600"/>
                  </a:lnTo>
                  <a:lnTo>
                    <a:pt x="42534" y="22600"/>
                  </a:lnTo>
                  <a:cubicBezTo>
                    <a:pt x="42534" y="22559"/>
                    <a:pt x="42534" y="22559"/>
                    <a:pt x="42575" y="22519"/>
                  </a:cubicBezTo>
                  <a:cubicBezTo>
                    <a:pt x="42575" y="22519"/>
                    <a:pt x="42534" y="22478"/>
                    <a:pt x="42534" y="22427"/>
                  </a:cubicBezTo>
                  <a:lnTo>
                    <a:pt x="42575" y="22427"/>
                  </a:lnTo>
                  <a:cubicBezTo>
                    <a:pt x="42534" y="22345"/>
                    <a:pt x="42534" y="22304"/>
                    <a:pt x="42534" y="22222"/>
                  </a:cubicBezTo>
                  <a:cubicBezTo>
                    <a:pt x="42483" y="22171"/>
                    <a:pt x="42442" y="22089"/>
                    <a:pt x="42401" y="22008"/>
                  </a:cubicBezTo>
                  <a:lnTo>
                    <a:pt x="42401" y="21834"/>
                  </a:lnTo>
                  <a:cubicBezTo>
                    <a:pt x="42360" y="21834"/>
                    <a:pt x="42360" y="21793"/>
                    <a:pt x="42319" y="21752"/>
                  </a:cubicBezTo>
                  <a:lnTo>
                    <a:pt x="42278" y="21711"/>
                  </a:lnTo>
                  <a:lnTo>
                    <a:pt x="42278" y="21660"/>
                  </a:lnTo>
                  <a:cubicBezTo>
                    <a:pt x="42227" y="21619"/>
                    <a:pt x="42227" y="21579"/>
                    <a:pt x="42227" y="21538"/>
                  </a:cubicBezTo>
                  <a:lnTo>
                    <a:pt x="42186" y="21497"/>
                  </a:lnTo>
                  <a:cubicBezTo>
                    <a:pt x="42146" y="21456"/>
                    <a:pt x="42105" y="21405"/>
                    <a:pt x="42064" y="21364"/>
                  </a:cubicBezTo>
                  <a:lnTo>
                    <a:pt x="42064" y="21323"/>
                  </a:lnTo>
                  <a:lnTo>
                    <a:pt x="42064" y="21323"/>
                  </a:lnTo>
                  <a:close/>
                  <a:moveTo>
                    <a:pt x="45762" y="22733"/>
                  </a:moveTo>
                  <a:lnTo>
                    <a:pt x="45762" y="22733"/>
                  </a:lnTo>
                  <a:cubicBezTo>
                    <a:pt x="45762" y="22774"/>
                    <a:pt x="45803" y="22774"/>
                    <a:pt x="45854" y="22774"/>
                  </a:cubicBezTo>
                  <a:cubicBezTo>
                    <a:pt x="45854" y="22815"/>
                    <a:pt x="45803" y="22815"/>
                    <a:pt x="45803" y="22815"/>
                  </a:cubicBezTo>
                  <a:lnTo>
                    <a:pt x="45762" y="22815"/>
                  </a:lnTo>
                  <a:lnTo>
                    <a:pt x="45721" y="22815"/>
                  </a:lnTo>
                  <a:lnTo>
                    <a:pt x="45681" y="22815"/>
                  </a:lnTo>
                  <a:lnTo>
                    <a:pt x="45640" y="22815"/>
                  </a:lnTo>
                  <a:lnTo>
                    <a:pt x="45640" y="22815"/>
                  </a:lnTo>
                  <a:lnTo>
                    <a:pt x="45640" y="22774"/>
                  </a:lnTo>
                  <a:cubicBezTo>
                    <a:pt x="45681" y="22774"/>
                    <a:pt x="45721" y="22774"/>
                    <a:pt x="45762" y="22733"/>
                  </a:cubicBezTo>
                  <a:close/>
                  <a:moveTo>
                    <a:pt x="46784" y="23499"/>
                  </a:moveTo>
                  <a:lnTo>
                    <a:pt x="46743" y="23540"/>
                  </a:lnTo>
                  <a:lnTo>
                    <a:pt x="46743" y="23448"/>
                  </a:lnTo>
                  <a:lnTo>
                    <a:pt x="46784" y="23499"/>
                  </a:lnTo>
                  <a:close/>
                  <a:moveTo>
                    <a:pt x="47336" y="23581"/>
                  </a:moveTo>
                  <a:lnTo>
                    <a:pt x="47336" y="23581"/>
                  </a:lnTo>
                  <a:cubicBezTo>
                    <a:pt x="47295" y="23581"/>
                    <a:pt x="47295" y="23540"/>
                    <a:pt x="47295" y="23499"/>
                  </a:cubicBezTo>
                  <a:lnTo>
                    <a:pt x="47387" y="23581"/>
                  </a:lnTo>
                  <a:lnTo>
                    <a:pt x="47336" y="23581"/>
                  </a:lnTo>
                  <a:close/>
                  <a:moveTo>
                    <a:pt x="46825" y="23796"/>
                  </a:moveTo>
                  <a:lnTo>
                    <a:pt x="46825" y="23704"/>
                  </a:lnTo>
                  <a:lnTo>
                    <a:pt x="46825" y="23663"/>
                  </a:lnTo>
                  <a:lnTo>
                    <a:pt x="46876" y="23663"/>
                  </a:lnTo>
                  <a:lnTo>
                    <a:pt x="46917" y="23663"/>
                  </a:lnTo>
                  <a:cubicBezTo>
                    <a:pt x="46917" y="23663"/>
                    <a:pt x="46958" y="23663"/>
                    <a:pt x="46958" y="23704"/>
                  </a:cubicBezTo>
                  <a:cubicBezTo>
                    <a:pt x="46999" y="23704"/>
                    <a:pt x="47039" y="23755"/>
                    <a:pt x="47131" y="23755"/>
                  </a:cubicBezTo>
                  <a:lnTo>
                    <a:pt x="47172" y="23704"/>
                  </a:lnTo>
                  <a:lnTo>
                    <a:pt x="47213" y="23704"/>
                  </a:lnTo>
                  <a:lnTo>
                    <a:pt x="47254" y="23704"/>
                  </a:lnTo>
                  <a:lnTo>
                    <a:pt x="47254" y="23704"/>
                  </a:lnTo>
                  <a:lnTo>
                    <a:pt x="47295" y="23704"/>
                  </a:lnTo>
                  <a:lnTo>
                    <a:pt x="47295" y="23704"/>
                  </a:lnTo>
                  <a:cubicBezTo>
                    <a:pt x="47336" y="23704"/>
                    <a:pt x="47336" y="23755"/>
                    <a:pt x="47336" y="23755"/>
                  </a:cubicBezTo>
                  <a:lnTo>
                    <a:pt x="47336" y="23796"/>
                  </a:lnTo>
                  <a:lnTo>
                    <a:pt x="47336" y="23837"/>
                  </a:lnTo>
                  <a:lnTo>
                    <a:pt x="47336" y="23877"/>
                  </a:lnTo>
                  <a:cubicBezTo>
                    <a:pt x="47336" y="23918"/>
                    <a:pt x="47336" y="23959"/>
                    <a:pt x="47295" y="23959"/>
                  </a:cubicBezTo>
                  <a:lnTo>
                    <a:pt x="47295" y="24051"/>
                  </a:lnTo>
                  <a:lnTo>
                    <a:pt x="47295" y="24133"/>
                  </a:lnTo>
                  <a:lnTo>
                    <a:pt x="47254" y="24133"/>
                  </a:lnTo>
                  <a:lnTo>
                    <a:pt x="47254" y="24092"/>
                  </a:lnTo>
                  <a:cubicBezTo>
                    <a:pt x="47172" y="24092"/>
                    <a:pt x="47172" y="24174"/>
                    <a:pt x="47131" y="24215"/>
                  </a:cubicBezTo>
                  <a:lnTo>
                    <a:pt x="47080" y="24215"/>
                  </a:lnTo>
                  <a:cubicBezTo>
                    <a:pt x="47039" y="24215"/>
                    <a:pt x="47039" y="24215"/>
                    <a:pt x="46999" y="24174"/>
                  </a:cubicBezTo>
                  <a:lnTo>
                    <a:pt x="46999" y="24174"/>
                  </a:lnTo>
                  <a:lnTo>
                    <a:pt x="47039" y="24174"/>
                  </a:lnTo>
                  <a:cubicBezTo>
                    <a:pt x="46999" y="24092"/>
                    <a:pt x="46958" y="24133"/>
                    <a:pt x="46958" y="24092"/>
                  </a:cubicBezTo>
                  <a:cubicBezTo>
                    <a:pt x="46917" y="24092"/>
                    <a:pt x="46917" y="24051"/>
                    <a:pt x="46917" y="24010"/>
                  </a:cubicBezTo>
                  <a:lnTo>
                    <a:pt x="46917" y="23959"/>
                  </a:lnTo>
                  <a:lnTo>
                    <a:pt x="46917" y="23918"/>
                  </a:lnTo>
                  <a:cubicBezTo>
                    <a:pt x="46876" y="23877"/>
                    <a:pt x="46876" y="23837"/>
                    <a:pt x="46825" y="23796"/>
                  </a:cubicBezTo>
                  <a:close/>
                </a:path>
              </a:pathLst>
            </a:custGeom>
            <a:solidFill>
              <a:srgbClr val="F7DFA3">
                <a:alpha val="7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3378985" y="3030466"/>
              <a:ext cx="400787" cy="438329"/>
            </a:xfrm>
            <a:custGeom>
              <a:avLst/>
              <a:gdLst/>
              <a:ahLst/>
              <a:cxnLst/>
              <a:rect l="l" t="t" r="r" b="b"/>
              <a:pathLst>
                <a:path w="4046" h="4425" extrusionOk="0">
                  <a:moveTo>
                    <a:pt x="0" y="1"/>
                  </a:moveTo>
                  <a:lnTo>
                    <a:pt x="82" y="133"/>
                  </a:lnTo>
                  <a:cubicBezTo>
                    <a:pt x="82" y="42"/>
                    <a:pt x="82" y="42"/>
                    <a:pt x="41" y="1"/>
                  </a:cubicBezTo>
                  <a:close/>
                  <a:moveTo>
                    <a:pt x="1655" y="82"/>
                  </a:moveTo>
                  <a:cubicBezTo>
                    <a:pt x="1614" y="133"/>
                    <a:pt x="1614" y="133"/>
                    <a:pt x="1573" y="133"/>
                  </a:cubicBezTo>
                  <a:lnTo>
                    <a:pt x="1573" y="174"/>
                  </a:lnTo>
                  <a:cubicBezTo>
                    <a:pt x="1573" y="174"/>
                    <a:pt x="1573" y="215"/>
                    <a:pt x="1533" y="215"/>
                  </a:cubicBezTo>
                  <a:lnTo>
                    <a:pt x="1655" y="215"/>
                  </a:lnTo>
                  <a:lnTo>
                    <a:pt x="1655" y="82"/>
                  </a:lnTo>
                  <a:close/>
                  <a:moveTo>
                    <a:pt x="3229" y="1748"/>
                  </a:moveTo>
                  <a:cubicBezTo>
                    <a:pt x="3188" y="1789"/>
                    <a:pt x="3229" y="1921"/>
                    <a:pt x="3229" y="1962"/>
                  </a:cubicBezTo>
                  <a:lnTo>
                    <a:pt x="3321" y="1962"/>
                  </a:lnTo>
                  <a:cubicBezTo>
                    <a:pt x="3361" y="1962"/>
                    <a:pt x="3443" y="1962"/>
                    <a:pt x="3484" y="1921"/>
                  </a:cubicBezTo>
                  <a:cubicBezTo>
                    <a:pt x="3535" y="1870"/>
                    <a:pt x="3535" y="1789"/>
                    <a:pt x="3535" y="1748"/>
                  </a:cubicBezTo>
                  <a:close/>
                  <a:moveTo>
                    <a:pt x="378" y="1"/>
                  </a:moveTo>
                  <a:cubicBezTo>
                    <a:pt x="337" y="1"/>
                    <a:pt x="164" y="82"/>
                    <a:pt x="123" y="82"/>
                  </a:cubicBezTo>
                  <a:lnTo>
                    <a:pt x="123" y="133"/>
                  </a:lnTo>
                  <a:cubicBezTo>
                    <a:pt x="123" y="133"/>
                    <a:pt x="215" y="256"/>
                    <a:pt x="215" y="297"/>
                  </a:cubicBezTo>
                  <a:lnTo>
                    <a:pt x="2595" y="4425"/>
                  </a:lnTo>
                  <a:lnTo>
                    <a:pt x="4046" y="1962"/>
                  </a:lnTo>
                  <a:lnTo>
                    <a:pt x="3995" y="1962"/>
                  </a:lnTo>
                  <a:cubicBezTo>
                    <a:pt x="3954" y="1870"/>
                    <a:pt x="3872" y="1870"/>
                    <a:pt x="3791" y="1870"/>
                  </a:cubicBezTo>
                  <a:cubicBezTo>
                    <a:pt x="3791" y="1830"/>
                    <a:pt x="3739" y="1830"/>
                    <a:pt x="3699" y="1789"/>
                  </a:cubicBezTo>
                  <a:cubicBezTo>
                    <a:pt x="3699" y="1830"/>
                    <a:pt x="3658" y="1830"/>
                    <a:pt x="3617" y="1830"/>
                  </a:cubicBezTo>
                  <a:cubicBezTo>
                    <a:pt x="3576" y="1830"/>
                    <a:pt x="3576" y="1870"/>
                    <a:pt x="3535" y="1921"/>
                  </a:cubicBezTo>
                  <a:cubicBezTo>
                    <a:pt x="3535" y="1962"/>
                    <a:pt x="3443" y="2003"/>
                    <a:pt x="3402" y="2044"/>
                  </a:cubicBezTo>
                  <a:lnTo>
                    <a:pt x="3402" y="1962"/>
                  </a:lnTo>
                  <a:cubicBezTo>
                    <a:pt x="3361" y="2003"/>
                    <a:pt x="3321" y="2003"/>
                    <a:pt x="3280" y="2003"/>
                  </a:cubicBezTo>
                  <a:lnTo>
                    <a:pt x="3229" y="2003"/>
                  </a:lnTo>
                  <a:cubicBezTo>
                    <a:pt x="3188" y="1962"/>
                    <a:pt x="3188" y="1921"/>
                    <a:pt x="3188" y="1870"/>
                  </a:cubicBezTo>
                  <a:cubicBezTo>
                    <a:pt x="3147" y="1870"/>
                    <a:pt x="3065" y="1962"/>
                    <a:pt x="3024" y="1962"/>
                  </a:cubicBezTo>
                  <a:lnTo>
                    <a:pt x="3024" y="1921"/>
                  </a:lnTo>
                  <a:lnTo>
                    <a:pt x="2973" y="1921"/>
                  </a:lnTo>
                  <a:cubicBezTo>
                    <a:pt x="3065" y="1870"/>
                    <a:pt x="3065" y="1830"/>
                    <a:pt x="3065" y="1789"/>
                  </a:cubicBezTo>
                  <a:cubicBezTo>
                    <a:pt x="3106" y="1748"/>
                    <a:pt x="3188" y="1707"/>
                    <a:pt x="3229" y="1666"/>
                  </a:cubicBezTo>
                  <a:cubicBezTo>
                    <a:pt x="3280" y="1615"/>
                    <a:pt x="3280" y="1574"/>
                    <a:pt x="3321" y="1533"/>
                  </a:cubicBezTo>
                  <a:lnTo>
                    <a:pt x="3321" y="1451"/>
                  </a:lnTo>
                  <a:cubicBezTo>
                    <a:pt x="3188" y="1451"/>
                    <a:pt x="3188" y="1278"/>
                    <a:pt x="3147" y="1155"/>
                  </a:cubicBezTo>
                  <a:cubicBezTo>
                    <a:pt x="3147" y="1104"/>
                    <a:pt x="3147" y="1063"/>
                    <a:pt x="3106" y="1063"/>
                  </a:cubicBezTo>
                  <a:lnTo>
                    <a:pt x="3065" y="1063"/>
                  </a:lnTo>
                  <a:cubicBezTo>
                    <a:pt x="3065" y="1063"/>
                    <a:pt x="2891" y="941"/>
                    <a:pt x="2851" y="900"/>
                  </a:cubicBezTo>
                  <a:cubicBezTo>
                    <a:pt x="2810" y="900"/>
                    <a:pt x="2769" y="849"/>
                    <a:pt x="2677" y="849"/>
                  </a:cubicBezTo>
                  <a:cubicBezTo>
                    <a:pt x="2677" y="849"/>
                    <a:pt x="2595" y="808"/>
                    <a:pt x="2513" y="808"/>
                  </a:cubicBezTo>
                  <a:lnTo>
                    <a:pt x="2462" y="808"/>
                  </a:lnTo>
                  <a:cubicBezTo>
                    <a:pt x="2421" y="808"/>
                    <a:pt x="2421" y="849"/>
                    <a:pt x="2421" y="849"/>
                  </a:cubicBezTo>
                  <a:cubicBezTo>
                    <a:pt x="2381" y="849"/>
                    <a:pt x="2340" y="808"/>
                    <a:pt x="2299" y="808"/>
                  </a:cubicBezTo>
                  <a:lnTo>
                    <a:pt x="2258" y="849"/>
                  </a:lnTo>
                  <a:cubicBezTo>
                    <a:pt x="2258" y="767"/>
                    <a:pt x="2166" y="685"/>
                    <a:pt x="2084" y="685"/>
                  </a:cubicBezTo>
                  <a:lnTo>
                    <a:pt x="2043" y="726"/>
                  </a:lnTo>
                  <a:lnTo>
                    <a:pt x="2043" y="593"/>
                  </a:lnTo>
                  <a:cubicBezTo>
                    <a:pt x="2003" y="512"/>
                    <a:pt x="1870" y="471"/>
                    <a:pt x="1788" y="430"/>
                  </a:cubicBezTo>
                  <a:lnTo>
                    <a:pt x="1573" y="430"/>
                  </a:lnTo>
                  <a:cubicBezTo>
                    <a:pt x="1655" y="389"/>
                    <a:pt x="1655" y="338"/>
                    <a:pt x="1696" y="297"/>
                  </a:cubicBezTo>
                  <a:cubicBezTo>
                    <a:pt x="1696" y="297"/>
                    <a:pt x="1655" y="297"/>
                    <a:pt x="1614" y="256"/>
                  </a:cubicBezTo>
                  <a:cubicBezTo>
                    <a:pt x="1573" y="215"/>
                    <a:pt x="1533" y="215"/>
                    <a:pt x="1533" y="215"/>
                  </a:cubicBezTo>
                  <a:cubicBezTo>
                    <a:pt x="1492" y="215"/>
                    <a:pt x="1492" y="256"/>
                    <a:pt x="1492" y="256"/>
                  </a:cubicBezTo>
                  <a:cubicBezTo>
                    <a:pt x="1492" y="215"/>
                    <a:pt x="1441" y="174"/>
                    <a:pt x="1400" y="174"/>
                  </a:cubicBezTo>
                  <a:lnTo>
                    <a:pt x="1400" y="133"/>
                  </a:lnTo>
                  <a:lnTo>
                    <a:pt x="1492" y="133"/>
                  </a:lnTo>
                  <a:cubicBezTo>
                    <a:pt x="1492" y="133"/>
                    <a:pt x="1441" y="82"/>
                    <a:pt x="1359" y="82"/>
                  </a:cubicBezTo>
                  <a:cubicBezTo>
                    <a:pt x="1318" y="82"/>
                    <a:pt x="1277" y="133"/>
                    <a:pt x="1236" y="133"/>
                  </a:cubicBezTo>
                  <a:cubicBezTo>
                    <a:pt x="1185" y="133"/>
                    <a:pt x="1185" y="174"/>
                    <a:pt x="1144" y="215"/>
                  </a:cubicBezTo>
                  <a:lnTo>
                    <a:pt x="1063" y="215"/>
                  </a:lnTo>
                  <a:cubicBezTo>
                    <a:pt x="981" y="215"/>
                    <a:pt x="930" y="133"/>
                    <a:pt x="889" y="133"/>
                  </a:cubicBezTo>
                  <a:lnTo>
                    <a:pt x="634" y="133"/>
                  </a:lnTo>
                  <a:cubicBezTo>
                    <a:pt x="593" y="133"/>
                    <a:pt x="593" y="82"/>
                    <a:pt x="593" y="82"/>
                  </a:cubicBezTo>
                  <a:cubicBezTo>
                    <a:pt x="552" y="1"/>
                    <a:pt x="511" y="1"/>
                    <a:pt x="419" y="1"/>
                  </a:cubicBezTo>
                  <a:close/>
                </a:path>
              </a:pathLst>
            </a:custGeom>
            <a:solidFill>
              <a:srgbClr val="F7DFA3">
                <a:alpha val="7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239195" y="1989076"/>
              <a:ext cx="345215" cy="442391"/>
            </a:xfrm>
            <a:custGeom>
              <a:avLst/>
              <a:gdLst/>
              <a:ahLst/>
              <a:cxnLst/>
              <a:rect l="l" t="t" r="r" b="b"/>
              <a:pathLst>
                <a:path w="3485" h="4466" extrusionOk="0">
                  <a:moveTo>
                    <a:pt x="2299" y="0"/>
                  </a:moveTo>
                  <a:cubicBezTo>
                    <a:pt x="2299" y="0"/>
                    <a:pt x="2299" y="41"/>
                    <a:pt x="2259" y="41"/>
                  </a:cubicBezTo>
                  <a:cubicBezTo>
                    <a:pt x="2299" y="82"/>
                    <a:pt x="2299" y="82"/>
                    <a:pt x="2340" y="82"/>
                  </a:cubicBezTo>
                  <a:lnTo>
                    <a:pt x="2340" y="123"/>
                  </a:lnTo>
                  <a:cubicBezTo>
                    <a:pt x="2299" y="123"/>
                    <a:pt x="2299" y="123"/>
                    <a:pt x="2259" y="174"/>
                  </a:cubicBezTo>
                  <a:lnTo>
                    <a:pt x="2299" y="215"/>
                  </a:lnTo>
                  <a:lnTo>
                    <a:pt x="2340" y="215"/>
                  </a:lnTo>
                  <a:cubicBezTo>
                    <a:pt x="2340" y="256"/>
                    <a:pt x="2299" y="256"/>
                    <a:pt x="2299" y="297"/>
                  </a:cubicBezTo>
                  <a:lnTo>
                    <a:pt x="2381" y="297"/>
                  </a:lnTo>
                  <a:lnTo>
                    <a:pt x="2381" y="338"/>
                  </a:lnTo>
                  <a:lnTo>
                    <a:pt x="2340" y="378"/>
                  </a:lnTo>
                  <a:lnTo>
                    <a:pt x="2422" y="378"/>
                  </a:lnTo>
                  <a:cubicBezTo>
                    <a:pt x="2422" y="378"/>
                    <a:pt x="2422" y="429"/>
                    <a:pt x="2381" y="429"/>
                  </a:cubicBezTo>
                  <a:lnTo>
                    <a:pt x="2340" y="429"/>
                  </a:lnTo>
                  <a:lnTo>
                    <a:pt x="2340" y="378"/>
                  </a:lnTo>
                  <a:lnTo>
                    <a:pt x="2299" y="429"/>
                  </a:lnTo>
                  <a:lnTo>
                    <a:pt x="2299" y="470"/>
                  </a:lnTo>
                  <a:lnTo>
                    <a:pt x="2340" y="511"/>
                  </a:lnTo>
                  <a:lnTo>
                    <a:pt x="2381" y="470"/>
                  </a:lnTo>
                  <a:lnTo>
                    <a:pt x="2422" y="429"/>
                  </a:lnTo>
                  <a:lnTo>
                    <a:pt x="2422" y="470"/>
                  </a:lnTo>
                  <a:lnTo>
                    <a:pt x="2422" y="511"/>
                  </a:lnTo>
                  <a:lnTo>
                    <a:pt x="2463" y="511"/>
                  </a:lnTo>
                  <a:cubicBezTo>
                    <a:pt x="2422" y="511"/>
                    <a:pt x="2422" y="511"/>
                    <a:pt x="2381" y="552"/>
                  </a:cubicBezTo>
                  <a:lnTo>
                    <a:pt x="2463" y="552"/>
                  </a:lnTo>
                  <a:cubicBezTo>
                    <a:pt x="2422" y="552"/>
                    <a:pt x="2422" y="552"/>
                    <a:pt x="2422" y="593"/>
                  </a:cubicBezTo>
                  <a:lnTo>
                    <a:pt x="2381" y="593"/>
                  </a:lnTo>
                  <a:lnTo>
                    <a:pt x="2381" y="552"/>
                  </a:lnTo>
                  <a:lnTo>
                    <a:pt x="2340" y="552"/>
                  </a:lnTo>
                  <a:lnTo>
                    <a:pt x="2340" y="634"/>
                  </a:lnTo>
                  <a:lnTo>
                    <a:pt x="2340" y="685"/>
                  </a:lnTo>
                  <a:cubicBezTo>
                    <a:pt x="2422" y="685"/>
                    <a:pt x="2463" y="726"/>
                    <a:pt x="2514" y="726"/>
                  </a:cubicBezTo>
                  <a:lnTo>
                    <a:pt x="2514" y="767"/>
                  </a:lnTo>
                  <a:lnTo>
                    <a:pt x="2718" y="767"/>
                  </a:lnTo>
                  <a:cubicBezTo>
                    <a:pt x="2810" y="685"/>
                    <a:pt x="2851" y="685"/>
                    <a:pt x="2933" y="593"/>
                  </a:cubicBezTo>
                  <a:lnTo>
                    <a:pt x="2974" y="552"/>
                  </a:lnTo>
                  <a:lnTo>
                    <a:pt x="3025" y="552"/>
                  </a:lnTo>
                  <a:cubicBezTo>
                    <a:pt x="3066" y="552"/>
                    <a:pt x="3066" y="511"/>
                    <a:pt x="3066" y="429"/>
                  </a:cubicBezTo>
                  <a:lnTo>
                    <a:pt x="3107" y="429"/>
                  </a:lnTo>
                  <a:lnTo>
                    <a:pt x="3107" y="470"/>
                  </a:lnTo>
                  <a:cubicBezTo>
                    <a:pt x="3107" y="511"/>
                    <a:pt x="3107" y="511"/>
                    <a:pt x="3147" y="511"/>
                  </a:cubicBezTo>
                  <a:lnTo>
                    <a:pt x="3188" y="511"/>
                  </a:lnTo>
                  <a:lnTo>
                    <a:pt x="3485" y="0"/>
                  </a:lnTo>
                  <a:close/>
                  <a:moveTo>
                    <a:pt x="2974" y="848"/>
                  </a:moveTo>
                  <a:lnTo>
                    <a:pt x="2960" y="893"/>
                  </a:lnTo>
                  <a:lnTo>
                    <a:pt x="2960" y="893"/>
                  </a:lnTo>
                  <a:cubicBezTo>
                    <a:pt x="2968" y="879"/>
                    <a:pt x="2974" y="863"/>
                    <a:pt x="2974" y="848"/>
                  </a:cubicBezTo>
                  <a:close/>
                  <a:moveTo>
                    <a:pt x="2960" y="893"/>
                  </a:moveTo>
                  <a:cubicBezTo>
                    <a:pt x="2944" y="919"/>
                    <a:pt x="2918" y="940"/>
                    <a:pt x="2892" y="940"/>
                  </a:cubicBezTo>
                  <a:cubicBezTo>
                    <a:pt x="2892" y="940"/>
                    <a:pt x="2851" y="981"/>
                    <a:pt x="2810" y="981"/>
                  </a:cubicBezTo>
                  <a:cubicBezTo>
                    <a:pt x="2769" y="981"/>
                    <a:pt x="2769" y="1022"/>
                    <a:pt x="2718" y="1022"/>
                  </a:cubicBezTo>
                  <a:lnTo>
                    <a:pt x="2769" y="1063"/>
                  </a:lnTo>
                  <a:cubicBezTo>
                    <a:pt x="2810" y="1063"/>
                    <a:pt x="2851" y="1022"/>
                    <a:pt x="2851" y="981"/>
                  </a:cubicBezTo>
                  <a:lnTo>
                    <a:pt x="2933" y="981"/>
                  </a:lnTo>
                  <a:lnTo>
                    <a:pt x="2960" y="893"/>
                  </a:lnTo>
                  <a:close/>
                  <a:moveTo>
                    <a:pt x="2851" y="1063"/>
                  </a:moveTo>
                  <a:lnTo>
                    <a:pt x="2833" y="1098"/>
                  </a:lnTo>
                  <a:lnTo>
                    <a:pt x="2833" y="1098"/>
                  </a:lnTo>
                  <a:cubicBezTo>
                    <a:pt x="2851" y="1087"/>
                    <a:pt x="2851" y="1063"/>
                    <a:pt x="2851" y="1063"/>
                  </a:cubicBezTo>
                  <a:close/>
                  <a:moveTo>
                    <a:pt x="2833" y="1098"/>
                  </a:moveTo>
                  <a:cubicBezTo>
                    <a:pt x="2827" y="1102"/>
                    <a:pt x="2820" y="1104"/>
                    <a:pt x="2810" y="1104"/>
                  </a:cubicBezTo>
                  <a:lnTo>
                    <a:pt x="2769" y="1104"/>
                  </a:lnTo>
                  <a:cubicBezTo>
                    <a:pt x="2724" y="1140"/>
                    <a:pt x="2760" y="1185"/>
                    <a:pt x="2768" y="1223"/>
                  </a:cubicBezTo>
                  <a:lnTo>
                    <a:pt x="2768" y="1223"/>
                  </a:lnTo>
                  <a:lnTo>
                    <a:pt x="2833" y="1098"/>
                  </a:lnTo>
                  <a:close/>
                  <a:moveTo>
                    <a:pt x="2768" y="1223"/>
                  </a:moveTo>
                  <a:lnTo>
                    <a:pt x="2755" y="1248"/>
                  </a:lnTo>
                  <a:lnTo>
                    <a:pt x="2755" y="1248"/>
                  </a:lnTo>
                  <a:cubicBezTo>
                    <a:pt x="2759" y="1245"/>
                    <a:pt x="2764" y="1241"/>
                    <a:pt x="2769" y="1237"/>
                  </a:cubicBezTo>
                  <a:cubicBezTo>
                    <a:pt x="2769" y="1232"/>
                    <a:pt x="2769" y="1228"/>
                    <a:pt x="2768" y="1223"/>
                  </a:cubicBezTo>
                  <a:close/>
                  <a:moveTo>
                    <a:pt x="675" y="1277"/>
                  </a:moveTo>
                  <a:lnTo>
                    <a:pt x="675" y="1318"/>
                  </a:lnTo>
                  <a:lnTo>
                    <a:pt x="726" y="1318"/>
                  </a:lnTo>
                  <a:lnTo>
                    <a:pt x="726" y="1277"/>
                  </a:lnTo>
                  <a:close/>
                  <a:moveTo>
                    <a:pt x="2755" y="1248"/>
                  </a:moveTo>
                  <a:lnTo>
                    <a:pt x="2755" y="1248"/>
                  </a:lnTo>
                  <a:cubicBezTo>
                    <a:pt x="2718" y="1278"/>
                    <a:pt x="2718" y="1282"/>
                    <a:pt x="2718" y="1318"/>
                  </a:cubicBezTo>
                  <a:lnTo>
                    <a:pt x="2755" y="1248"/>
                  </a:lnTo>
                  <a:close/>
                  <a:moveTo>
                    <a:pt x="2463" y="1747"/>
                  </a:moveTo>
                  <a:cubicBezTo>
                    <a:pt x="2422" y="1747"/>
                    <a:pt x="2381" y="1788"/>
                    <a:pt x="2340" y="1788"/>
                  </a:cubicBezTo>
                  <a:lnTo>
                    <a:pt x="2340" y="1870"/>
                  </a:lnTo>
                  <a:lnTo>
                    <a:pt x="2381" y="1870"/>
                  </a:lnTo>
                  <a:cubicBezTo>
                    <a:pt x="2340" y="1870"/>
                    <a:pt x="2340" y="1870"/>
                    <a:pt x="2340" y="1911"/>
                  </a:cubicBezTo>
                  <a:lnTo>
                    <a:pt x="2381" y="1911"/>
                  </a:lnTo>
                  <a:lnTo>
                    <a:pt x="2463" y="1747"/>
                  </a:lnTo>
                  <a:close/>
                  <a:moveTo>
                    <a:pt x="379" y="1359"/>
                  </a:moveTo>
                  <a:cubicBezTo>
                    <a:pt x="297" y="1359"/>
                    <a:pt x="297" y="1400"/>
                    <a:pt x="256" y="1451"/>
                  </a:cubicBezTo>
                  <a:lnTo>
                    <a:pt x="215" y="1492"/>
                  </a:lnTo>
                  <a:lnTo>
                    <a:pt x="297" y="1492"/>
                  </a:lnTo>
                  <a:cubicBezTo>
                    <a:pt x="297" y="1533"/>
                    <a:pt x="297" y="1533"/>
                    <a:pt x="256" y="1533"/>
                  </a:cubicBezTo>
                  <a:lnTo>
                    <a:pt x="256" y="1574"/>
                  </a:lnTo>
                  <a:cubicBezTo>
                    <a:pt x="215" y="1574"/>
                    <a:pt x="123" y="1574"/>
                    <a:pt x="82" y="1533"/>
                  </a:cubicBezTo>
                  <a:cubicBezTo>
                    <a:pt x="41" y="1574"/>
                    <a:pt x="41" y="1574"/>
                    <a:pt x="41" y="1615"/>
                  </a:cubicBezTo>
                  <a:lnTo>
                    <a:pt x="82" y="1615"/>
                  </a:lnTo>
                  <a:lnTo>
                    <a:pt x="82" y="1707"/>
                  </a:lnTo>
                  <a:lnTo>
                    <a:pt x="41" y="1707"/>
                  </a:lnTo>
                  <a:lnTo>
                    <a:pt x="41" y="1747"/>
                  </a:lnTo>
                  <a:lnTo>
                    <a:pt x="215" y="1747"/>
                  </a:lnTo>
                  <a:lnTo>
                    <a:pt x="215" y="1788"/>
                  </a:lnTo>
                  <a:cubicBezTo>
                    <a:pt x="164" y="1788"/>
                    <a:pt x="123" y="1788"/>
                    <a:pt x="123" y="1829"/>
                  </a:cubicBezTo>
                  <a:lnTo>
                    <a:pt x="123" y="1870"/>
                  </a:lnTo>
                  <a:lnTo>
                    <a:pt x="164" y="1870"/>
                  </a:lnTo>
                  <a:cubicBezTo>
                    <a:pt x="164" y="1911"/>
                    <a:pt x="123" y="1911"/>
                    <a:pt x="82" y="1911"/>
                  </a:cubicBezTo>
                  <a:lnTo>
                    <a:pt x="82" y="1962"/>
                  </a:lnTo>
                  <a:lnTo>
                    <a:pt x="1" y="1962"/>
                  </a:lnTo>
                  <a:lnTo>
                    <a:pt x="1" y="2003"/>
                  </a:lnTo>
                  <a:cubicBezTo>
                    <a:pt x="1" y="2044"/>
                    <a:pt x="1" y="2044"/>
                    <a:pt x="41" y="2044"/>
                  </a:cubicBezTo>
                  <a:lnTo>
                    <a:pt x="82" y="2044"/>
                  </a:lnTo>
                  <a:lnTo>
                    <a:pt x="82" y="2126"/>
                  </a:lnTo>
                  <a:cubicBezTo>
                    <a:pt x="123" y="2126"/>
                    <a:pt x="164" y="2085"/>
                    <a:pt x="215" y="2085"/>
                  </a:cubicBezTo>
                  <a:lnTo>
                    <a:pt x="256" y="2085"/>
                  </a:lnTo>
                  <a:cubicBezTo>
                    <a:pt x="297" y="2044"/>
                    <a:pt x="338" y="2044"/>
                    <a:pt x="379" y="2003"/>
                  </a:cubicBezTo>
                  <a:lnTo>
                    <a:pt x="511" y="2003"/>
                  </a:lnTo>
                  <a:lnTo>
                    <a:pt x="511" y="1962"/>
                  </a:lnTo>
                  <a:lnTo>
                    <a:pt x="593" y="1962"/>
                  </a:lnTo>
                  <a:cubicBezTo>
                    <a:pt x="593" y="1911"/>
                    <a:pt x="634" y="1870"/>
                    <a:pt x="634" y="1870"/>
                  </a:cubicBezTo>
                  <a:cubicBezTo>
                    <a:pt x="675" y="1788"/>
                    <a:pt x="593" y="1656"/>
                    <a:pt x="593" y="1615"/>
                  </a:cubicBezTo>
                  <a:cubicBezTo>
                    <a:pt x="634" y="1615"/>
                    <a:pt x="675" y="1615"/>
                    <a:pt x="675" y="1533"/>
                  </a:cubicBezTo>
                  <a:cubicBezTo>
                    <a:pt x="675" y="1492"/>
                    <a:pt x="675" y="1451"/>
                    <a:pt x="634" y="1400"/>
                  </a:cubicBezTo>
                  <a:cubicBezTo>
                    <a:pt x="634" y="1359"/>
                    <a:pt x="593" y="1359"/>
                    <a:pt x="552" y="1359"/>
                  </a:cubicBezTo>
                  <a:cubicBezTo>
                    <a:pt x="511" y="1359"/>
                    <a:pt x="471" y="1359"/>
                    <a:pt x="419" y="1400"/>
                  </a:cubicBezTo>
                  <a:lnTo>
                    <a:pt x="379" y="1359"/>
                  </a:lnTo>
                  <a:close/>
                  <a:moveTo>
                    <a:pt x="808" y="634"/>
                  </a:moveTo>
                  <a:lnTo>
                    <a:pt x="767" y="685"/>
                  </a:lnTo>
                  <a:lnTo>
                    <a:pt x="808" y="726"/>
                  </a:lnTo>
                  <a:cubicBezTo>
                    <a:pt x="767" y="726"/>
                    <a:pt x="767" y="767"/>
                    <a:pt x="726" y="767"/>
                  </a:cubicBezTo>
                  <a:cubicBezTo>
                    <a:pt x="767" y="767"/>
                    <a:pt x="767" y="808"/>
                    <a:pt x="767" y="848"/>
                  </a:cubicBezTo>
                  <a:cubicBezTo>
                    <a:pt x="767" y="848"/>
                    <a:pt x="726" y="848"/>
                    <a:pt x="726" y="808"/>
                  </a:cubicBezTo>
                  <a:cubicBezTo>
                    <a:pt x="675" y="808"/>
                    <a:pt x="675" y="848"/>
                    <a:pt x="675" y="848"/>
                  </a:cubicBezTo>
                  <a:cubicBezTo>
                    <a:pt x="675" y="889"/>
                    <a:pt x="726" y="889"/>
                    <a:pt x="726" y="889"/>
                  </a:cubicBezTo>
                  <a:lnTo>
                    <a:pt x="675" y="940"/>
                  </a:lnTo>
                  <a:lnTo>
                    <a:pt x="675" y="981"/>
                  </a:lnTo>
                  <a:lnTo>
                    <a:pt x="634" y="1104"/>
                  </a:lnTo>
                  <a:lnTo>
                    <a:pt x="675" y="1104"/>
                  </a:lnTo>
                  <a:lnTo>
                    <a:pt x="726" y="1063"/>
                  </a:lnTo>
                  <a:lnTo>
                    <a:pt x="767" y="1104"/>
                  </a:lnTo>
                  <a:cubicBezTo>
                    <a:pt x="726" y="1145"/>
                    <a:pt x="675" y="1196"/>
                    <a:pt x="726" y="1237"/>
                  </a:cubicBezTo>
                  <a:cubicBezTo>
                    <a:pt x="767" y="1237"/>
                    <a:pt x="808" y="1196"/>
                    <a:pt x="808" y="1196"/>
                  </a:cubicBezTo>
                  <a:lnTo>
                    <a:pt x="849" y="1196"/>
                  </a:lnTo>
                  <a:lnTo>
                    <a:pt x="849" y="1237"/>
                  </a:lnTo>
                  <a:lnTo>
                    <a:pt x="808" y="1237"/>
                  </a:lnTo>
                  <a:cubicBezTo>
                    <a:pt x="808" y="1277"/>
                    <a:pt x="808" y="1318"/>
                    <a:pt x="849" y="1318"/>
                  </a:cubicBezTo>
                  <a:cubicBezTo>
                    <a:pt x="849" y="1359"/>
                    <a:pt x="767" y="1400"/>
                    <a:pt x="767" y="1451"/>
                  </a:cubicBezTo>
                  <a:cubicBezTo>
                    <a:pt x="808" y="1451"/>
                    <a:pt x="808" y="1451"/>
                    <a:pt x="849" y="1492"/>
                  </a:cubicBezTo>
                  <a:cubicBezTo>
                    <a:pt x="849" y="1451"/>
                    <a:pt x="849" y="1451"/>
                    <a:pt x="889" y="1451"/>
                  </a:cubicBezTo>
                  <a:lnTo>
                    <a:pt x="1063" y="1451"/>
                  </a:lnTo>
                  <a:cubicBezTo>
                    <a:pt x="1063" y="1451"/>
                    <a:pt x="1022" y="1492"/>
                    <a:pt x="1022" y="1533"/>
                  </a:cubicBezTo>
                  <a:cubicBezTo>
                    <a:pt x="1022" y="1574"/>
                    <a:pt x="1022" y="1574"/>
                    <a:pt x="1063" y="1574"/>
                  </a:cubicBezTo>
                  <a:lnTo>
                    <a:pt x="1104" y="1574"/>
                  </a:lnTo>
                  <a:cubicBezTo>
                    <a:pt x="1104" y="1656"/>
                    <a:pt x="1063" y="1707"/>
                    <a:pt x="1104" y="1747"/>
                  </a:cubicBezTo>
                  <a:cubicBezTo>
                    <a:pt x="981" y="1747"/>
                    <a:pt x="889" y="1788"/>
                    <a:pt x="849" y="1829"/>
                  </a:cubicBezTo>
                  <a:lnTo>
                    <a:pt x="930" y="1829"/>
                  </a:lnTo>
                  <a:lnTo>
                    <a:pt x="930" y="1870"/>
                  </a:lnTo>
                  <a:lnTo>
                    <a:pt x="930" y="1911"/>
                  </a:lnTo>
                  <a:cubicBezTo>
                    <a:pt x="889" y="2003"/>
                    <a:pt x="808" y="2003"/>
                    <a:pt x="767" y="2044"/>
                  </a:cubicBezTo>
                  <a:lnTo>
                    <a:pt x="808" y="2085"/>
                  </a:lnTo>
                  <a:lnTo>
                    <a:pt x="930" y="2085"/>
                  </a:lnTo>
                  <a:cubicBezTo>
                    <a:pt x="930" y="2085"/>
                    <a:pt x="981" y="2126"/>
                    <a:pt x="1022" y="2126"/>
                  </a:cubicBezTo>
                  <a:cubicBezTo>
                    <a:pt x="1063" y="2126"/>
                    <a:pt x="1104" y="2085"/>
                    <a:pt x="1104" y="2085"/>
                  </a:cubicBezTo>
                  <a:lnTo>
                    <a:pt x="1104" y="2085"/>
                  </a:lnTo>
                  <a:cubicBezTo>
                    <a:pt x="1104" y="2126"/>
                    <a:pt x="1063" y="2126"/>
                    <a:pt x="1063" y="2166"/>
                  </a:cubicBezTo>
                  <a:lnTo>
                    <a:pt x="889" y="2166"/>
                  </a:lnTo>
                  <a:lnTo>
                    <a:pt x="889" y="2217"/>
                  </a:lnTo>
                  <a:lnTo>
                    <a:pt x="849" y="2217"/>
                  </a:lnTo>
                  <a:cubicBezTo>
                    <a:pt x="849" y="2299"/>
                    <a:pt x="726" y="2340"/>
                    <a:pt x="675" y="2381"/>
                  </a:cubicBezTo>
                  <a:lnTo>
                    <a:pt x="726" y="2381"/>
                  </a:lnTo>
                  <a:lnTo>
                    <a:pt x="767" y="2422"/>
                  </a:lnTo>
                  <a:cubicBezTo>
                    <a:pt x="767" y="2381"/>
                    <a:pt x="808" y="2340"/>
                    <a:pt x="849" y="2340"/>
                  </a:cubicBezTo>
                  <a:lnTo>
                    <a:pt x="981" y="2340"/>
                  </a:lnTo>
                  <a:cubicBezTo>
                    <a:pt x="981" y="2340"/>
                    <a:pt x="1022" y="2340"/>
                    <a:pt x="1022" y="2299"/>
                  </a:cubicBezTo>
                  <a:lnTo>
                    <a:pt x="1237" y="2299"/>
                  </a:lnTo>
                  <a:lnTo>
                    <a:pt x="1237" y="2258"/>
                  </a:lnTo>
                  <a:lnTo>
                    <a:pt x="1574" y="2258"/>
                  </a:lnTo>
                  <a:cubicBezTo>
                    <a:pt x="1615" y="2258"/>
                    <a:pt x="1615" y="2217"/>
                    <a:pt x="1656" y="2217"/>
                  </a:cubicBezTo>
                  <a:cubicBezTo>
                    <a:pt x="1656" y="2217"/>
                    <a:pt x="1697" y="2166"/>
                    <a:pt x="1748" y="2166"/>
                  </a:cubicBezTo>
                  <a:lnTo>
                    <a:pt x="1748" y="2126"/>
                  </a:lnTo>
                  <a:lnTo>
                    <a:pt x="1574" y="2126"/>
                  </a:lnTo>
                  <a:cubicBezTo>
                    <a:pt x="1615" y="2085"/>
                    <a:pt x="1748" y="2003"/>
                    <a:pt x="1789" y="1962"/>
                  </a:cubicBezTo>
                  <a:lnTo>
                    <a:pt x="1789" y="1870"/>
                  </a:lnTo>
                  <a:cubicBezTo>
                    <a:pt x="1748" y="1870"/>
                    <a:pt x="1697" y="1829"/>
                    <a:pt x="1656" y="1829"/>
                  </a:cubicBezTo>
                  <a:cubicBezTo>
                    <a:pt x="1615" y="1829"/>
                    <a:pt x="1615" y="1829"/>
                    <a:pt x="1574" y="1870"/>
                  </a:cubicBezTo>
                  <a:lnTo>
                    <a:pt x="1533" y="1870"/>
                  </a:lnTo>
                  <a:cubicBezTo>
                    <a:pt x="1615" y="1747"/>
                    <a:pt x="1574" y="1788"/>
                    <a:pt x="1492" y="1707"/>
                  </a:cubicBezTo>
                  <a:lnTo>
                    <a:pt x="1492" y="1574"/>
                  </a:lnTo>
                  <a:cubicBezTo>
                    <a:pt x="1441" y="1574"/>
                    <a:pt x="1441" y="1533"/>
                    <a:pt x="1400" y="1492"/>
                  </a:cubicBezTo>
                  <a:lnTo>
                    <a:pt x="1319" y="1492"/>
                  </a:lnTo>
                  <a:cubicBezTo>
                    <a:pt x="1278" y="1451"/>
                    <a:pt x="1319" y="1359"/>
                    <a:pt x="1278" y="1318"/>
                  </a:cubicBezTo>
                  <a:cubicBezTo>
                    <a:pt x="1278" y="1277"/>
                    <a:pt x="1145" y="1196"/>
                    <a:pt x="1104" y="1196"/>
                  </a:cubicBezTo>
                  <a:cubicBezTo>
                    <a:pt x="1063" y="1196"/>
                    <a:pt x="1063" y="1237"/>
                    <a:pt x="1022" y="1237"/>
                  </a:cubicBezTo>
                  <a:cubicBezTo>
                    <a:pt x="1022" y="1237"/>
                    <a:pt x="981" y="1237"/>
                    <a:pt x="981" y="1196"/>
                  </a:cubicBezTo>
                  <a:cubicBezTo>
                    <a:pt x="1022" y="1196"/>
                    <a:pt x="1104" y="1196"/>
                    <a:pt x="1104" y="1145"/>
                  </a:cubicBezTo>
                  <a:lnTo>
                    <a:pt x="1063" y="1145"/>
                  </a:lnTo>
                  <a:lnTo>
                    <a:pt x="1063" y="1104"/>
                  </a:lnTo>
                  <a:cubicBezTo>
                    <a:pt x="1186" y="1104"/>
                    <a:pt x="1237" y="981"/>
                    <a:pt x="1237" y="889"/>
                  </a:cubicBezTo>
                  <a:cubicBezTo>
                    <a:pt x="1186" y="848"/>
                    <a:pt x="1145" y="848"/>
                    <a:pt x="1104" y="848"/>
                  </a:cubicBezTo>
                  <a:lnTo>
                    <a:pt x="889" y="848"/>
                  </a:lnTo>
                  <a:cubicBezTo>
                    <a:pt x="930" y="767"/>
                    <a:pt x="1022" y="767"/>
                    <a:pt x="1063" y="685"/>
                  </a:cubicBezTo>
                  <a:cubicBezTo>
                    <a:pt x="1063" y="685"/>
                    <a:pt x="1063" y="634"/>
                    <a:pt x="1022" y="634"/>
                  </a:cubicBezTo>
                  <a:lnTo>
                    <a:pt x="981" y="685"/>
                  </a:lnTo>
                  <a:lnTo>
                    <a:pt x="849" y="685"/>
                  </a:lnTo>
                  <a:cubicBezTo>
                    <a:pt x="849" y="685"/>
                    <a:pt x="808" y="685"/>
                    <a:pt x="808" y="634"/>
                  </a:cubicBezTo>
                  <a:close/>
                  <a:moveTo>
                    <a:pt x="2259" y="1829"/>
                  </a:moveTo>
                  <a:lnTo>
                    <a:pt x="2207" y="1870"/>
                  </a:lnTo>
                  <a:cubicBezTo>
                    <a:pt x="2207" y="1911"/>
                    <a:pt x="2167" y="1962"/>
                    <a:pt x="2167" y="2003"/>
                  </a:cubicBezTo>
                  <a:cubicBezTo>
                    <a:pt x="2126" y="2044"/>
                    <a:pt x="2085" y="2044"/>
                    <a:pt x="2044" y="2085"/>
                  </a:cubicBezTo>
                  <a:cubicBezTo>
                    <a:pt x="2085" y="2085"/>
                    <a:pt x="2085" y="2126"/>
                    <a:pt x="2085" y="2126"/>
                  </a:cubicBezTo>
                  <a:lnTo>
                    <a:pt x="2003" y="2126"/>
                  </a:lnTo>
                  <a:cubicBezTo>
                    <a:pt x="1952" y="2166"/>
                    <a:pt x="1911" y="2166"/>
                    <a:pt x="1911" y="2217"/>
                  </a:cubicBezTo>
                  <a:lnTo>
                    <a:pt x="1829" y="2217"/>
                  </a:lnTo>
                  <a:cubicBezTo>
                    <a:pt x="1829" y="2217"/>
                    <a:pt x="1789" y="2217"/>
                    <a:pt x="1789" y="2258"/>
                  </a:cubicBezTo>
                  <a:cubicBezTo>
                    <a:pt x="1748" y="2299"/>
                    <a:pt x="1789" y="2381"/>
                    <a:pt x="1748" y="2381"/>
                  </a:cubicBezTo>
                  <a:cubicBezTo>
                    <a:pt x="1656" y="2422"/>
                    <a:pt x="1574" y="2422"/>
                    <a:pt x="1533" y="2473"/>
                  </a:cubicBezTo>
                  <a:lnTo>
                    <a:pt x="1533" y="2514"/>
                  </a:lnTo>
                  <a:lnTo>
                    <a:pt x="1574" y="2514"/>
                  </a:lnTo>
                  <a:lnTo>
                    <a:pt x="1533" y="2555"/>
                  </a:lnTo>
                  <a:cubicBezTo>
                    <a:pt x="1492" y="2555"/>
                    <a:pt x="1492" y="2514"/>
                    <a:pt x="1441" y="2514"/>
                  </a:cubicBezTo>
                  <a:lnTo>
                    <a:pt x="1359" y="2514"/>
                  </a:lnTo>
                  <a:lnTo>
                    <a:pt x="1359" y="2473"/>
                  </a:lnTo>
                  <a:lnTo>
                    <a:pt x="1237" y="2473"/>
                  </a:lnTo>
                  <a:cubicBezTo>
                    <a:pt x="1237" y="2514"/>
                    <a:pt x="1278" y="2555"/>
                    <a:pt x="1319" y="2555"/>
                  </a:cubicBezTo>
                  <a:cubicBezTo>
                    <a:pt x="1319" y="2595"/>
                    <a:pt x="1278" y="2636"/>
                    <a:pt x="1319" y="2636"/>
                  </a:cubicBezTo>
                  <a:cubicBezTo>
                    <a:pt x="1319" y="2677"/>
                    <a:pt x="1278" y="2677"/>
                    <a:pt x="1278" y="2677"/>
                  </a:cubicBezTo>
                  <a:lnTo>
                    <a:pt x="1278" y="2636"/>
                  </a:lnTo>
                  <a:cubicBezTo>
                    <a:pt x="1237" y="2636"/>
                    <a:pt x="1145" y="2677"/>
                    <a:pt x="1104" y="2677"/>
                  </a:cubicBezTo>
                  <a:cubicBezTo>
                    <a:pt x="1104" y="2636"/>
                    <a:pt x="1104" y="2636"/>
                    <a:pt x="1063" y="2636"/>
                  </a:cubicBezTo>
                  <a:lnTo>
                    <a:pt x="930" y="2636"/>
                  </a:lnTo>
                  <a:cubicBezTo>
                    <a:pt x="889" y="2636"/>
                    <a:pt x="889" y="2677"/>
                    <a:pt x="808" y="2677"/>
                  </a:cubicBezTo>
                  <a:lnTo>
                    <a:pt x="808" y="2728"/>
                  </a:lnTo>
                  <a:lnTo>
                    <a:pt x="849" y="2728"/>
                  </a:lnTo>
                  <a:lnTo>
                    <a:pt x="889" y="2769"/>
                  </a:lnTo>
                  <a:lnTo>
                    <a:pt x="849" y="2769"/>
                  </a:lnTo>
                  <a:cubicBezTo>
                    <a:pt x="849" y="2790"/>
                    <a:pt x="849" y="2790"/>
                    <a:pt x="854" y="2790"/>
                  </a:cubicBezTo>
                  <a:cubicBezTo>
                    <a:pt x="859" y="2790"/>
                    <a:pt x="869" y="2790"/>
                    <a:pt x="889" y="2810"/>
                  </a:cubicBezTo>
                  <a:cubicBezTo>
                    <a:pt x="981" y="2810"/>
                    <a:pt x="1063" y="2851"/>
                    <a:pt x="1104" y="2892"/>
                  </a:cubicBezTo>
                  <a:lnTo>
                    <a:pt x="1145" y="2851"/>
                  </a:lnTo>
                  <a:lnTo>
                    <a:pt x="1145" y="2892"/>
                  </a:lnTo>
                  <a:cubicBezTo>
                    <a:pt x="1186" y="2933"/>
                    <a:pt x="1237" y="2933"/>
                    <a:pt x="1237" y="2984"/>
                  </a:cubicBezTo>
                  <a:lnTo>
                    <a:pt x="1237" y="3025"/>
                  </a:lnTo>
                  <a:lnTo>
                    <a:pt x="1278" y="3065"/>
                  </a:lnTo>
                  <a:cubicBezTo>
                    <a:pt x="1359" y="3106"/>
                    <a:pt x="1319" y="3065"/>
                    <a:pt x="1359" y="3147"/>
                  </a:cubicBezTo>
                  <a:lnTo>
                    <a:pt x="1359" y="3239"/>
                  </a:lnTo>
                  <a:cubicBezTo>
                    <a:pt x="1359" y="3239"/>
                    <a:pt x="1359" y="3239"/>
                    <a:pt x="1359" y="3239"/>
                  </a:cubicBezTo>
                  <a:lnTo>
                    <a:pt x="1359" y="3239"/>
                  </a:lnTo>
                  <a:cubicBezTo>
                    <a:pt x="1359" y="3239"/>
                    <a:pt x="1400" y="3280"/>
                    <a:pt x="1400" y="3321"/>
                  </a:cubicBezTo>
                  <a:cubicBezTo>
                    <a:pt x="1400" y="3280"/>
                    <a:pt x="1359" y="3280"/>
                    <a:pt x="1359" y="3239"/>
                  </a:cubicBezTo>
                  <a:cubicBezTo>
                    <a:pt x="1359" y="3280"/>
                    <a:pt x="1319" y="3362"/>
                    <a:pt x="1319" y="3403"/>
                  </a:cubicBezTo>
                  <a:lnTo>
                    <a:pt x="1359" y="3403"/>
                  </a:lnTo>
                  <a:lnTo>
                    <a:pt x="1319" y="3443"/>
                  </a:lnTo>
                  <a:cubicBezTo>
                    <a:pt x="1319" y="3495"/>
                    <a:pt x="1319" y="3576"/>
                    <a:pt x="1278" y="3658"/>
                  </a:cubicBezTo>
                  <a:lnTo>
                    <a:pt x="1237" y="3658"/>
                  </a:lnTo>
                  <a:cubicBezTo>
                    <a:pt x="1186" y="3658"/>
                    <a:pt x="1145" y="3617"/>
                    <a:pt x="1104" y="3617"/>
                  </a:cubicBezTo>
                  <a:lnTo>
                    <a:pt x="808" y="3617"/>
                  </a:lnTo>
                  <a:cubicBezTo>
                    <a:pt x="808" y="3617"/>
                    <a:pt x="675" y="3576"/>
                    <a:pt x="634" y="3576"/>
                  </a:cubicBezTo>
                  <a:cubicBezTo>
                    <a:pt x="593" y="3576"/>
                    <a:pt x="593" y="3617"/>
                    <a:pt x="511" y="3617"/>
                  </a:cubicBezTo>
                  <a:cubicBezTo>
                    <a:pt x="471" y="3617"/>
                    <a:pt x="420" y="3576"/>
                    <a:pt x="419" y="3576"/>
                  </a:cubicBezTo>
                  <a:lnTo>
                    <a:pt x="419" y="3576"/>
                  </a:lnTo>
                  <a:lnTo>
                    <a:pt x="889" y="4465"/>
                  </a:lnTo>
                  <a:lnTo>
                    <a:pt x="2340" y="1962"/>
                  </a:lnTo>
                  <a:lnTo>
                    <a:pt x="2259" y="1962"/>
                  </a:lnTo>
                  <a:cubicBezTo>
                    <a:pt x="2299" y="1962"/>
                    <a:pt x="2299" y="1911"/>
                    <a:pt x="2299" y="1911"/>
                  </a:cubicBezTo>
                  <a:lnTo>
                    <a:pt x="2299" y="1870"/>
                  </a:lnTo>
                  <a:lnTo>
                    <a:pt x="2259" y="1829"/>
                  </a:lnTo>
                  <a:close/>
                </a:path>
              </a:pathLst>
            </a:custGeom>
            <a:solidFill>
              <a:srgbClr val="F7DFA3">
                <a:alpha val="7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508432" y="3005206"/>
              <a:ext cx="63793" cy="109359"/>
            </a:xfrm>
            <a:custGeom>
              <a:avLst/>
              <a:gdLst/>
              <a:ahLst/>
              <a:cxnLst/>
              <a:rect l="l" t="t" r="r" b="b"/>
              <a:pathLst>
                <a:path w="644" h="1104" extrusionOk="0">
                  <a:moveTo>
                    <a:pt x="0" y="0"/>
                  </a:moveTo>
                  <a:lnTo>
                    <a:pt x="174" y="297"/>
                  </a:lnTo>
                  <a:cubicBezTo>
                    <a:pt x="174" y="297"/>
                    <a:pt x="215" y="256"/>
                    <a:pt x="215" y="215"/>
                  </a:cubicBezTo>
                  <a:lnTo>
                    <a:pt x="256" y="215"/>
                  </a:lnTo>
                  <a:cubicBezTo>
                    <a:pt x="256" y="174"/>
                    <a:pt x="215" y="174"/>
                    <a:pt x="215" y="133"/>
                  </a:cubicBezTo>
                  <a:lnTo>
                    <a:pt x="215" y="41"/>
                  </a:lnTo>
                  <a:cubicBezTo>
                    <a:pt x="215" y="41"/>
                    <a:pt x="215" y="0"/>
                    <a:pt x="256" y="0"/>
                  </a:cubicBezTo>
                  <a:close/>
                  <a:moveTo>
                    <a:pt x="470" y="807"/>
                  </a:moveTo>
                  <a:cubicBezTo>
                    <a:pt x="470" y="826"/>
                    <a:pt x="479" y="836"/>
                    <a:pt x="493" y="847"/>
                  </a:cubicBezTo>
                  <a:lnTo>
                    <a:pt x="493" y="847"/>
                  </a:lnTo>
                  <a:lnTo>
                    <a:pt x="470" y="807"/>
                  </a:lnTo>
                  <a:close/>
                  <a:moveTo>
                    <a:pt x="493" y="847"/>
                  </a:moveTo>
                  <a:lnTo>
                    <a:pt x="644" y="1104"/>
                  </a:lnTo>
                  <a:cubicBezTo>
                    <a:pt x="644" y="1063"/>
                    <a:pt x="644" y="1022"/>
                    <a:pt x="603" y="1022"/>
                  </a:cubicBezTo>
                  <a:cubicBezTo>
                    <a:pt x="603" y="981"/>
                    <a:pt x="562" y="899"/>
                    <a:pt x="562" y="899"/>
                  </a:cubicBezTo>
                  <a:cubicBezTo>
                    <a:pt x="535" y="872"/>
                    <a:pt x="510" y="859"/>
                    <a:pt x="493" y="847"/>
                  </a:cubicBezTo>
                  <a:close/>
                </a:path>
              </a:pathLst>
            </a:custGeom>
            <a:solidFill>
              <a:srgbClr val="F7DFA3">
                <a:alpha val="7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6279570" y="3114467"/>
              <a:ext cx="447344" cy="443381"/>
            </a:xfrm>
            <a:custGeom>
              <a:avLst/>
              <a:gdLst/>
              <a:ahLst/>
              <a:cxnLst/>
              <a:rect l="l" t="t" r="r" b="b"/>
              <a:pathLst>
                <a:path w="4516" h="4476" extrusionOk="0">
                  <a:moveTo>
                    <a:pt x="0" y="1"/>
                  </a:moveTo>
                  <a:lnTo>
                    <a:pt x="51" y="134"/>
                  </a:lnTo>
                  <a:cubicBezTo>
                    <a:pt x="51" y="93"/>
                    <a:pt x="92" y="93"/>
                    <a:pt x="92" y="93"/>
                  </a:cubicBezTo>
                  <a:lnTo>
                    <a:pt x="256" y="93"/>
                  </a:lnTo>
                  <a:lnTo>
                    <a:pt x="256" y="52"/>
                  </a:lnTo>
                  <a:cubicBezTo>
                    <a:pt x="256" y="52"/>
                    <a:pt x="215" y="52"/>
                    <a:pt x="174" y="1"/>
                  </a:cubicBezTo>
                  <a:close/>
                  <a:moveTo>
                    <a:pt x="1533" y="1"/>
                  </a:moveTo>
                  <a:lnTo>
                    <a:pt x="1533" y="52"/>
                  </a:lnTo>
                  <a:lnTo>
                    <a:pt x="1533" y="93"/>
                  </a:lnTo>
                  <a:lnTo>
                    <a:pt x="1533" y="134"/>
                  </a:lnTo>
                  <a:cubicBezTo>
                    <a:pt x="1533" y="134"/>
                    <a:pt x="1533" y="174"/>
                    <a:pt x="1584" y="174"/>
                  </a:cubicBezTo>
                  <a:lnTo>
                    <a:pt x="1584" y="215"/>
                  </a:lnTo>
                  <a:cubicBezTo>
                    <a:pt x="1584" y="256"/>
                    <a:pt x="1625" y="307"/>
                    <a:pt x="1665" y="348"/>
                  </a:cubicBezTo>
                  <a:cubicBezTo>
                    <a:pt x="1625" y="256"/>
                    <a:pt x="1584" y="256"/>
                    <a:pt x="1625" y="134"/>
                  </a:cubicBezTo>
                  <a:cubicBezTo>
                    <a:pt x="1665" y="134"/>
                    <a:pt x="1706" y="174"/>
                    <a:pt x="1706" y="174"/>
                  </a:cubicBezTo>
                  <a:lnTo>
                    <a:pt x="1706" y="134"/>
                  </a:lnTo>
                  <a:cubicBezTo>
                    <a:pt x="1706" y="134"/>
                    <a:pt x="1665" y="134"/>
                    <a:pt x="1665" y="93"/>
                  </a:cubicBezTo>
                  <a:cubicBezTo>
                    <a:pt x="1665" y="93"/>
                    <a:pt x="1665" y="52"/>
                    <a:pt x="1706" y="52"/>
                  </a:cubicBezTo>
                  <a:lnTo>
                    <a:pt x="1706" y="1"/>
                  </a:lnTo>
                  <a:lnTo>
                    <a:pt x="1665" y="1"/>
                  </a:lnTo>
                  <a:cubicBezTo>
                    <a:pt x="1625" y="52"/>
                    <a:pt x="1625" y="52"/>
                    <a:pt x="1584" y="93"/>
                  </a:cubicBezTo>
                  <a:lnTo>
                    <a:pt x="1584" y="1"/>
                  </a:lnTo>
                  <a:close/>
                  <a:moveTo>
                    <a:pt x="1328" y="685"/>
                  </a:moveTo>
                  <a:cubicBezTo>
                    <a:pt x="1328" y="726"/>
                    <a:pt x="1410" y="767"/>
                    <a:pt x="1451" y="767"/>
                  </a:cubicBezTo>
                  <a:lnTo>
                    <a:pt x="1492" y="726"/>
                  </a:lnTo>
                  <a:cubicBezTo>
                    <a:pt x="1451" y="726"/>
                    <a:pt x="1451" y="685"/>
                    <a:pt x="1451" y="685"/>
                  </a:cubicBezTo>
                  <a:close/>
                  <a:moveTo>
                    <a:pt x="1625" y="644"/>
                  </a:moveTo>
                  <a:cubicBezTo>
                    <a:pt x="1625" y="685"/>
                    <a:pt x="1665" y="685"/>
                    <a:pt x="1665" y="726"/>
                  </a:cubicBezTo>
                  <a:cubicBezTo>
                    <a:pt x="1706" y="685"/>
                    <a:pt x="1706" y="685"/>
                    <a:pt x="1747" y="685"/>
                  </a:cubicBezTo>
                  <a:cubicBezTo>
                    <a:pt x="1788" y="685"/>
                    <a:pt x="1788" y="726"/>
                    <a:pt x="1839" y="726"/>
                  </a:cubicBezTo>
                  <a:lnTo>
                    <a:pt x="1839" y="685"/>
                  </a:lnTo>
                  <a:lnTo>
                    <a:pt x="1880" y="685"/>
                  </a:lnTo>
                  <a:cubicBezTo>
                    <a:pt x="1921" y="726"/>
                    <a:pt x="1962" y="767"/>
                    <a:pt x="2043" y="767"/>
                  </a:cubicBezTo>
                  <a:cubicBezTo>
                    <a:pt x="2003" y="685"/>
                    <a:pt x="1962" y="644"/>
                    <a:pt x="1880" y="644"/>
                  </a:cubicBezTo>
                  <a:close/>
                  <a:moveTo>
                    <a:pt x="562" y="1"/>
                  </a:moveTo>
                  <a:cubicBezTo>
                    <a:pt x="511" y="52"/>
                    <a:pt x="511" y="93"/>
                    <a:pt x="511" y="93"/>
                  </a:cubicBezTo>
                  <a:lnTo>
                    <a:pt x="470" y="93"/>
                  </a:lnTo>
                  <a:cubicBezTo>
                    <a:pt x="388" y="93"/>
                    <a:pt x="388" y="215"/>
                    <a:pt x="388" y="307"/>
                  </a:cubicBezTo>
                  <a:lnTo>
                    <a:pt x="347" y="348"/>
                  </a:lnTo>
                  <a:cubicBezTo>
                    <a:pt x="347" y="348"/>
                    <a:pt x="347" y="389"/>
                    <a:pt x="307" y="389"/>
                  </a:cubicBezTo>
                  <a:lnTo>
                    <a:pt x="307" y="471"/>
                  </a:lnTo>
                  <a:lnTo>
                    <a:pt x="307" y="563"/>
                  </a:lnTo>
                  <a:lnTo>
                    <a:pt x="470" y="818"/>
                  </a:lnTo>
                  <a:lnTo>
                    <a:pt x="470" y="726"/>
                  </a:lnTo>
                  <a:lnTo>
                    <a:pt x="470" y="644"/>
                  </a:lnTo>
                  <a:cubicBezTo>
                    <a:pt x="470" y="644"/>
                    <a:pt x="511" y="603"/>
                    <a:pt x="562" y="603"/>
                  </a:cubicBezTo>
                  <a:cubicBezTo>
                    <a:pt x="603" y="644"/>
                    <a:pt x="562" y="685"/>
                    <a:pt x="562" y="726"/>
                  </a:cubicBezTo>
                  <a:cubicBezTo>
                    <a:pt x="603" y="767"/>
                    <a:pt x="603" y="767"/>
                    <a:pt x="644" y="818"/>
                  </a:cubicBezTo>
                  <a:lnTo>
                    <a:pt x="644" y="900"/>
                  </a:lnTo>
                  <a:cubicBezTo>
                    <a:pt x="644" y="900"/>
                    <a:pt x="685" y="941"/>
                    <a:pt x="725" y="941"/>
                  </a:cubicBezTo>
                  <a:cubicBezTo>
                    <a:pt x="725" y="900"/>
                    <a:pt x="725" y="859"/>
                    <a:pt x="766" y="859"/>
                  </a:cubicBezTo>
                  <a:lnTo>
                    <a:pt x="817" y="859"/>
                  </a:lnTo>
                  <a:lnTo>
                    <a:pt x="817" y="818"/>
                  </a:lnTo>
                  <a:cubicBezTo>
                    <a:pt x="766" y="818"/>
                    <a:pt x="725" y="726"/>
                    <a:pt x="766" y="685"/>
                  </a:cubicBezTo>
                  <a:cubicBezTo>
                    <a:pt x="766" y="603"/>
                    <a:pt x="685" y="512"/>
                    <a:pt x="603" y="512"/>
                  </a:cubicBezTo>
                  <a:lnTo>
                    <a:pt x="603" y="471"/>
                  </a:lnTo>
                  <a:lnTo>
                    <a:pt x="685" y="471"/>
                  </a:lnTo>
                  <a:cubicBezTo>
                    <a:pt x="685" y="471"/>
                    <a:pt x="725" y="471"/>
                    <a:pt x="766" y="430"/>
                  </a:cubicBezTo>
                  <a:cubicBezTo>
                    <a:pt x="766" y="430"/>
                    <a:pt x="817" y="389"/>
                    <a:pt x="858" y="348"/>
                  </a:cubicBezTo>
                  <a:cubicBezTo>
                    <a:pt x="858" y="348"/>
                    <a:pt x="899" y="348"/>
                    <a:pt x="899" y="389"/>
                  </a:cubicBezTo>
                  <a:lnTo>
                    <a:pt x="899" y="307"/>
                  </a:lnTo>
                  <a:lnTo>
                    <a:pt x="858" y="307"/>
                  </a:lnTo>
                  <a:cubicBezTo>
                    <a:pt x="817" y="348"/>
                    <a:pt x="725" y="348"/>
                    <a:pt x="685" y="348"/>
                  </a:cubicBezTo>
                  <a:lnTo>
                    <a:pt x="644" y="348"/>
                  </a:lnTo>
                  <a:cubicBezTo>
                    <a:pt x="644" y="348"/>
                    <a:pt x="603" y="389"/>
                    <a:pt x="603" y="430"/>
                  </a:cubicBezTo>
                  <a:lnTo>
                    <a:pt x="511" y="430"/>
                  </a:lnTo>
                  <a:lnTo>
                    <a:pt x="511" y="348"/>
                  </a:lnTo>
                  <a:cubicBezTo>
                    <a:pt x="470" y="348"/>
                    <a:pt x="429" y="348"/>
                    <a:pt x="429" y="307"/>
                  </a:cubicBezTo>
                  <a:cubicBezTo>
                    <a:pt x="388" y="256"/>
                    <a:pt x="429" y="215"/>
                    <a:pt x="429" y="215"/>
                  </a:cubicBezTo>
                  <a:cubicBezTo>
                    <a:pt x="470" y="134"/>
                    <a:pt x="511" y="134"/>
                    <a:pt x="562" y="134"/>
                  </a:cubicBezTo>
                  <a:lnTo>
                    <a:pt x="725" y="134"/>
                  </a:lnTo>
                  <a:cubicBezTo>
                    <a:pt x="858" y="134"/>
                    <a:pt x="899" y="174"/>
                    <a:pt x="981" y="174"/>
                  </a:cubicBezTo>
                  <a:cubicBezTo>
                    <a:pt x="1022" y="174"/>
                    <a:pt x="1073" y="134"/>
                    <a:pt x="1114" y="93"/>
                  </a:cubicBezTo>
                  <a:cubicBezTo>
                    <a:pt x="1155" y="52"/>
                    <a:pt x="1155" y="52"/>
                    <a:pt x="1155" y="1"/>
                  </a:cubicBezTo>
                  <a:lnTo>
                    <a:pt x="1114" y="1"/>
                  </a:lnTo>
                  <a:lnTo>
                    <a:pt x="1114" y="52"/>
                  </a:lnTo>
                  <a:cubicBezTo>
                    <a:pt x="1073" y="93"/>
                    <a:pt x="1022" y="93"/>
                    <a:pt x="1022" y="93"/>
                  </a:cubicBezTo>
                  <a:lnTo>
                    <a:pt x="858" y="93"/>
                  </a:lnTo>
                  <a:cubicBezTo>
                    <a:pt x="817" y="93"/>
                    <a:pt x="766" y="93"/>
                    <a:pt x="766" y="52"/>
                  </a:cubicBezTo>
                  <a:lnTo>
                    <a:pt x="685" y="52"/>
                  </a:lnTo>
                  <a:cubicBezTo>
                    <a:pt x="644" y="52"/>
                    <a:pt x="603" y="1"/>
                    <a:pt x="603" y="1"/>
                  </a:cubicBezTo>
                  <a:close/>
                  <a:moveTo>
                    <a:pt x="858" y="1411"/>
                  </a:moveTo>
                  <a:lnTo>
                    <a:pt x="817" y="1451"/>
                  </a:lnTo>
                  <a:lnTo>
                    <a:pt x="858" y="1451"/>
                  </a:lnTo>
                  <a:lnTo>
                    <a:pt x="858" y="1411"/>
                  </a:lnTo>
                  <a:close/>
                  <a:moveTo>
                    <a:pt x="3157" y="1329"/>
                  </a:moveTo>
                  <a:cubicBezTo>
                    <a:pt x="3116" y="1329"/>
                    <a:pt x="3065" y="1411"/>
                    <a:pt x="3065" y="1451"/>
                  </a:cubicBezTo>
                  <a:lnTo>
                    <a:pt x="3116" y="1451"/>
                  </a:lnTo>
                  <a:cubicBezTo>
                    <a:pt x="3157" y="1451"/>
                    <a:pt x="3198" y="1370"/>
                    <a:pt x="3239" y="1370"/>
                  </a:cubicBezTo>
                  <a:lnTo>
                    <a:pt x="3198" y="1329"/>
                  </a:lnTo>
                  <a:close/>
                  <a:moveTo>
                    <a:pt x="2258" y="256"/>
                  </a:moveTo>
                  <a:cubicBezTo>
                    <a:pt x="2176" y="307"/>
                    <a:pt x="2176" y="348"/>
                    <a:pt x="2095" y="348"/>
                  </a:cubicBezTo>
                  <a:lnTo>
                    <a:pt x="2095" y="389"/>
                  </a:lnTo>
                  <a:lnTo>
                    <a:pt x="2095" y="430"/>
                  </a:lnTo>
                  <a:lnTo>
                    <a:pt x="2176" y="430"/>
                  </a:lnTo>
                  <a:cubicBezTo>
                    <a:pt x="2217" y="471"/>
                    <a:pt x="2176" y="512"/>
                    <a:pt x="2258" y="563"/>
                  </a:cubicBezTo>
                  <a:lnTo>
                    <a:pt x="2299" y="563"/>
                  </a:lnTo>
                  <a:cubicBezTo>
                    <a:pt x="2391" y="563"/>
                    <a:pt x="2432" y="512"/>
                    <a:pt x="2473" y="512"/>
                  </a:cubicBezTo>
                  <a:lnTo>
                    <a:pt x="2473" y="603"/>
                  </a:lnTo>
                  <a:lnTo>
                    <a:pt x="2432" y="603"/>
                  </a:lnTo>
                  <a:cubicBezTo>
                    <a:pt x="2432" y="603"/>
                    <a:pt x="2391" y="603"/>
                    <a:pt x="2391" y="563"/>
                  </a:cubicBezTo>
                  <a:cubicBezTo>
                    <a:pt x="2350" y="603"/>
                    <a:pt x="2350" y="603"/>
                    <a:pt x="2299" y="603"/>
                  </a:cubicBezTo>
                  <a:lnTo>
                    <a:pt x="2299" y="644"/>
                  </a:lnTo>
                  <a:lnTo>
                    <a:pt x="2258" y="603"/>
                  </a:lnTo>
                  <a:lnTo>
                    <a:pt x="2217" y="603"/>
                  </a:lnTo>
                  <a:lnTo>
                    <a:pt x="2217" y="644"/>
                  </a:lnTo>
                  <a:cubicBezTo>
                    <a:pt x="2258" y="685"/>
                    <a:pt x="2350" y="685"/>
                    <a:pt x="2350" y="726"/>
                  </a:cubicBezTo>
                  <a:lnTo>
                    <a:pt x="2299" y="767"/>
                  </a:lnTo>
                  <a:lnTo>
                    <a:pt x="2350" y="818"/>
                  </a:lnTo>
                  <a:cubicBezTo>
                    <a:pt x="2432" y="818"/>
                    <a:pt x="2391" y="726"/>
                    <a:pt x="2473" y="685"/>
                  </a:cubicBezTo>
                  <a:cubicBezTo>
                    <a:pt x="2473" y="685"/>
                    <a:pt x="2473" y="818"/>
                    <a:pt x="2554" y="818"/>
                  </a:cubicBezTo>
                  <a:cubicBezTo>
                    <a:pt x="2554" y="818"/>
                    <a:pt x="2605" y="818"/>
                    <a:pt x="2605" y="767"/>
                  </a:cubicBezTo>
                  <a:cubicBezTo>
                    <a:pt x="2646" y="818"/>
                    <a:pt x="2646" y="818"/>
                    <a:pt x="2605" y="818"/>
                  </a:cubicBezTo>
                  <a:cubicBezTo>
                    <a:pt x="2769" y="900"/>
                    <a:pt x="2943" y="900"/>
                    <a:pt x="3065" y="982"/>
                  </a:cubicBezTo>
                  <a:cubicBezTo>
                    <a:pt x="3157" y="1022"/>
                    <a:pt x="3157" y="1155"/>
                    <a:pt x="3239" y="1196"/>
                  </a:cubicBezTo>
                  <a:lnTo>
                    <a:pt x="3239" y="1237"/>
                  </a:lnTo>
                  <a:lnTo>
                    <a:pt x="3198" y="1237"/>
                  </a:lnTo>
                  <a:cubicBezTo>
                    <a:pt x="3198" y="1278"/>
                    <a:pt x="3239" y="1329"/>
                    <a:pt x="3280" y="1329"/>
                  </a:cubicBezTo>
                  <a:cubicBezTo>
                    <a:pt x="3280" y="1370"/>
                    <a:pt x="3239" y="1370"/>
                    <a:pt x="3239" y="1411"/>
                  </a:cubicBezTo>
                  <a:lnTo>
                    <a:pt x="3372" y="1411"/>
                  </a:lnTo>
                  <a:cubicBezTo>
                    <a:pt x="3453" y="1451"/>
                    <a:pt x="3494" y="1533"/>
                    <a:pt x="3535" y="1584"/>
                  </a:cubicBezTo>
                  <a:lnTo>
                    <a:pt x="3791" y="1584"/>
                  </a:lnTo>
                  <a:cubicBezTo>
                    <a:pt x="3831" y="1584"/>
                    <a:pt x="3831" y="1533"/>
                    <a:pt x="3883" y="1533"/>
                  </a:cubicBezTo>
                  <a:cubicBezTo>
                    <a:pt x="3831" y="1451"/>
                    <a:pt x="3791" y="1492"/>
                    <a:pt x="3750" y="1411"/>
                  </a:cubicBezTo>
                  <a:lnTo>
                    <a:pt x="3831" y="1411"/>
                  </a:lnTo>
                  <a:cubicBezTo>
                    <a:pt x="3883" y="1411"/>
                    <a:pt x="3883" y="1451"/>
                    <a:pt x="3883" y="1451"/>
                  </a:cubicBezTo>
                  <a:cubicBezTo>
                    <a:pt x="3923" y="1451"/>
                    <a:pt x="3923" y="1451"/>
                    <a:pt x="3923" y="1411"/>
                  </a:cubicBezTo>
                  <a:lnTo>
                    <a:pt x="3964" y="1411"/>
                  </a:lnTo>
                  <a:cubicBezTo>
                    <a:pt x="3964" y="1370"/>
                    <a:pt x="3964" y="1370"/>
                    <a:pt x="3923" y="1329"/>
                  </a:cubicBezTo>
                  <a:cubicBezTo>
                    <a:pt x="3964" y="1329"/>
                    <a:pt x="3964" y="1370"/>
                    <a:pt x="3964" y="1370"/>
                  </a:cubicBezTo>
                  <a:cubicBezTo>
                    <a:pt x="4005" y="1370"/>
                    <a:pt x="4046" y="1370"/>
                    <a:pt x="4046" y="1329"/>
                  </a:cubicBezTo>
                  <a:cubicBezTo>
                    <a:pt x="4087" y="1370"/>
                    <a:pt x="4087" y="1370"/>
                    <a:pt x="4138" y="1370"/>
                  </a:cubicBezTo>
                  <a:cubicBezTo>
                    <a:pt x="4179" y="1370"/>
                    <a:pt x="4220" y="1370"/>
                    <a:pt x="4261" y="1411"/>
                  </a:cubicBezTo>
                  <a:lnTo>
                    <a:pt x="4301" y="1451"/>
                  </a:lnTo>
                  <a:lnTo>
                    <a:pt x="4434" y="1237"/>
                  </a:lnTo>
                  <a:lnTo>
                    <a:pt x="4393" y="1237"/>
                  </a:lnTo>
                  <a:cubicBezTo>
                    <a:pt x="4434" y="1196"/>
                    <a:pt x="4434" y="1196"/>
                    <a:pt x="4475" y="1196"/>
                  </a:cubicBezTo>
                  <a:lnTo>
                    <a:pt x="4516" y="1114"/>
                  </a:lnTo>
                  <a:lnTo>
                    <a:pt x="4475" y="1114"/>
                  </a:lnTo>
                  <a:cubicBezTo>
                    <a:pt x="4475" y="1114"/>
                    <a:pt x="4434" y="1073"/>
                    <a:pt x="4393" y="1073"/>
                  </a:cubicBezTo>
                  <a:cubicBezTo>
                    <a:pt x="4342" y="1073"/>
                    <a:pt x="4301" y="1022"/>
                    <a:pt x="4220" y="1022"/>
                  </a:cubicBezTo>
                  <a:lnTo>
                    <a:pt x="4220" y="941"/>
                  </a:lnTo>
                  <a:cubicBezTo>
                    <a:pt x="4179" y="859"/>
                    <a:pt x="4087" y="859"/>
                    <a:pt x="4046" y="767"/>
                  </a:cubicBezTo>
                  <a:cubicBezTo>
                    <a:pt x="3964" y="767"/>
                    <a:pt x="3923" y="726"/>
                    <a:pt x="3831" y="685"/>
                  </a:cubicBezTo>
                  <a:cubicBezTo>
                    <a:pt x="3668" y="644"/>
                    <a:pt x="3494" y="603"/>
                    <a:pt x="3321" y="512"/>
                  </a:cubicBezTo>
                  <a:cubicBezTo>
                    <a:pt x="3280" y="512"/>
                    <a:pt x="3116" y="430"/>
                    <a:pt x="3065" y="430"/>
                  </a:cubicBezTo>
                  <a:cubicBezTo>
                    <a:pt x="3024" y="430"/>
                    <a:pt x="2983" y="471"/>
                    <a:pt x="2983" y="471"/>
                  </a:cubicBezTo>
                  <a:lnTo>
                    <a:pt x="2943" y="512"/>
                  </a:lnTo>
                  <a:cubicBezTo>
                    <a:pt x="2943" y="512"/>
                    <a:pt x="2902" y="563"/>
                    <a:pt x="2861" y="563"/>
                  </a:cubicBezTo>
                  <a:cubicBezTo>
                    <a:pt x="2810" y="603"/>
                    <a:pt x="2769" y="685"/>
                    <a:pt x="2687" y="726"/>
                  </a:cubicBezTo>
                  <a:cubicBezTo>
                    <a:pt x="2605" y="726"/>
                    <a:pt x="2605" y="644"/>
                    <a:pt x="2605" y="603"/>
                  </a:cubicBezTo>
                  <a:lnTo>
                    <a:pt x="2554" y="644"/>
                  </a:lnTo>
                  <a:cubicBezTo>
                    <a:pt x="2554" y="603"/>
                    <a:pt x="2513" y="512"/>
                    <a:pt x="2513" y="471"/>
                  </a:cubicBezTo>
                  <a:lnTo>
                    <a:pt x="2513" y="389"/>
                  </a:lnTo>
                  <a:lnTo>
                    <a:pt x="2513" y="348"/>
                  </a:lnTo>
                  <a:cubicBezTo>
                    <a:pt x="2473" y="348"/>
                    <a:pt x="2299" y="256"/>
                    <a:pt x="2258" y="256"/>
                  </a:cubicBezTo>
                  <a:close/>
                  <a:moveTo>
                    <a:pt x="1451" y="1451"/>
                  </a:moveTo>
                  <a:cubicBezTo>
                    <a:pt x="1410" y="1472"/>
                    <a:pt x="1367" y="1472"/>
                    <a:pt x="1323" y="1472"/>
                  </a:cubicBezTo>
                  <a:cubicBezTo>
                    <a:pt x="1280" y="1472"/>
                    <a:pt x="1236" y="1472"/>
                    <a:pt x="1195" y="1492"/>
                  </a:cubicBezTo>
                  <a:cubicBezTo>
                    <a:pt x="1155" y="1492"/>
                    <a:pt x="1155" y="1533"/>
                    <a:pt x="1155" y="1533"/>
                  </a:cubicBezTo>
                  <a:cubicBezTo>
                    <a:pt x="1073" y="1584"/>
                    <a:pt x="1022" y="1584"/>
                    <a:pt x="981" y="1625"/>
                  </a:cubicBezTo>
                  <a:lnTo>
                    <a:pt x="940" y="1707"/>
                  </a:lnTo>
                  <a:lnTo>
                    <a:pt x="981" y="1707"/>
                  </a:lnTo>
                  <a:cubicBezTo>
                    <a:pt x="1073" y="1707"/>
                    <a:pt x="1114" y="1625"/>
                    <a:pt x="1195" y="1625"/>
                  </a:cubicBezTo>
                  <a:cubicBezTo>
                    <a:pt x="1277" y="1533"/>
                    <a:pt x="1410" y="1533"/>
                    <a:pt x="1492" y="1451"/>
                  </a:cubicBezTo>
                  <a:close/>
                  <a:moveTo>
                    <a:pt x="2176" y="1881"/>
                  </a:moveTo>
                  <a:cubicBezTo>
                    <a:pt x="2135" y="1881"/>
                    <a:pt x="2135" y="1921"/>
                    <a:pt x="2135" y="1921"/>
                  </a:cubicBezTo>
                  <a:lnTo>
                    <a:pt x="2176" y="1921"/>
                  </a:lnTo>
                  <a:lnTo>
                    <a:pt x="2176" y="1881"/>
                  </a:lnTo>
                  <a:close/>
                  <a:moveTo>
                    <a:pt x="1880" y="1921"/>
                  </a:moveTo>
                  <a:lnTo>
                    <a:pt x="1880" y="1962"/>
                  </a:lnTo>
                  <a:lnTo>
                    <a:pt x="1921" y="1962"/>
                  </a:lnTo>
                  <a:cubicBezTo>
                    <a:pt x="1962" y="1962"/>
                    <a:pt x="1962" y="1962"/>
                    <a:pt x="2003" y="2003"/>
                  </a:cubicBezTo>
                  <a:lnTo>
                    <a:pt x="2043" y="1962"/>
                  </a:lnTo>
                  <a:cubicBezTo>
                    <a:pt x="2043" y="1962"/>
                    <a:pt x="2095" y="1962"/>
                    <a:pt x="2095" y="1921"/>
                  </a:cubicBezTo>
                  <a:close/>
                  <a:moveTo>
                    <a:pt x="2769" y="2003"/>
                  </a:moveTo>
                  <a:cubicBezTo>
                    <a:pt x="2769" y="2003"/>
                    <a:pt x="2769" y="2044"/>
                    <a:pt x="2728" y="2044"/>
                  </a:cubicBezTo>
                  <a:lnTo>
                    <a:pt x="2769" y="2003"/>
                  </a:lnTo>
                  <a:close/>
                  <a:moveTo>
                    <a:pt x="2902" y="2259"/>
                  </a:moveTo>
                  <a:cubicBezTo>
                    <a:pt x="2861" y="2259"/>
                    <a:pt x="2861" y="2259"/>
                    <a:pt x="2861" y="2300"/>
                  </a:cubicBezTo>
                  <a:lnTo>
                    <a:pt x="2902" y="2351"/>
                  </a:lnTo>
                  <a:cubicBezTo>
                    <a:pt x="2943" y="2351"/>
                    <a:pt x="2902" y="2259"/>
                    <a:pt x="2902" y="2259"/>
                  </a:cubicBezTo>
                  <a:close/>
                  <a:moveTo>
                    <a:pt x="3321" y="2647"/>
                  </a:moveTo>
                  <a:lnTo>
                    <a:pt x="3280" y="2688"/>
                  </a:lnTo>
                  <a:cubicBezTo>
                    <a:pt x="3321" y="2647"/>
                    <a:pt x="3321" y="2647"/>
                    <a:pt x="3372" y="2647"/>
                  </a:cubicBezTo>
                  <a:close/>
                  <a:moveTo>
                    <a:pt x="3791" y="1881"/>
                  </a:moveTo>
                  <a:cubicBezTo>
                    <a:pt x="3750" y="1921"/>
                    <a:pt x="3750" y="1962"/>
                    <a:pt x="3750" y="2003"/>
                  </a:cubicBezTo>
                  <a:lnTo>
                    <a:pt x="3709" y="2003"/>
                  </a:lnTo>
                  <a:lnTo>
                    <a:pt x="3709" y="2044"/>
                  </a:lnTo>
                  <a:lnTo>
                    <a:pt x="3668" y="2095"/>
                  </a:lnTo>
                  <a:lnTo>
                    <a:pt x="3750" y="2095"/>
                  </a:lnTo>
                  <a:cubicBezTo>
                    <a:pt x="3709" y="2136"/>
                    <a:pt x="3668" y="2136"/>
                    <a:pt x="3668" y="2177"/>
                  </a:cubicBezTo>
                  <a:lnTo>
                    <a:pt x="3668" y="2259"/>
                  </a:lnTo>
                  <a:lnTo>
                    <a:pt x="3668" y="2300"/>
                  </a:lnTo>
                  <a:lnTo>
                    <a:pt x="3668" y="2391"/>
                  </a:lnTo>
                  <a:lnTo>
                    <a:pt x="3668" y="2473"/>
                  </a:lnTo>
                  <a:cubicBezTo>
                    <a:pt x="3668" y="2473"/>
                    <a:pt x="3627" y="2514"/>
                    <a:pt x="3627" y="2555"/>
                  </a:cubicBezTo>
                  <a:lnTo>
                    <a:pt x="3627" y="2606"/>
                  </a:lnTo>
                  <a:cubicBezTo>
                    <a:pt x="3627" y="2647"/>
                    <a:pt x="3576" y="2688"/>
                    <a:pt x="3576" y="2729"/>
                  </a:cubicBezTo>
                  <a:lnTo>
                    <a:pt x="3923" y="2095"/>
                  </a:lnTo>
                  <a:lnTo>
                    <a:pt x="3883" y="2095"/>
                  </a:lnTo>
                  <a:lnTo>
                    <a:pt x="3923" y="2044"/>
                  </a:lnTo>
                  <a:cubicBezTo>
                    <a:pt x="3883" y="2003"/>
                    <a:pt x="3883" y="1962"/>
                    <a:pt x="3883" y="1962"/>
                  </a:cubicBezTo>
                  <a:lnTo>
                    <a:pt x="3831" y="1921"/>
                  </a:lnTo>
                  <a:lnTo>
                    <a:pt x="3831" y="1881"/>
                  </a:lnTo>
                  <a:close/>
                  <a:moveTo>
                    <a:pt x="2217" y="1881"/>
                  </a:moveTo>
                  <a:cubicBezTo>
                    <a:pt x="2217" y="1921"/>
                    <a:pt x="2176" y="1921"/>
                    <a:pt x="2176" y="1921"/>
                  </a:cubicBezTo>
                  <a:lnTo>
                    <a:pt x="2217" y="1921"/>
                  </a:lnTo>
                  <a:cubicBezTo>
                    <a:pt x="2258" y="1921"/>
                    <a:pt x="2258" y="1962"/>
                    <a:pt x="2258" y="2003"/>
                  </a:cubicBezTo>
                  <a:lnTo>
                    <a:pt x="2217" y="2044"/>
                  </a:lnTo>
                  <a:lnTo>
                    <a:pt x="2003" y="2044"/>
                  </a:lnTo>
                  <a:lnTo>
                    <a:pt x="2003" y="2095"/>
                  </a:lnTo>
                  <a:lnTo>
                    <a:pt x="1962" y="2044"/>
                  </a:lnTo>
                  <a:lnTo>
                    <a:pt x="1962" y="2095"/>
                  </a:lnTo>
                  <a:lnTo>
                    <a:pt x="1921" y="2095"/>
                  </a:lnTo>
                  <a:lnTo>
                    <a:pt x="1880" y="2136"/>
                  </a:lnTo>
                  <a:cubicBezTo>
                    <a:pt x="1880" y="2177"/>
                    <a:pt x="1880" y="2177"/>
                    <a:pt x="1921" y="2177"/>
                  </a:cubicBezTo>
                  <a:cubicBezTo>
                    <a:pt x="1880" y="2218"/>
                    <a:pt x="1839" y="2218"/>
                    <a:pt x="1839" y="2218"/>
                  </a:cubicBezTo>
                  <a:lnTo>
                    <a:pt x="1839" y="2259"/>
                  </a:lnTo>
                  <a:cubicBezTo>
                    <a:pt x="1788" y="2300"/>
                    <a:pt x="1788" y="2300"/>
                    <a:pt x="1747" y="2351"/>
                  </a:cubicBezTo>
                  <a:cubicBezTo>
                    <a:pt x="1788" y="2351"/>
                    <a:pt x="1788" y="2351"/>
                    <a:pt x="1839" y="2391"/>
                  </a:cubicBezTo>
                  <a:cubicBezTo>
                    <a:pt x="1788" y="2432"/>
                    <a:pt x="1839" y="2432"/>
                    <a:pt x="1788" y="2432"/>
                  </a:cubicBezTo>
                  <a:lnTo>
                    <a:pt x="1625" y="2432"/>
                  </a:lnTo>
                  <a:cubicBezTo>
                    <a:pt x="1605" y="2432"/>
                    <a:pt x="1594" y="2442"/>
                    <a:pt x="1583" y="2452"/>
                  </a:cubicBezTo>
                  <a:lnTo>
                    <a:pt x="1583" y="2452"/>
                  </a:lnTo>
                  <a:cubicBezTo>
                    <a:pt x="1584" y="2447"/>
                    <a:pt x="1584" y="2440"/>
                    <a:pt x="1584" y="2432"/>
                  </a:cubicBezTo>
                  <a:lnTo>
                    <a:pt x="1584" y="2391"/>
                  </a:lnTo>
                  <a:lnTo>
                    <a:pt x="1533" y="2351"/>
                  </a:lnTo>
                  <a:cubicBezTo>
                    <a:pt x="1492" y="2351"/>
                    <a:pt x="1451" y="2300"/>
                    <a:pt x="1410" y="2300"/>
                  </a:cubicBezTo>
                  <a:lnTo>
                    <a:pt x="1369" y="2259"/>
                  </a:lnTo>
                  <a:cubicBezTo>
                    <a:pt x="1369" y="2259"/>
                    <a:pt x="1328" y="2300"/>
                    <a:pt x="1328" y="2351"/>
                  </a:cubicBezTo>
                  <a:lnTo>
                    <a:pt x="2554" y="4476"/>
                  </a:lnTo>
                  <a:lnTo>
                    <a:pt x="3535" y="2810"/>
                  </a:lnTo>
                  <a:lnTo>
                    <a:pt x="3321" y="2810"/>
                  </a:lnTo>
                  <a:lnTo>
                    <a:pt x="3321" y="2769"/>
                  </a:lnTo>
                  <a:lnTo>
                    <a:pt x="3280" y="2729"/>
                  </a:lnTo>
                  <a:cubicBezTo>
                    <a:pt x="3239" y="2688"/>
                    <a:pt x="3198" y="2688"/>
                    <a:pt x="3157" y="2688"/>
                  </a:cubicBezTo>
                  <a:lnTo>
                    <a:pt x="3116" y="2688"/>
                  </a:lnTo>
                  <a:lnTo>
                    <a:pt x="3065" y="2647"/>
                  </a:lnTo>
                  <a:cubicBezTo>
                    <a:pt x="3065" y="2606"/>
                    <a:pt x="3065" y="2606"/>
                    <a:pt x="3024" y="2606"/>
                  </a:cubicBezTo>
                  <a:cubicBezTo>
                    <a:pt x="2983" y="2606"/>
                    <a:pt x="2943" y="2555"/>
                    <a:pt x="2943" y="2555"/>
                  </a:cubicBezTo>
                  <a:lnTo>
                    <a:pt x="2902" y="2555"/>
                  </a:lnTo>
                  <a:cubicBezTo>
                    <a:pt x="2902" y="2514"/>
                    <a:pt x="2861" y="2514"/>
                    <a:pt x="2861" y="2514"/>
                  </a:cubicBezTo>
                  <a:lnTo>
                    <a:pt x="2810" y="2473"/>
                  </a:lnTo>
                  <a:lnTo>
                    <a:pt x="2769" y="2473"/>
                  </a:lnTo>
                  <a:cubicBezTo>
                    <a:pt x="2728" y="2432"/>
                    <a:pt x="2728" y="2432"/>
                    <a:pt x="2687" y="2432"/>
                  </a:cubicBezTo>
                  <a:lnTo>
                    <a:pt x="2687" y="2391"/>
                  </a:lnTo>
                  <a:lnTo>
                    <a:pt x="2769" y="2300"/>
                  </a:lnTo>
                  <a:lnTo>
                    <a:pt x="2769" y="2259"/>
                  </a:lnTo>
                  <a:lnTo>
                    <a:pt x="2769" y="2177"/>
                  </a:lnTo>
                  <a:cubicBezTo>
                    <a:pt x="2810" y="2177"/>
                    <a:pt x="2810" y="2136"/>
                    <a:pt x="2861" y="2136"/>
                  </a:cubicBezTo>
                  <a:lnTo>
                    <a:pt x="2861" y="2177"/>
                  </a:lnTo>
                  <a:lnTo>
                    <a:pt x="2902" y="2136"/>
                  </a:lnTo>
                  <a:lnTo>
                    <a:pt x="2902" y="2095"/>
                  </a:lnTo>
                  <a:cubicBezTo>
                    <a:pt x="2902" y="2095"/>
                    <a:pt x="2943" y="2095"/>
                    <a:pt x="2943" y="2044"/>
                  </a:cubicBezTo>
                  <a:cubicBezTo>
                    <a:pt x="2943" y="2044"/>
                    <a:pt x="2943" y="2003"/>
                    <a:pt x="2902" y="2003"/>
                  </a:cubicBezTo>
                  <a:lnTo>
                    <a:pt x="2902" y="2044"/>
                  </a:lnTo>
                  <a:lnTo>
                    <a:pt x="2861" y="2044"/>
                  </a:lnTo>
                  <a:lnTo>
                    <a:pt x="2861" y="2003"/>
                  </a:lnTo>
                  <a:cubicBezTo>
                    <a:pt x="2810" y="2003"/>
                    <a:pt x="2861" y="2044"/>
                    <a:pt x="2810" y="2044"/>
                  </a:cubicBezTo>
                  <a:cubicBezTo>
                    <a:pt x="2769" y="2044"/>
                    <a:pt x="2769" y="2044"/>
                    <a:pt x="2769" y="2003"/>
                  </a:cubicBezTo>
                  <a:cubicBezTo>
                    <a:pt x="2728" y="2003"/>
                    <a:pt x="2687" y="2044"/>
                    <a:pt x="2646" y="2044"/>
                  </a:cubicBezTo>
                  <a:lnTo>
                    <a:pt x="2605" y="2003"/>
                  </a:lnTo>
                  <a:lnTo>
                    <a:pt x="2473" y="2003"/>
                  </a:lnTo>
                  <a:lnTo>
                    <a:pt x="2432" y="1962"/>
                  </a:lnTo>
                  <a:lnTo>
                    <a:pt x="2391" y="1962"/>
                  </a:lnTo>
                  <a:cubicBezTo>
                    <a:pt x="2350" y="1962"/>
                    <a:pt x="2350" y="1962"/>
                    <a:pt x="2299" y="1921"/>
                  </a:cubicBezTo>
                  <a:lnTo>
                    <a:pt x="2258" y="1921"/>
                  </a:lnTo>
                  <a:cubicBezTo>
                    <a:pt x="2258" y="1921"/>
                    <a:pt x="2258" y="1881"/>
                    <a:pt x="2217" y="1881"/>
                  </a:cubicBezTo>
                  <a:close/>
                </a:path>
              </a:pathLst>
            </a:custGeom>
            <a:solidFill>
              <a:srgbClr val="F7DFA3">
                <a:alpha val="7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6" name="Google Shape;796;p21"/>
          <p:cNvSpPr/>
          <p:nvPr/>
        </p:nvSpPr>
        <p:spPr>
          <a:xfrm rot="10800000">
            <a:off x="595548" y="3177796"/>
            <a:ext cx="368400" cy="318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1"/>
          <p:cNvSpPr/>
          <p:nvPr/>
        </p:nvSpPr>
        <p:spPr>
          <a:xfrm rot="10800000">
            <a:off x="595548" y="1388244"/>
            <a:ext cx="368400" cy="318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1"/>
          <p:cNvSpPr/>
          <p:nvPr/>
        </p:nvSpPr>
        <p:spPr>
          <a:xfrm rot="10800000">
            <a:off x="595548" y="2283020"/>
            <a:ext cx="368400" cy="3186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1"/>
          <p:cNvSpPr/>
          <p:nvPr/>
        </p:nvSpPr>
        <p:spPr>
          <a:xfrm rot="10800000">
            <a:off x="595548" y="4075508"/>
            <a:ext cx="368400" cy="318600"/>
          </a:xfrm>
          <a:prstGeom prst="triangle">
            <a:avLst>
              <a:gd name="adj" fmla="val 50000"/>
            </a:avLst>
          </a:prstGeom>
          <a:solidFill>
            <a:srgbClr val="EAD3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1"/>
          <p:cNvSpPr txBox="1"/>
          <p:nvPr/>
        </p:nvSpPr>
        <p:spPr>
          <a:xfrm>
            <a:off x="1066038" y="38052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  <a:endParaRPr sz="1700" b="1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1" name="Google Shape;801;p21"/>
          <p:cNvSpPr txBox="1"/>
          <p:nvPr/>
        </p:nvSpPr>
        <p:spPr>
          <a:xfrm>
            <a:off x="1066038" y="40758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Overview, Skills, Experience and future work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21"/>
          <p:cNvSpPr txBox="1"/>
          <p:nvPr/>
        </p:nvSpPr>
        <p:spPr>
          <a:xfrm>
            <a:off x="1066038" y="20475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Automl</a:t>
            </a:r>
            <a:endParaRPr sz="1700" b="1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3" name="Google Shape;803;p21"/>
          <p:cNvSpPr txBox="1"/>
          <p:nvPr/>
        </p:nvSpPr>
        <p:spPr>
          <a:xfrm>
            <a:off x="1066037" y="2318160"/>
            <a:ext cx="2073011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ABCD, Objectives, Methods and Skills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21"/>
          <p:cNvSpPr txBox="1"/>
          <p:nvPr/>
        </p:nvSpPr>
        <p:spPr>
          <a:xfrm>
            <a:off x="1066037" y="3197010"/>
            <a:ext cx="2142389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Domain based and future projection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21"/>
          <p:cNvSpPr txBox="1"/>
          <p:nvPr/>
        </p:nvSpPr>
        <p:spPr>
          <a:xfrm>
            <a:off x="1066038" y="2926358"/>
            <a:ext cx="261115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Market</a:t>
            </a:r>
            <a:endParaRPr sz="1700" b="1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6" name="Google Shape;806;p21"/>
          <p:cNvSpPr txBox="1"/>
          <p:nvPr/>
        </p:nvSpPr>
        <p:spPr>
          <a:xfrm>
            <a:off x="1066037" y="1169555"/>
            <a:ext cx="248052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 Statement</a:t>
            </a:r>
            <a:endParaRPr sz="1700" b="1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7" name="Google Shape;807;p21"/>
          <p:cNvSpPr txBox="1"/>
          <p:nvPr/>
        </p:nvSpPr>
        <p:spPr>
          <a:xfrm>
            <a:off x="1098749" y="145131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Problem, Why solve it?, Approach and Solution</a:t>
            </a: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461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" grpId="0" animBg="1"/>
      <p:bldP spid="797" grpId="0" animBg="1"/>
      <p:bldP spid="798" grpId="0" animBg="1"/>
      <p:bldP spid="799" grpId="0" animBg="1"/>
      <p:bldP spid="800" grpId="0"/>
      <p:bldP spid="801" grpId="0"/>
      <p:bldP spid="802" grpId="0"/>
      <p:bldP spid="803" grpId="0"/>
      <p:bldP spid="804" grpId="0"/>
      <p:bldP spid="805" grpId="0"/>
      <p:bldP spid="806" grpId="0"/>
      <p:bldP spid="8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/>
          <p:nvPr/>
        </p:nvSpPr>
        <p:spPr>
          <a:xfrm>
            <a:off x="1231125" y="590353"/>
            <a:ext cx="699000" cy="69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57844" y="1377550"/>
            <a:ext cx="4233620" cy="1773485"/>
            <a:chOff x="557844" y="1377550"/>
            <a:chExt cx="4233620" cy="1773485"/>
          </a:xfrm>
        </p:grpSpPr>
        <p:sp>
          <p:nvSpPr>
            <p:cNvPr id="250" name="Google Shape;250;p19"/>
            <p:cNvSpPr/>
            <p:nvPr/>
          </p:nvSpPr>
          <p:spPr>
            <a:xfrm>
              <a:off x="3017979" y="1377550"/>
              <a:ext cx="1773485" cy="1773485"/>
            </a:xfrm>
            <a:custGeom>
              <a:avLst/>
              <a:gdLst/>
              <a:ahLst/>
              <a:cxnLst/>
              <a:rect l="l" t="t" r="r" b="b"/>
              <a:pathLst>
                <a:path w="34315" h="34315" extrusionOk="0">
                  <a:moveTo>
                    <a:pt x="17158" y="0"/>
                  </a:moveTo>
                  <a:cubicBezTo>
                    <a:pt x="7699" y="0"/>
                    <a:pt x="1" y="7699"/>
                    <a:pt x="1" y="17157"/>
                  </a:cubicBezTo>
                  <a:cubicBezTo>
                    <a:pt x="1" y="26652"/>
                    <a:pt x="7699" y="34314"/>
                    <a:pt x="17158" y="34314"/>
                  </a:cubicBezTo>
                  <a:cubicBezTo>
                    <a:pt x="26616" y="34314"/>
                    <a:pt x="34315" y="26652"/>
                    <a:pt x="34315" y="17157"/>
                  </a:cubicBezTo>
                  <a:cubicBezTo>
                    <a:pt x="34315" y="7699"/>
                    <a:pt x="26616" y="0"/>
                    <a:pt x="17158" y="0"/>
                  </a:cubicBezTo>
                  <a:close/>
                </a:path>
              </a:pathLst>
            </a:custGeom>
            <a:solidFill>
              <a:srgbClr val="F35001">
                <a:alpha val="73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9"/>
            <p:cNvGrpSpPr/>
            <p:nvPr/>
          </p:nvGrpSpPr>
          <p:grpSpPr>
            <a:xfrm>
              <a:off x="557844" y="1495000"/>
              <a:ext cx="2318700" cy="1036849"/>
              <a:chOff x="557844" y="1495000"/>
              <a:chExt cx="2318700" cy="1036849"/>
            </a:xfrm>
          </p:grpSpPr>
          <p:grpSp>
            <p:nvGrpSpPr>
              <p:cNvPr id="256" name="Google Shape;256;p19"/>
              <p:cNvGrpSpPr/>
              <p:nvPr/>
            </p:nvGrpSpPr>
            <p:grpSpPr>
              <a:xfrm>
                <a:off x="557844" y="1495000"/>
                <a:ext cx="1884600" cy="1036849"/>
                <a:chOff x="557844" y="1495000"/>
                <a:chExt cx="1884600" cy="1036849"/>
              </a:xfrm>
            </p:grpSpPr>
            <p:sp>
              <p:nvSpPr>
                <p:cNvPr id="257" name="Google Shape;257;p19"/>
                <p:cNvSpPr txBox="1"/>
                <p:nvPr/>
              </p:nvSpPr>
              <p:spPr>
                <a:xfrm>
                  <a:off x="557844" y="1766850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Roboto"/>
                      <a:ea typeface="Roboto"/>
                      <a:cs typeface="Roboto"/>
                      <a:sym typeface="Roboto"/>
                    </a:rPr>
                    <a:t>ML model is build with a manual procedure</a:t>
                  </a:r>
                </a:p>
              </p:txBody>
            </p:sp>
            <p:sp>
              <p:nvSpPr>
                <p:cNvPr id="258" name="Google Shape;258;p19"/>
                <p:cNvSpPr txBox="1"/>
                <p:nvPr/>
              </p:nvSpPr>
              <p:spPr>
                <a:xfrm>
                  <a:off x="557844" y="1495000"/>
                  <a:ext cx="1884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F3500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Problem</a:t>
                  </a:r>
                  <a:endParaRPr sz="1700" b="1" dirty="0">
                    <a:solidFill>
                      <a:srgbClr val="F3500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259" name="Google Shape;259;p19"/>
              <p:cNvCxnSpPr>
                <a:stCxn id="257" idx="3"/>
              </p:cNvCxnSpPr>
              <p:nvPr/>
            </p:nvCxnSpPr>
            <p:spPr>
              <a:xfrm>
                <a:off x="2442444" y="2149350"/>
                <a:ext cx="434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3500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260" name="Google Shape;260;p19"/>
          <p:cNvGrpSpPr/>
          <p:nvPr/>
        </p:nvGrpSpPr>
        <p:grpSpPr>
          <a:xfrm>
            <a:off x="557844" y="2606369"/>
            <a:ext cx="4233620" cy="1773485"/>
            <a:chOff x="557844" y="2606369"/>
            <a:chExt cx="4233620" cy="1773485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3017979" y="2606369"/>
              <a:ext cx="1773485" cy="1773485"/>
              <a:chOff x="3017979" y="2606369"/>
              <a:chExt cx="1773485" cy="1773485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017979" y="2606369"/>
                <a:ext cx="1773485" cy="1773485"/>
              </a:xfrm>
              <a:custGeom>
                <a:avLst/>
                <a:gdLst/>
                <a:ahLst/>
                <a:cxnLst/>
                <a:rect l="l" t="t" r="r" b="b"/>
                <a:pathLst>
                  <a:path w="34315" h="34315" extrusionOk="0">
                    <a:moveTo>
                      <a:pt x="17158" y="0"/>
                    </a:moveTo>
                    <a:cubicBezTo>
                      <a:pt x="7699" y="0"/>
                      <a:pt x="1" y="7662"/>
                      <a:pt x="1" y="17157"/>
                    </a:cubicBezTo>
                    <a:cubicBezTo>
                      <a:pt x="1" y="26616"/>
                      <a:pt x="7699" y="34314"/>
                      <a:pt x="17158" y="34314"/>
                    </a:cubicBezTo>
                    <a:cubicBezTo>
                      <a:pt x="26616" y="34314"/>
                      <a:pt x="34315" y="26616"/>
                      <a:pt x="34315" y="17157"/>
                    </a:cubicBezTo>
                    <a:cubicBezTo>
                      <a:pt x="34315" y="7662"/>
                      <a:pt x="26616" y="0"/>
                      <a:pt x="17158" y="0"/>
                    </a:cubicBezTo>
                    <a:close/>
                  </a:path>
                </a:pathLst>
              </a:custGeom>
              <a:solidFill>
                <a:srgbClr val="ABCB42">
                  <a:alpha val="80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63" name="Google Shape;263;p19"/>
              <p:cNvGrpSpPr/>
              <p:nvPr/>
            </p:nvGrpSpPr>
            <p:grpSpPr>
              <a:xfrm>
                <a:off x="3776330" y="3295107"/>
                <a:ext cx="256802" cy="396021"/>
                <a:chOff x="5578942" y="1861959"/>
                <a:chExt cx="196437" cy="302929"/>
              </a:xfrm>
            </p:grpSpPr>
            <p:sp>
              <p:nvSpPr>
                <p:cNvPr id="264" name="Google Shape;264;p19"/>
                <p:cNvSpPr/>
                <p:nvPr/>
              </p:nvSpPr>
              <p:spPr>
                <a:xfrm>
                  <a:off x="5597623" y="1861959"/>
                  <a:ext cx="159027" cy="5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3" h="3331" extrusionOk="0">
                      <a:moveTo>
                        <a:pt x="1639" y="1"/>
                      </a:moveTo>
                      <a:cubicBezTo>
                        <a:pt x="730" y="13"/>
                        <a:pt x="1" y="753"/>
                        <a:pt x="1" y="1666"/>
                      </a:cubicBezTo>
                      <a:cubicBezTo>
                        <a:pt x="1" y="2575"/>
                        <a:pt x="730" y="3316"/>
                        <a:pt x="1639" y="3331"/>
                      </a:cubicBezTo>
                      <a:lnTo>
                        <a:pt x="8474" y="3331"/>
                      </a:lnTo>
                      <a:cubicBezTo>
                        <a:pt x="9384" y="3316"/>
                        <a:pt x="10113" y="2575"/>
                        <a:pt x="10113" y="1666"/>
                      </a:cubicBezTo>
                      <a:cubicBezTo>
                        <a:pt x="10113" y="753"/>
                        <a:pt x="9384" y="13"/>
                        <a:pt x="84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65" name="Google Shape;265;p19"/>
                <p:cNvSpPr/>
                <p:nvPr/>
              </p:nvSpPr>
              <p:spPr>
                <a:xfrm>
                  <a:off x="5578942" y="1932089"/>
                  <a:ext cx="196437" cy="14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2" h="8977" extrusionOk="0">
                      <a:moveTo>
                        <a:pt x="2822" y="0"/>
                      </a:moveTo>
                      <a:lnTo>
                        <a:pt x="2822" y="4800"/>
                      </a:lnTo>
                      <a:cubicBezTo>
                        <a:pt x="1527" y="5589"/>
                        <a:pt x="542" y="6797"/>
                        <a:pt x="36" y="8224"/>
                      </a:cubicBezTo>
                      <a:lnTo>
                        <a:pt x="30" y="8233"/>
                      </a:lnTo>
                      <a:cubicBezTo>
                        <a:pt x="27" y="8242"/>
                        <a:pt x="24" y="8254"/>
                        <a:pt x="21" y="8266"/>
                      </a:cubicBezTo>
                      <a:cubicBezTo>
                        <a:pt x="18" y="8278"/>
                        <a:pt x="15" y="8281"/>
                        <a:pt x="15" y="8287"/>
                      </a:cubicBezTo>
                      <a:cubicBezTo>
                        <a:pt x="12" y="8296"/>
                        <a:pt x="9" y="8308"/>
                        <a:pt x="9" y="8317"/>
                      </a:cubicBezTo>
                      <a:cubicBezTo>
                        <a:pt x="6" y="8326"/>
                        <a:pt x="6" y="8335"/>
                        <a:pt x="3" y="8347"/>
                      </a:cubicBezTo>
                      <a:cubicBezTo>
                        <a:pt x="3" y="8356"/>
                        <a:pt x="3" y="8362"/>
                        <a:pt x="3" y="8368"/>
                      </a:cubicBezTo>
                      <a:cubicBezTo>
                        <a:pt x="0" y="8378"/>
                        <a:pt x="3" y="8393"/>
                        <a:pt x="3" y="8405"/>
                      </a:cubicBezTo>
                      <a:cubicBezTo>
                        <a:pt x="3" y="8408"/>
                        <a:pt x="3" y="8411"/>
                        <a:pt x="3" y="8414"/>
                      </a:cubicBezTo>
                      <a:lnTo>
                        <a:pt x="3" y="8426"/>
                      </a:lnTo>
                      <a:cubicBezTo>
                        <a:pt x="3" y="8438"/>
                        <a:pt x="3" y="8450"/>
                        <a:pt x="3" y="8462"/>
                      </a:cubicBezTo>
                      <a:lnTo>
                        <a:pt x="6" y="8483"/>
                      </a:lnTo>
                      <a:cubicBezTo>
                        <a:pt x="6" y="8495"/>
                        <a:pt x="9" y="8504"/>
                        <a:pt x="12" y="8513"/>
                      </a:cubicBezTo>
                      <a:cubicBezTo>
                        <a:pt x="12" y="8525"/>
                        <a:pt x="15" y="8531"/>
                        <a:pt x="15" y="8540"/>
                      </a:cubicBezTo>
                      <a:cubicBezTo>
                        <a:pt x="18" y="8549"/>
                        <a:pt x="21" y="8558"/>
                        <a:pt x="21" y="8564"/>
                      </a:cubicBezTo>
                      <a:cubicBezTo>
                        <a:pt x="24" y="8573"/>
                        <a:pt x="27" y="8585"/>
                        <a:pt x="33" y="8594"/>
                      </a:cubicBezTo>
                      <a:cubicBezTo>
                        <a:pt x="36" y="8606"/>
                        <a:pt x="36" y="8609"/>
                        <a:pt x="40" y="8615"/>
                      </a:cubicBezTo>
                      <a:cubicBezTo>
                        <a:pt x="43" y="8624"/>
                        <a:pt x="49" y="8636"/>
                        <a:pt x="52" y="8646"/>
                      </a:cubicBezTo>
                      <a:cubicBezTo>
                        <a:pt x="58" y="8658"/>
                        <a:pt x="58" y="8661"/>
                        <a:pt x="61" y="8667"/>
                      </a:cubicBezTo>
                      <a:cubicBezTo>
                        <a:pt x="67" y="8673"/>
                        <a:pt x="73" y="8685"/>
                        <a:pt x="76" y="8694"/>
                      </a:cubicBezTo>
                      <a:cubicBezTo>
                        <a:pt x="82" y="8703"/>
                        <a:pt x="85" y="8709"/>
                        <a:pt x="88" y="8715"/>
                      </a:cubicBezTo>
                      <a:cubicBezTo>
                        <a:pt x="94" y="8721"/>
                        <a:pt x="100" y="8730"/>
                        <a:pt x="106" y="8739"/>
                      </a:cubicBezTo>
                      <a:cubicBezTo>
                        <a:pt x="112" y="8748"/>
                        <a:pt x="115" y="8754"/>
                        <a:pt x="121" y="8760"/>
                      </a:cubicBezTo>
                      <a:cubicBezTo>
                        <a:pt x="127" y="8769"/>
                        <a:pt x="133" y="8775"/>
                        <a:pt x="139" y="8781"/>
                      </a:cubicBezTo>
                      <a:cubicBezTo>
                        <a:pt x="145" y="8787"/>
                        <a:pt x="151" y="8796"/>
                        <a:pt x="157" y="8802"/>
                      </a:cubicBezTo>
                      <a:lnTo>
                        <a:pt x="175" y="8820"/>
                      </a:lnTo>
                      <a:cubicBezTo>
                        <a:pt x="181" y="8826"/>
                        <a:pt x="190" y="8832"/>
                        <a:pt x="196" y="8841"/>
                      </a:cubicBezTo>
                      <a:lnTo>
                        <a:pt x="217" y="8856"/>
                      </a:lnTo>
                      <a:lnTo>
                        <a:pt x="238" y="8874"/>
                      </a:lnTo>
                      <a:lnTo>
                        <a:pt x="262" y="8889"/>
                      </a:lnTo>
                      <a:lnTo>
                        <a:pt x="283" y="8901"/>
                      </a:lnTo>
                      <a:lnTo>
                        <a:pt x="314" y="8917"/>
                      </a:lnTo>
                      <a:cubicBezTo>
                        <a:pt x="320" y="8920"/>
                        <a:pt x="326" y="8923"/>
                        <a:pt x="332" y="8926"/>
                      </a:cubicBezTo>
                      <a:cubicBezTo>
                        <a:pt x="341" y="8929"/>
                        <a:pt x="356" y="8938"/>
                        <a:pt x="368" y="8941"/>
                      </a:cubicBezTo>
                      <a:lnTo>
                        <a:pt x="377" y="8947"/>
                      </a:lnTo>
                      <a:lnTo>
                        <a:pt x="386" y="8947"/>
                      </a:lnTo>
                      <a:lnTo>
                        <a:pt x="413" y="8956"/>
                      </a:lnTo>
                      <a:lnTo>
                        <a:pt x="437" y="8962"/>
                      </a:lnTo>
                      <a:lnTo>
                        <a:pt x="461" y="8968"/>
                      </a:lnTo>
                      <a:cubicBezTo>
                        <a:pt x="473" y="8971"/>
                        <a:pt x="485" y="8971"/>
                        <a:pt x="497" y="8974"/>
                      </a:cubicBezTo>
                      <a:lnTo>
                        <a:pt x="512" y="8977"/>
                      </a:lnTo>
                      <a:lnTo>
                        <a:pt x="11928" y="8977"/>
                      </a:lnTo>
                      <a:cubicBezTo>
                        <a:pt x="11946" y="8977"/>
                        <a:pt x="11967" y="8977"/>
                        <a:pt x="11985" y="8974"/>
                      </a:cubicBezTo>
                      <a:lnTo>
                        <a:pt x="11991" y="8974"/>
                      </a:lnTo>
                      <a:cubicBezTo>
                        <a:pt x="12006" y="8974"/>
                        <a:pt x="12021" y="8971"/>
                        <a:pt x="12033" y="8968"/>
                      </a:cubicBezTo>
                      <a:lnTo>
                        <a:pt x="12051" y="8965"/>
                      </a:lnTo>
                      <a:cubicBezTo>
                        <a:pt x="12063" y="8962"/>
                        <a:pt x="12072" y="8959"/>
                        <a:pt x="12085" y="8956"/>
                      </a:cubicBezTo>
                      <a:lnTo>
                        <a:pt x="12106" y="8950"/>
                      </a:lnTo>
                      <a:lnTo>
                        <a:pt x="12118" y="8947"/>
                      </a:lnTo>
                      <a:lnTo>
                        <a:pt x="12130" y="8941"/>
                      </a:lnTo>
                      <a:lnTo>
                        <a:pt x="12160" y="8929"/>
                      </a:lnTo>
                      <a:lnTo>
                        <a:pt x="12184" y="8917"/>
                      </a:lnTo>
                      <a:cubicBezTo>
                        <a:pt x="12193" y="8914"/>
                        <a:pt x="12199" y="8907"/>
                        <a:pt x="12208" y="8904"/>
                      </a:cubicBezTo>
                      <a:cubicBezTo>
                        <a:pt x="12214" y="8898"/>
                        <a:pt x="12226" y="8892"/>
                        <a:pt x="12235" y="8889"/>
                      </a:cubicBezTo>
                      <a:lnTo>
                        <a:pt x="12253" y="8877"/>
                      </a:lnTo>
                      <a:cubicBezTo>
                        <a:pt x="12262" y="8868"/>
                        <a:pt x="12271" y="8862"/>
                        <a:pt x="12280" y="8856"/>
                      </a:cubicBezTo>
                      <a:lnTo>
                        <a:pt x="12295" y="8844"/>
                      </a:lnTo>
                      <a:cubicBezTo>
                        <a:pt x="12304" y="8835"/>
                        <a:pt x="12313" y="8826"/>
                        <a:pt x="12319" y="8820"/>
                      </a:cubicBezTo>
                      <a:lnTo>
                        <a:pt x="12334" y="8805"/>
                      </a:lnTo>
                      <a:cubicBezTo>
                        <a:pt x="12343" y="8796"/>
                        <a:pt x="12349" y="8790"/>
                        <a:pt x="12359" y="8781"/>
                      </a:cubicBezTo>
                      <a:lnTo>
                        <a:pt x="12371" y="8763"/>
                      </a:lnTo>
                      <a:lnTo>
                        <a:pt x="12389" y="8739"/>
                      </a:lnTo>
                      <a:lnTo>
                        <a:pt x="12404" y="8718"/>
                      </a:lnTo>
                      <a:cubicBezTo>
                        <a:pt x="12410" y="8709"/>
                        <a:pt x="12413" y="8703"/>
                        <a:pt x="12419" y="8694"/>
                      </a:cubicBezTo>
                      <a:cubicBezTo>
                        <a:pt x="12422" y="8688"/>
                        <a:pt x="12428" y="8679"/>
                        <a:pt x="12431" y="8670"/>
                      </a:cubicBezTo>
                      <a:cubicBezTo>
                        <a:pt x="12437" y="8661"/>
                        <a:pt x="12440" y="8655"/>
                        <a:pt x="12443" y="8646"/>
                      </a:cubicBezTo>
                      <a:cubicBezTo>
                        <a:pt x="12446" y="8639"/>
                        <a:pt x="12449" y="8627"/>
                        <a:pt x="12455" y="8618"/>
                      </a:cubicBezTo>
                      <a:cubicBezTo>
                        <a:pt x="12458" y="8609"/>
                        <a:pt x="12461" y="8603"/>
                        <a:pt x="12461" y="8594"/>
                      </a:cubicBezTo>
                      <a:cubicBezTo>
                        <a:pt x="12464" y="8588"/>
                        <a:pt x="12467" y="8576"/>
                        <a:pt x="12470" y="8567"/>
                      </a:cubicBezTo>
                      <a:cubicBezTo>
                        <a:pt x="12473" y="8558"/>
                        <a:pt x="12476" y="8549"/>
                        <a:pt x="12479" y="8540"/>
                      </a:cubicBezTo>
                      <a:cubicBezTo>
                        <a:pt x="12479" y="8534"/>
                        <a:pt x="12482" y="8525"/>
                        <a:pt x="12482" y="8516"/>
                      </a:cubicBezTo>
                      <a:cubicBezTo>
                        <a:pt x="12485" y="8507"/>
                        <a:pt x="12485" y="8495"/>
                        <a:pt x="12488" y="8486"/>
                      </a:cubicBezTo>
                      <a:lnTo>
                        <a:pt x="12491" y="8462"/>
                      </a:lnTo>
                      <a:cubicBezTo>
                        <a:pt x="12491" y="8450"/>
                        <a:pt x="12491" y="8438"/>
                        <a:pt x="12491" y="8426"/>
                      </a:cubicBezTo>
                      <a:lnTo>
                        <a:pt x="12491" y="8414"/>
                      </a:lnTo>
                      <a:cubicBezTo>
                        <a:pt x="12491" y="8411"/>
                        <a:pt x="12491" y="8408"/>
                        <a:pt x="12491" y="8405"/>
                      </a:cubicBezTo>
                      <a:lnTo>
                        <a:pt x="12491" y="8371"/>
                      </a:lnTo>
                      <a:cubicBezTo>
                        <a:pt x="12491" y="8359"/>
                        <a:pt x="12491" y="8356"/>
                        <a:pt x="12491" y="8347"/>
                      </a:cubicBezTo>
                      <a:cubicBezTo>
                        <a:pt x="12488" y="8338"/>
                        <a:pt x="12488" y="8329"/>
                        <a:pt x="12485" y="8317"/>
                      </a:cubicBezTo>
                      <a:cubicBezTo>
                        <a:pt x="12482" y="8308"/>
                        <a:pt x="12482" y="8299"/>
                        <a:pt x="12479" y="8290"/>
                      </a:cubicBezTo>
                      <a:cubicBezTo>
                        <a:pt x="12476" y="8278"/>
                        <a:pt x="12476" y="8275"/>
                        <a:pt x="12473" y="8266"/>
                      </a:cubicBezTo>
                      <a:cubicBezTo>
                        <a:pt x="12473" y="8260"/>
                        <a:pt x="12467" y="8245"/>
                        <a:pt x="12464" y="8233"/>
                      </a:cubicBezTo>
                      <a:lnTo>
                        <a:pt x="12461" y="8224"/>
                      </a:lnTo>
                      <a:cubicBezTo>
                        <a:pt x="11955" y="6797"/>
                        <a:pt x="10970" y="5589"/>
                        <a:pt x="9676" y="4803"/>
                      </a:cubicBezTo>
                      <a:lnTo>
                        <a:pt x="96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66" name="Google Shape;266;p19"/>
                <p:cNvSpPr/>
                <p:nvPr/>
              </p:nvSpPr>
              <p:spPr>
                <a:xfrm>
                  <a:off x="5651992" y="2091043"/>
                  <a:ext cx="50304" cy="7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" h="4696" extrusionOk="0">
                      <a:moveTo>
                        <a:pt x="4" y="1"/>
                      </a:moveTo>
                      <a:lnTo>
                        <a:pt x="4" y="1651"/>
                      </a:lnTo>
                      <a:cubicBezTo>
                        <a:pt x="1" y="2591"/>
                        <a:pt x="287" y="3509"/>
                        <a:pt x="820" y="4283"/>
                      </a:cubicBezTo>
                      <a:cubicBezTo>
                        <a:pt x="994" y="4542"/>
                        <a:pt x="1287" y="4696"/>
                        <a:pt x="1600" y="4696"/>
                      </a:cubicBezTo>
                      <a:cubicBezTo>
                        <a:pt x="1913" y="4696"/>
                        <a:pt x="2205" y="4542"/>
                        <a:pt x="2380" y="4283"/>
                      </a:cubicBezTo>
                      <a:cubicBezTo>
                        <a:pt x="2913" y="3509"/>
                        <a:pt x="3199" y="2591"/>
                        <a:pt x="3196" y="1651"/>
                      </a:cubicBezTo>
                      <a:lnTo>
                        <a:pt x="31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67" name="Google Shape;267;p19"/>
            <p:cNvGrpSpPr/>
            <p:nvPr/>
          </p:nvGrpSpPr>
          <p:grpSpPr>
            <a:xfrm>
              <a:off x="557844" y="3133901"/>
              <a:ext cx="2328300" cy="1036848"/>
              <a:chOff x="557844" y="3133901"/>
              <a:chExt cx="2328300" cy="1036848"/>
            </a:xfrm>
          </p:grpSpPr>
          <p:grpSp>
            <p:nvGrpSpPr>
              <p:cNvPr id="268" name="Google Shape;268;p19"/>
              <p:cNvGrpSpPr/>
              <p:nvPr/>
            </p:nvGrpSpPr>
            <p:grpSpPr>
              <a:xfrm>
                <a:off x="557844" y="3133901"/>
                <a:ext cx="1884600" cy="1036848"/>
                <a:chOff x="557844" y="3133901"/>
                <a:chExt cx="1884600" cy="1036848"/>
              </a:xfrm>
            </p:grpSpPr>
            <p:sp>
              <p:nvSpPr>
                <p:cNvPr id="269" name="Google Shape;269;p19"/>
                <p:cNvSpPr txBox="1"/>
                <p:nvPr/>
              </p:nvSpPr>
              <p:spPr>
                <a:xfrm>
                  <a:off x="557844" y="3133901"/>
                  <a:ext cx="1884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ABCB4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Why solve it?</a:t>
                  </a:r>
                  <a:endParaRPr sz="1700" b="1" dirty="0">
                    <a:solidFill>
                      <a:srgbClr val="ABCB4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70" name="Google Shape;270;p19"/>
                <p:cNvSpPr txBox="1"/>
                <p:nvPr/>
              </p:nvSpPr>
              <p:spPr>
                <a:xfrm>
                  <a:off x="557844" y="3405749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Roboto"/>
                      <a:ea typeface="Roboto"/>
                      <a:cs typeface="Roboto"/>
                      <a:sym typeface="Roboto"/>
                    </a:rPr>
                    <a:t>To consume less time and increase growth </a:t>
                  </a:r>
                </a:p>
              </p:txBody>
            </p:sp>
          </p:grpSp>
          <p:cxnSp>
            <p:nvCxnSpPr>
              <p:cNvPr id="271" name="Google Shape;271;p19"/>
              <p:cNvCxnSpPr>
                <a:stCxn id="270" idx="3"/>
              </p:cNvCxnSpPr>
              <p:nvPr/>
            </p:nvCxnSpPr>
            <p:spPr>
              <a:xfrm>
                <a:off x="2442444" y="3788249"/>
                <a:ext cx="443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BCB4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272" name="Google Shape;272;p19"/>
          <p:cNvGrpSpPr/>
          <p:nvPr/>
        </p:nvGrpSpPr>
        <p:grpSpPr>
          <a:xfrm>
            <a:off x="4352499" y="1377550"/>
            <a:ext cx="4233657" cy="1773485"/>
            <a:chOff x="4352499" y="1377550"/>
            <a:chExt cx="4233657" cy="1773485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4352499" y="1377550"/>
              <a:ext cx="1773485" cy="1773485"/>
              <a:chOff x="4352499" y="1377550"/>
              <a:chExt cx="1773485" cy="1773485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4352499" y="1377550"/>
                <a:ext cx="1773485" cy="1773485"/>
              </a:xfrm>
              <a:custGeom>
                <a:avLst/>
                <a:gdLst/>
                <a:ahLst/>
                <a:cxnLst/>
                <a:rect l="l" t="t" r="r" b="b"/>
                <a:pathLst>
                  <a:path w="34315" h="34315" extrusionOk="0">
                    <a:moveTo>
                      <a:pt x="17157" y="0"/>
                    </a:moveTo>
                    <a:cubicBezTo>
                      <a:pt x="7699" y="0"/>
                      <a:pt x="0" y="7699"/>
                      <a:pt x="0" y="17157"/>
                    </a:cubicBezTo>
                    <a:cubicBezTo>
                      <a:pt x="0" y="26652"/>
                      <a:pt x="7699" y="34314"/>
                      <a:pt x="17157" y="34314"/>
                    </a:cubicBezTo>
                    <a:cubicBezTo>
                      <a:pt x="26652" y="34314"/>
                      <a:pt x="34314" y="26652"/>
                      <a:pt x="34314" y="17157"/>
                    </a:cubicBezTo>
                    <a:cubicBezTo>
                      <a:pt x="34314" y="7699"/>
                      <a:pt x="26652" y="0"/>
                      <a:pt x="17157" y="0"/>
                    </a:cubicBezTo>
                    <a:close/>
                  </a:path>
                </a:pathLst>
              </a:custGeom>
              <a:solidFill>
                <a:srgbClr val="FEAE17">
                  <a:alpha val="77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5" name="Google Shape;275;p19"/>
              <p:cNvGrpSpPr/>
              <p:nvPr/>
            </p:nvGrpSpPr>
            <p:grpSpPr>
              <a:xfrm>
                <a:off x="5063535" y="2088398"/>
                <a:ext cx="351413" cy="351789"/>
                <a:chOff x="3315540" y="3500784"/>
                <a:chExt cx="303021" cy="303084"/>
              </a:xfrm>
            </p:grpSpPr>
            <p:sp>
              <p:nvSpPr>
                <p:cNvPr id="276" name="Google Shape;276;p19"/>
                <p:cNvSpPr/>
                <p:nvPr/>
              </p:nvSpPr>
              <p:spPr>
                <a:xfrm>
                  <a:off x="3404890" y="3731643"/>
                  <a:ext cx="124306" cy="7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77" name="Google Shape;277;p19"/>
                <p:cNvSpPr/>
                <p:nvPr/>
              </p:nvSpPr>
              <p:spPr>
                <a:xfrm>
                  <a:off x="3355733" y="3500784"/>
                  <a:ext cx="218452" cy="21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78" name="Google Shape;278;p19"/>
                <p:cNvSpPr/>
                <p:nvPr/>
              </p:nvSpPr>
              <p:spPr>
                <a:xfrm>
                  <a:off x="3315540" y="3607336"/>
                  <a:ext cx="35476" cy="17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79" name="Google Shape;279;p19"/>
                <p:cNvSpPr/>
                <p:nvPr/>
              </p:nvSpPr>
              <p:spPr>
                <a:xfrm>
                  <a:off x="3317333" y="3547896"/>
                  <a:ext cx="31985" cy="3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80" name="Google Shape;280;p19"/>
                <p:cNvSpPr/>
                <p:nvPr/>
              </p:nvSpPr>
              <p:spPr>
                <a:xfrm>
                  <a:off x="3317333" y="3654433"/>
                  <a:ext cx="31890" cy="30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81" name="Google Shape;281;p19"/>
                <p:cNvSpPr/>
                <p:nvPr/>
              </p:nvSpPr>
              <p:spPr>
                <a:xfrm>
                  <a:off x="3583070" y="3607336"/>
                  <a:ext cx="35491" cy="17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82" name="Google Shape;282;p19"/>
                <p:cNvSpPr/>
                <p:nvPr/>
              </p:nvSpPr>
              <p:spPr>
                <a:xfrm>
                  <a:off x="3584878" y="3547896"/>
                  <a:ext cx="31875" cy="30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83" name="Google Shape;283;p19"/>
                <p:cNvSpPr/>
                <p:nvPr/>
              </p:nvSpPr>
              <p:spPr>
                <a:xfrm>
                  <a:off x="3584784" y="3654323"/>
                  <a:ext cx="31969" cy="3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84" name="Google Shape;284;p19"/>
            <p:cNvGrpSpPr/>
            <p:nvPr/>
          </p:nvGrpSpPr>
          <p:grpSpPr>
            <a:xfrm>
              <a:off x="6257856" y="1495000"/>
              <a:ext cx="2328300" cy="1036849"/>
              <a:chOff x="6257856" y="1495000"/>
              <a:chExt cx="2328300" cy="1036849"/>
            </a:xfrm>
          </p:grpSpPr>
          <p:grpSp>
            <p:nvGrpSpPr>
              <p:cNvPr id="285" name="Google Shape;285;p19"/>
              <p:cNvGrpSpPr/>
              <p:nvPr/>
            </p:nvGrpSpPr>
            <p:grpSpPr>
              <a:xfrm>
                <a:off x="6701556" y="1495000"/>
                <a:ext cx="1884600" cy="1036849"/>
                <a:chOff x="6701556" y="1495000"/>
                <a:chExt cx="1884600" cy="1036849"/>
              </a:xfrm>
            </p:grpSpPr>
            <p:sp>
              <p:nvSpPr>
                <p:cNvPr id="286" name="Google Shape;286;p19"/>
                <p:cNvSpPr txBox="1"/>
                <p:nvPr/>
              </p:nvSpPr>
              <p:spPr>
                <a:xfrm>
                  <a:off x="6701556" y="1495000"/>
                  <a:ext cx="1884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FEAE17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Approach</a:t>
                  </a:r>
                  <a:endParaRPr sz="1700" b="1" dirty="0">
                    <a:solidFill>
                      <a:srgbClr val="FEAE1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87" name="Google Shape;287;p19"/>
                <p:cNvSpPr txBox="1"/>
                <p:nvPr/>
              </p:nvSpPr>
              <p:spPr>
                <a:xfrm>
                  <a:off x="6701556" y="1766850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 err="1">
                      <a:latin typeface="Roboto"/>
                      <a:ea typeface="Roboto"/>
                      <a:cs typeface="Roboto"/>
                      <a:sym typeface="Roboto"/>
                    </a:rPr>
                    <a:t>AutoML</a:t>
                  </a:r>
                  <a:r>
                    <a:rPr lang="en-US" sz="1200" dirty="0">
                      <a:latin typeface="Roboto"/>
                      <a:ea typeface="Roboto"/>
                      <a:cs typeface="Roboto"/>
                      <a:sym typeface="Roboto"/>
                    </a:rPr>
                    <a:t> approach to automate the model building</a:t>
                  </a:r>
                </a:p>
              </p:txBody>
            </p:sp>
          </p:grpSp>
          <p:cxnSp>
            <p:nvCxnSpPr>
              <p:cNvPr id="288" name="Google Shape;288;p19"/>
              <p:cNvCxnSpPr>
                <a:stCxn id="287" idx="1"/>
              </p:cNvCxnSpPr>
              <p:nvPr/>
            </p:nvCxnSpPr>
            <p:spPr>
              <a:xfrm rot="10800000">
                <a:off x="6257856" y="2149350"/>
                <a:ext cx="443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EAE17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289" name="Google Shape;289;p19"/>
          <p:cNvGrpSpPr/>
          <p:nvPr/>
        </p:nvGrpSpPr>
        <p:grpSpPr>
          <a:xfrm>
            <a:off x="4352499" y="2606369"/>
            <a:ext cx="4233657" cy="1773485"/>
            <a:chOff x="4352499" y="2606369"/>
            <a:chExt cx="4233657" cy="1773485"/>
          </a:xfrm>
        </p:grpSpPr>
        <p:grpSp>
          <p:nvGrpSpPr>
            <p:cNvPr id="290" name="Google Shape;290;p19"/>
            <p:cNvGrpSpPr/>
            <p:nvPr/>
          </p:nvGrpSpPr>
          <p:grpSpPr>
            <a:xfrm>
              <a:off x="4352499" y="2606369"/>
              <a:ext cx="1773485" cy="1773485"/>
              <a:chOff x="4352499" y="2606369"/>
              <a:chExt cx="1773485" cy="1773485"/>
            </a:xfrm>
          </p:grpSpPr>
          <p:sp>
            <p:nvSpPr>
              <p:cNvPr id="291" name="Google Shape;291;p19"/>
              <p:cNvSpPr/>
              <p:nvPr/>
            </p:nvSpPr>
            <p:spPr>
              <a:xfrm>
                <a:off x="4352499" y="2606369"/>
                <a:ext cx="1773485" cy="1773485"/>
              </a:xfrm>
              <a:custGeom>
                <a:avLst/>
                <a:gdLst/>
                <a:ahLst/>
                <a:cxnLst/>
                <a:rect l="l" t="t" r="r" b="b"/>
                <a:pathLst>
                  <a:path w="34315" h="34315" extrusionOk="0">
                    <a:moveTo>
                      <a:pt x="17158" y="0"/>
                    </a:moveTo>
                    <a:cubicBezTo>
                      <a:pt x="7699" y="0"/>
                      <a:pt x="1" y="7662"/>
                      <a:pt x="1" y="17157"/>
                    </a:cubicBezTo>
                    <a:cubicBezTo>
                      <a:pt x="1" y="26616"/>
                      <a:pt x="7699" y="34314"/>
                      <a:pt x="17158" y="34314"/>
                    </a:cubicBezTo>
                    <a:cubicBezTo>
                      <a:pt x="26616" y="34314"/>
                      <a:pt x="34315" y="26616"/>
                      <a:pt x="34315" y="17157"/>
                    </a:cubicBezTo>
                    <a:cubicBezTo>
                      <a:pt x="34315" y="7662"/>
                      <a:pt x="26616" y="0"/>
                      <a:pt x="17158" y="0"/>
                    </a:cubicBezTo>
                    <a:close/>
                  </a:path>
                </a:pathLst>
              </a:custGeom>
              <a:solidFill>
                <a:srgbClr val="E9D522">
                  <a:alpha val="76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2" name="Google Shape;292;p19"/>
              <p:cNvGrpSpPr/>
              <p:nvPr/>
            </p:nvGrpSpPr>
            <p:grpSpPr>
              <a:xfrm>
                <a:off x="5063538" y="3318080"/>
                <a:ext cx="351406" cy="350062"/>
                <a:chOff x="5525026" y="3500784"/>
                <a:chExt cx="304247" cy="303084"/>
              </a:xfrm>
            </p:grpSpPr>
            <p:sp>
              <p:nvSpPr>
                <p:cNvPr id="293" name="Google Shape;293;p19"/>
                <p:cNvSpPr/>
                <p:nvPr/>
              </p:nvSpPr>
              <p:spPr>
                <a:xfrm>
                  <a:off x="5584074" y="3654024"/>
                  <a:ext cx="91394" cy="90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2" h="5764" extrusionOk="0">
                      <a:moveTo>
                        <a:pt x="994" y="0"/>
                      </a:moveTo>
                      <a:lnTo>
                        <a:pt x="988" y="12"/>
                      </a:lnTo>
                      <a:cubicBezTo>
                        <a:pt x="988" y="9"/>
                        <a:pt x="991" y="6"/>
                        <a:pt x="991" y="3"/>
                      </a:cubicBezTo>
                      <a:lnTo>
                        <a:pt x="991" y="3"/>
                      </a:lnTo>
                      <a:lnTo>
                        <a:pt x="979" y="27"/>
                      </a:lnTo>
                      <a:lnTo>
                        <a:pt x="108" y="1759"/>
                      </a:lnTo>
                      <a:cubicBezTo>
                        <a:pt x="0" y="1976"/>
                        <a:pt x="42" y="2241"/>
                        <a:pt x="214" y="2415"/>
                      </a:cubicBezTo>
                      <a:lnTo>
                        <a:pt x="3397" y="5598"/>
                      </a:lnTo>
                      <a:cubicBezTo>
                        <a:pt x="3506" y="5707"/>
                        <a:pt x="3649" y="5763"/>
                        <a:pt x="3795" y="5763"/>
                      </a:cubicBezTo>
                      <a:cubicBezTo>
                        <a:pt x="3883" y="5763"/>
                        <a:pt x="3971" y="5743"/>
                        <a:pt x="4053" y="5701"/>
                      </a:cubicBezTo>
                      <a:lnTo>
                        <a:pt x="5797" y="4827"/>
                      </a:lnTo>
                      <a:lnTo>
                        <a:pt x="5800" y="4824"/>
                      </a:lnTo>
                      <a:lnTo>
                        <a:pt x="5812" y="4818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94" name="Google Shape;294;p19"/>
                <p:cNvSpPr/>
                <p:nvPr/>
              </p:nvSpPr>
              <p:spPr>
                <a:xfrm>
                  <a:off x="5675452" y="3729787"/>
                  <a:ext cx="16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95" name="Google Shape;295;p19"/>
                <p:cNvSpPr/>
                <p:nvPr/>
              </p:nvSpPr>
              <p:spPr>
                <a:xfrm>
                  <a:off x="5758181" y="3500784"/>
                  <a:ext cx="71093" cy="7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1" h="4485" extrusionOk="0">
                      <a:moveTo>
                        <a:pt x="3066" y="1"/>
                      </a:moveTo>
                      <a:cubicBezTo>
                        <a:pt x="1947" y="1"/>
                        <a:pt x="938" y="82"/>
                        <a:pt x="0" y="239"/>
                      </a:cubicBezTo>
                      <a:lnTo>
                        <a:pt x="9" y="895"/>
                      </a:lnTo>
                      <a:cubicBezTo>
                        <a:pt x="34" y="2862"/>
                        <a:pt x="1623" y="4452"/>
                        <a:pt x="3590" y="4476"/>
                      </a:cubicBezTo>
                      <a:lnTo>
                        <a:pt x="4243" y="4485"/>
                      </a:lnTo>
                      <a:cubicBezTo>
                        <a:pt x="4439" y="3313"/>
                        <a:pt x="4520" y="2028"/>
                        <a:pt x="4469" y="561"/>
                      </a:cubicBezTo>
                      <a:cubicBezTo>
                        <a:pt x="4457" y="266"/>
                        <a:pt x="4219" y="28"/>
                        <a:pt x="3924" y="16"/>
                      </a:cubicBezTo>
                      <a:cubicBezTo>
                        <a:pt x="3631" y="6"/>
                        <a:pt x="3345" y="1"/>
                        <a:pt x="30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96" name="Google Shape;296;p19"/>
                <p:cNvSpPr/>
                <p:nvPr/>
              </p:nvSpPr>
              <p:spPr>
                <a:xfrm>
                  <a:off x="5690516" y="3583749"/>
                  <a:ext cx="57491" cy="5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" h="3374" extrusionOk="0">
                      <a:moveTo>
                        <a:pt x="1821" y="1"/>
                      </a:moveTo>
                      <a:cubicBezTo>
                        <a:pt x="1137" y="1"/>
                        <a:pt x="523" y="415"/>
                        <a:pt x="262" y="1046"/>
                      </a:cubicBezTo>
                      <a:cubicBezTo>
                        <a:pt x="0" y="1678"/>
                        <a:pt x="145" y="2410"/>
                        <a:pt x="633" y="2894"/>
                      </a:cubicBezTo>
                      <a:cubicBezTo>
                        <a:pt x="952" y="3214"/>
                        <a:pt x="1391" y="3373"/>
                        <a:pt x="1830" y="3373"/>
                      </a:cubicBezTo>
                      <a:cubicBezTo>
                        <a:pt x="2269" y="3373"/>
                        <a:pt x="2707" y="3214"/>
                        <a:pt x="3027" y="2894"/>
                      </a:cubicBezTo>
                      <a:cubicBezTo>
                        <a:pt x="3511" y="2410"/>
                        <a:pt x="3656" y="1681"/>
                        <a:pt x="3394" y="1046"/>
                      </a:cubicBezTo>
                      <a:cubicBezTo>
                        <a:pt x="3132" y="413"/>
                        <a:pt x="2515" y="1"/>
                        <a:pt x="1828" y="1"/>
                      </a:cubicBezTo>
                      <a:cubicBezTo>
                        <a:pt x="1826" y="1"/>
                        <a:pt x="1823" y="1"/>
                        <a:pt x="18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97" name="Google Shape;297;p19"/>
                <p:cNvSpPr/>
                <p:nvPr/>
              </p:nvSpPr>
              <p:spPr>
                <a:xfrm>
                  <a:off x="5608165" y="3508222"/>
                  <a:ext cx="213011" cy="213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6" h="13549" extrusionOk="0">
                      <a:moveTo>
                        <a:pt x="7066" y="3673"/>
                      </a:moveTo>
                      <a:cubicBezTo>
                        <a:pt x="7800" y="3673"/>
                        <a:pt x="8522" y="3960"/>
                        <a:pt x="9062" y="4500"/>
                      </a:cubicBezTo>
                      <a:cubicBezTo>
                        <a:pt x="10170" y="5602"/>
                        <a:pt x="10170" y="7393"/>
                        <a:pt x="9062" y="8492"/>
                      </a:cubicBezTo>
                      <a:cubicBezTo>
                        <a:pt x="8522" y="9032"/>
                        <a:pt x="7800" y="9319"/>
                        <a:pt x="7066" y="9319"/>
                      </a:cubicBezTo>
                      <a:cubicBezTo>
                        <a:pt x="6702" y="9319"/>
                        <a:pt x="6334" y="9248"/>
                        <a:pt x="5984" y="9104"/>
                      </a:cubicBezTo>
                      <a:cubicBezTo>
                        <a:pt x="4930" y="8667"/>
                        <a:pt x="4244" y="7637"/>
                        <a:pt x="4244" y="6496"/>
                      </a:cubicBezTo>
                      <a:cubicBezTo>
                        <a:pt x="4244" y="5355"/>
                        <a:pt x="4930" y="4325"/>
                        <a:pt x="5984" y="3888"/>
                      </a:cubicBezTo>
                      <a:cubicBezTo>
                        <a:pt x="6334" y="3744"/>
                        <a:pt x="6702" y="3673"/>
                        <a:pt x="7066" y="3673"/>
                      </a:cubicBezTo>
                      <a:close/>
                      <a:moveTo>
                        <a:pt x="3868" y="9124"/>
                      </a:moveTo>
                      <a:cubicBezTo>
                        <a:pt x="4006" y="9124"/>
                        <a:pt x="4147" y="9176"/>
                        <a:pt x="4262" y="9290"/>
                      </a:cubicBezTo>
                      <a:cubicBezTo>
                        <a:pt x="4481" y="9510"/>
                        <a:pt x="4481" y="9869"/>
                        <a:pt x="4262" y="10088"/>
                      </a:cubicBezTo>
                      <a:cubicBezTo>
                        <a:pt x="4147" y="10204"/>
                        <a:pt x="4005" y="10255"/>
                        <a:pt x="3866" y="10255"/>
                      </a:cubicBezTo>
                      <a:cubicBezTo>
                        <a:pt x="3576" y="10255"/>
                        <a:pt x="3298" y="10031"/>
                        <a:pt x="3298" y="9691"/>
                      </a:cubicBezTo>
                      <a:cubicBezTo>
                        <a:pt x="3298" y="9350"/>
                        <a:pt x="3577" y="9124"/>
                        <a:pt x="3868" y="9124"/>
                      </a:cubicBezTo>
                      <a:close/>
                      <a:moveTo>
                        <a:pt x="8414" y="1"/>
                      </a:moveTo>
                      <a:cubicBezTo>
                        <a:pt x="6466" y="507"/>
                        <a:pt x="4888" y="1425"/>
                        <a:pt x="3518" y="2846"/>
                      </a:cubicBezTo>
                      <a:cubicBezTo>
                        <a:pt x="2169" y="4244"/>
                        <a:pt x="1000" y="6282"/>
                        <a:pt x="1" y="8212"/>
                      </a:cubicBezTo>
                      <a:lnTo>
                        <a:pt x="5337" y="13548"/>
                      </a:lnTo>
                      <a:cubicBezTo>
                        <a:pt x="7267" y="12549"/>
                        <a:pt x="9309" y="11380"/>
                        <a:pt x="10706" y="10031"/>
                      </a:cubicBezTo>
                      <a:cubicBezTo>
                        <a:pt x="12124" y="8664"/>
                        <a:pt x="13039" y="7086"/>
                        <a:pt x="13545" y="5138"/>
                      </a:cubicBezTo>
                      <a:lnTo>
                        <a:pt x="13112" y="5129"/>
                      </a:lnTo>
                      <a:cubicBezTo>
                        <a:pt x="10534" y="5099"/>
                        <a:pt x="8453" y="3015"/>
                        <a:pt x="8420" y="440"/>
                      </a:cubicBezTo>
                      <a:lnTo>
                        <a:pt x="84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98" name="Google Shape;298;p19"/>
                <p:cNvSpPr/>
                <p:nvPr/>
              </p:nvSpPr>
              <p:spPr>
                <a:xfrm>
                  <a:off x="5670719" y="3715383"/>
                  <a:ext cx="68530" cy="69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4450" extrusionOk="0">
                      <a:moveTo>
                        <a:pt x="4358" y="1"/>
                      </a:moveTo>
                      <a:lnTo>
                        <a:pt x="4358" y="1"/>
                      </a:lnTo>
                      <a:cubicBezTo>
                        <a:pt x="2906" y="877"/>
                        <a:pt x="1437" y="1609"/>
                        <a:pt x="1" y="2332"/>
                      </a:cubicBezTo>
                      <a:cubicBezTo>
                        <a:pt x="58" y="3090"/>
                        <a:pt x="112" y="3789"/>
                        <a:pt x="118" y="3882"/>
                      </a:cubicBezTo>
                      <a:cubicBezTo>
                        <a:pt x="118" y="4211"/>
                        <a:pt x="387" y="4450"/>
                        <a:pt x="683" y="4450"/>
                      </a:cubicBezTo>
                      <a:cubicBezTo>
                        <a:pt x="767" y="4450"/>
                        <a:pt x="854" y="4430"/>
                        <a:pt x="937" y="4388"/>
                      </a:cubicBezTo>
                      <a:cubicBezTo>
                        <a:pt x="1039" y="4295"/>
                        <a:pt x="3858" y="3208"/>
                        <a:pt x="4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99" name="Google Shape;299;p19"/>
                <p:cNvSpPr/>
                <p:nvPr/>
              </p:nvSpPr>
              <p:spPr>
                <a:xfrm>
                  <a:off x="5542921" y="3589190"/>
                  <a:ext cx="71800" cy="6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6" h="4392" extrusionOk="0">
                      <a:moveTo>
                        <a:pt x="4565" y="1"/>
                      </a:moveTo>
                      <a:lnTo>
                        <a:pt x="4565" y="1"/>
                      </a:lnTo>
                      <a:cubicBezTo>
                        <a:pt x="1268" y="459"/>
                        <a:pt x="184" y="3334"/>
                        <a:pt x="91" y="3437"/>
                      </a:cubicBezTo>
                      <a:cubicBezTo>
                        <a:pt x="0" y="3611"/>
                        <a:pt x="9" y="3822"/>
                        <a:pt x="112" y="3988"/>
                      </a:cubicBezTo>
                      <a:cubicBezTo>
                        <a:pt x="295" y="4286"/>
                        <a:pt x="606" y="4232"/>
                        <a:pt x="723" y="4256"/>
                      </a:cubicBezTo>
                      <a:lnTo>
                        <a:pt x="2214" y="4391"/>
                      </a:lnTo>
                      <a:cubicBezTo>
                        <a:pt x="2945" y="2928"/>
                        <a:pt x="3680" y="1458"/>
                        <a:pt x="45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300" name="Google Shape;300;p19"/>
                <p:cNvSpPr/>
                <p:nvPr/>
              </p:nvSpPr>
              <p:spPr>
                <a:xfrm>
                  <a:off x="5525026" y="3697205"/>
                  <a:ext cx="107449" cy="10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783" extrusionOk="0">
                      <a:moveTo>
                        <a:pt x="2846" y="1"/>
                      </a:moveTo>
                      <a:cubicBezTo>
                        <a:pt x="1747" y="1052"/>
                        <a:pt x="503" y="4602"/>
                        <a:pt x="63" y="6050"/>
                      </a:cubicBezTo>
                      <a:cubicBezTo>
                        <a:pt x="0" y="6252"/>
                        <a:pt x="54" y="6469"/>
                        <a:pt x="202" y="6616"/>
                      </a:cubicBezTo>
                      <a:cubicBezTo>
                        <a:pt x="309" y="6724"/>
                        <a:pt x="454" y="6782"/>
                        <a:pt x="602" y="6782"/>
                      </a:cubicBezTo>
                      <a:cubicBezTo>
                        <a:pt x="656" y="6782"/>
                        <a:pt x="711" y="6774"/>
                        <a:pt x="765" y="6758"/>
                      </a:cubicBezTo>
                      <a:cubicBezTo>
                        <a:pt x="2225" y="6318"/>
                        <a:pt x="5782" y="5084"/>
                        <a:pt x="6833" y="3981"/>
                      </a:cubicBezTo>
                      <a:cubicBezTo>
                        <a:pt x="6655" y="3900"/>
                        <a:pt x="6492" y="3789"/>
                        <a:pt x="6354" y="3650"/>
                      </a:cubicBezTo>
                      <a:lnTo>
                        <a:pt x="5167" y="2464"/>
                      </a:lnTo>
                      <a:lnTo>
                        <a:pt x="4767" y="2861"/>
                      </a:lnTo>
                      <a:cubicBezTo>
                        <a:pt x="4658" y="2967"/>
                        <a:pt x="4517" y="3020"/>
                        <a:pt x="4375" y="3020"/>
                      </a:cubicBezTo>
                      <a:cubicBezTo>
                        <a:pt x="4231" y="3020"/>
                        <a:pt x="4086" y="2965"/>
                        <a:pt x="3975" y="2855"/>
                      </a:cubicBezTo>
                      <a:cubicBezTo>
                        <a:pt x="3758" y="2638"/>
                        <a:pt x="3755" y="2286"/>
                        <a:pt x="3969" y="2063"/>
                      </a:cubicBezTo>
                      <a:lnTo>
                        <a:pt x="4369" y="1663"/>
                      </a:lnTo>
                      <a:lnTo>
                        <a:pt x="3171" y="464"/>
                      </a:lnTo>
                      <a:cubicBezTo>
                        <a:pt x="3035" y="329"/>
                        <a:pt x="2927" y="172"/>
                        <a:pt x="28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301" name="Google Shape;301;p19"/>
            <p:cNvGrpSpPr/>
            <p:nvPr/>
          </p:nvGrpSpPr>
          <p:grpSpPr>
            <a:xfrm>
              <a:off x="6248556" y="3133901"/>
              <a:ext cx="2337600" cy="1036848"/>
              <a:chOff x="6248556" y="3133901"/>
              <a:chExt cx="2337600" cy="1036848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6701556" y="3133901"/>
                <a:ext cx="1884600" cy="1036848"/>
                <a:chOff x="6620075" y="3052092"/>
                <a:chExt cx="1884600" cy="1036848"/>
              </a:xfrm>
            </p:grpSpPr>
            <p:sp>
              <p:nvSpPr>
                <p:cNvPr id="303" name="Google Shape;303;p19"/>
                <p:cNvSpPr txBox="1"/>
                <p:nvPr/>
              </p:nvSpPr>
              <p:spPr>
                <a:xfrm>
                  <a:off x="6620075" y="3052092"/>
                  <a:ext cx="1884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9D52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Solution</a:t>
                  </a:r>
                  <a:endParaRPr sz="1700" b="1" dirty="0">
                    <a:solidFill>
                      <a:srgbClr val="E9D52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304" name="Google Shape;304;p19"/>
                <p:cNvSpPr txBox="1"/>
                <p:nvPr/>
              </p:nvSpPr>
              <p:spPr>
                <a:xfrm>
                  <a:off x="6620075" y="3323940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Roboto"/>
                      <a:ea typeface="Roboto"/>
                      <a:cs typeface="Roboto"/>
                      <a:sym typeface="Roboto"/>
                    </a:rPr>
                    <a:t>Deploy to make the process seamless</a:t>
                  </a:r>
                </a:p>
              </p:txBody>
            </p:sp>
          </p:grpSp>
          <p:cxnSp>
            <p:nvCxnSpPr>
              <p:cNvPr id="305" name="Google Shape;305;p19"/>
              <p:cNvCxnSpPr>
                <a:stCxn id="304" idx="1"/>
              </p:cNvCxnSpPr>
              <p:nvPr/>
            </p:nvCxnSpPr>
            <p:spPr>
              <a:xfrm rot="10800000">
                <a:off x="6248556" y="3788249"/>
                <a:ext cx="453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9D52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sp>
        <p:nvSpPr>
          <p:cNvPr id="9" name="Google Shape;505;p23">
            <a:extLst>
              <a:ext uri="{FF2B5EF4-FFF2-40B4-BE49-F238E27FC236}">
                <a16:creationId xmlns:a16="http://schemas.microsoft.com/office/drawing/2014/main" id="{CF0EA567-F4DC-CF6A-0B0F-808B7235E509}"/>
              </a:ext>
            </a:extLst>
          </p:cNvPr>
          <p:cNvSpPr/>
          <p:nvPr/>
        </p:nvSpPr>
        <p:spPr>
          <a:xfrm>
            <a:off x="3745123" y="2081902"/>
            <a:ext cx="319153" cy="35828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02" name="Google Shape;613;p24">
            <a:extLst>
              <a:ext uri="{FF2B5EF4-FFF2-40B4-BE49-F238E27FC236}">
                <a16:creationId xmlns:a16="http://schemas.microsoft.com/office/drawing/2014/main" id="{B5A90327-3775-255E-717E-7EBA32D9589D}"/>
              </a:ext>
            </a:extLst>
          </p:cNvPr>
          <p:cNvSpPr/>
          <p:nvPr/>
        </p:nvSpPr>
        <p:spPr>
          <a:xfrm>
            <a:off x="79619" y="95655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1"/>
                </a:moveTo>
                <a:lnTo>
                  <a:pt x="0" y="3380"/>
                </a:lnTo>
                <a:lnTo>
                  <a:pt x="16361" y="3380"/>
                </a:lnTo>
                <a:cubicBezTo>
                  <a:pt x="17287" y="3380"/>
                  <a:pt x="18050" y="2623"/>
                  <a:pt x="18050" y="1690"/>
                </a:cubicBezTo>
                <a:cubicBezTo>
                  <a:pt x="18050" y="765"/>
                  <a:pt x="17287" y="1"/>
                  <a:pt x="16361" y="1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614;p24">
            <a:extLst>
              <a:ext uri="{FF2B5EF4-FFF2-40B4-BE49-F238E27FC236}">
                <a16:creationId xmlns:a16="http://schemas.microsoft.com/office/drawing/2014/main" id="{DF087411-0518-8519-062D-125AA319BB77}"/>
              </a:ext>
            </a:extLst>
          </p:cNvPr>
          <p:cNvSpPr/>
          <p:nvPr/>
        </p:nvSpPr>
        <p:spPr>
          <a:xfrm>
            <a:off x="46928" y="57742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1"/>
                </a:moveTo>
                <a:lnTo>
                  <a:pt x="0" y="3380"/>
                </a:lnTo>
                <a:lnTo>
                  <a:pt x="16361" y="3380"/>
                </a:lnTo>
                <a:cubicBezTo>
                  <a:pt x="17287" y="3380"/>
                  <a:pt x="18050" y="2623"/>
                  <a:pt x="18050" y="1690"/>
                </a:cubicBezTo>
                <a:cubicBezTo>
                  <a:pt x="18050" y="765"/>
                  <a:pt x="17287" y="1"/>
                  <a:pt x="1636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615;p24">
            <a:extLst>
              <a:ext uri="{FF2B5EF4-FFF2-40B4-BE49-F238E27FC236}">
                <a16:creationId xmlns:a16="http://schemas.microsoft.com/office/drawing/2014/main" id="{7AB41A13-5AD5-E8A2-4257-3032F2DF0257}"/>
              </a:ext>
            </a:extLst>
          </p:cNvPr>
          <p:cNvSpPr/>
          <p:nvPr/>
        </p:nvSpPr>
        <p:spPr>
          <a:xfrm>
            <a:off x="46928" y="57742"/>
            <a:ext cx="920364" cy="653810"/>
          </a:xfrm>
          <a:custGeom>
            <a:avLst/>
            <a:gdLst/>
            <a:ahLst/>
            <a:cxnLst/>
            <a:rect l="l" t="t" r="r" b="b"/>
            <a:pathLst>
              <a:path w="4758" h="3380" extrusionOk="0">
                <a:moveTo>
                  <a:pt x="0" y="1"/>
                </a:moveTo>
                <a:lnTo>
                  <a:pt x="0" y="3380"/>
                </a:lnTo>
                <a:lnTo>
                  <a:pt x="3886" y="3380"/>
                </a:lnTo>
                <a:lnTo>
                  <a:pt x="4758" y="1690"/>
                </a:lnTo>
                <a:lnTo>
                  <a:pt x="3886" y="1"/>
                </a:lnTo>
                <a:close/>
              </a:path>
            </a:pathLst>
          </a:custGeom>
          <a:solidFill>
            <a:srgbClr val="F0C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616;p24">
            <a:extLst>
              <a:ext uri="{FF2B5EF4-FFF2-40B4-BE49-F238E27FC236}">
                <a16:creationId xmlns:a16="http://schemas.microsoft.com/office/drawing/2014/main" id="{A0CA6D15-9231-7BFB-6221-9841A867CD7F}"/>
              </a:ext>
            </a:extLst>
          </p:cNvPr>
          <p:cNvSpPr/>
          <p:nvPr/>
        </p:nvSpPr>
        <p:spPr>
          <a:xfrm>
            <a:off x="798426" y="57742"/>
            <a:ext cx="304854" cy="653810"/>
          </a:xfrm>
          <a:custGeom>
            <a:avLst/>
            <a:gdLst/>
            <a:ahLst/>
            <a:cxnLst/>
            <a:rect l="l" t="t" r="r" b="b"/>
            <a:pathLst>
              <a:path w="1576" h="3380" extrusionOk="0">
                <a:moveTo>
                  <a:pt x="1" y="1"/>
                </a:moveTo>
                <a:lnTo>
                  <a:pt x="873" y="1690"/>
                </a:lnTo>
                <a:lnTo>
                  <a:pt x="1" y="3380"/>
                </a:lnTo>
                <a:lnTo>
                  <a:pt x="704" y="3380"/>
                </a:lnTo>
                <a:lnTo>
                  <a:pt x="1575" y="1690"/>
                </a:lnTo>
                <a:lnTo>
                  <a:pt x="704" y="1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632;p24">
            <a:extLst>
              <a:ext uri="{FF2B5EF4-FFF2-40B4-BE49-F238E27FC236}">
                <a16:creationId xmlns:a16="http://schemas.microsoft.com/office/drawing/2014/main" id="{2BD15E76-0978-8001-140B-A78142AF2046}"/>
              </a:ext>
            </a:extLst>
          </p:cNvPr>
          <p:cNvSpPr txBox="1"/>
          <p:nvPr/>
        </p:nvSpPr>
        <p:spPr>
          <a:xfrm>
            <a:off x="1103281" y="57742"/>
            <a:ext cx="2435342" cy="65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" name="Google Shape;636;p24">
            <a:extLst>
              <a:ext uri="{FF2B5EF4-FFF2-40B4-BE49-F238E27FC236}">
                <a16:creationId xmlns:a16="http://schemas.microsoft.com/office/drawing/2014/main" id="{91A97CC3-FCC6-9FF5-4813-C8D1D95E2626}"/>
              </a:ext>
            </a:extLst>
          </p:cNvPr>
          <p:cNvGrpSpPr/>
          <p:nvPr/>
        </p:nvGrpSpPr>
        <p:grpSpPr>
          <a:xfrm>
            <a:off x="263742" y="215003"/>
            <a:ext cx="342580" cy="339271"/>
            <a:chOff x="1199810" y="20443"/>
            <a:chExt cx="486550" cy="481850"/>
          </a:xfrm>
        </p:grpSpPr>
        <p:sp>
          <p:nvSpPr>
            <p:cNvPr id="208" name="Google Shape;637;p24">
              <a:extLst>
                <a:ext uri="{FF2B5EF4-FFF2-40B4-BE49-F238E27FC236}">
                  <a16:creationId xmlns:a16="http://schemas.microsoft.com/office/drawing/2014/main" id="{B78B622C-D0A1-7693-6883-82A94DD8E8CD}"/>
                </a:ext>
              </a:extLst>
            </p:cNvPr>
            <p:cNvSpPr/>
            <p:nvPr/>
          </p:nvSpPr>
          <p:spPr>
            <a:xfrm>
              <a:off x="1286385" y="105168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9" name="Google Shape;638;p24">
              <a:extLst>
                <a:ext uri="{FF2B5EF4-FFF2-40B4-BE49-F238E27FC236}">
                  <a16:creationId xmlns:a16="http://schemas.microsoft.com/office/drawing/2014/main" id="{7E537930-AD9D-2610-38BA-7DBDDA2D924A}"/>
                </a:ext>
              </a:extLst>
            </p:cNvPr>
            <p:cNvSpPr/>
            <p:nvPr/>
          </p:nvSpPr>
          <p:spPr>
            <a:xfrm>
              <a:off x="1335010" y="161643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10" name="Google Shape;639;p24">
              <a:extLst>
                <a:ext uri="{FF2B5EF4-FFF2-40B4-BE49-F238E27FC236}">
                  <a16:creationId xmlns:a16="http://schemas.microsoft.com/office/drawing/2014/main" id="{A3B0DD23-A4A4-F6C5-1CB2-A4DD9B3B814D}"/>
                </a:ext>
              </a:extLst>
            </p:cNvPr>
            <p:cNvSpPr/>
            <p:nvPr/>
          </p:nvSpPr>
          <p:spPr>
            <a:xfrm>
              <a:off x="1199810" y="20468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11" name="Google Shape;640;p24">
              <a:extLst>
                <a:ext uri="{FF2B5EF4-FFF2-40B4-BE49-F238E27FC236}">
                  <a16:creationId xmlns:a16="http://schemas.microsoft.com/office/drawing/2014/main" id="{90BB6005-A6BA-756C-B832-4C1E365047B8}"/>
                </a:ext>
              </a:extLst>
            </p:cNvPr>
            <p:cNvSpPr/>
            <p:nvPr/>
          </p:nvSpPr>
          <p:spPr>
            <a:xfrm>
              <a:off x="1395910" y="20443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21;p24">
            <a:extLst>
              <a:ext uri="{FF2B5EF4-FFF2-40B4-BE49-F238E27FC236}">
                <a16:creationId xmlns:a16="http://schemas.microsoft.com/office/drawing/2014/main" id="{24880E29-14B6-2E0D-1994-97861F98F083}"/>
              </a:ext>
            </a:extLst>
          </p:cNvPr>
          <p:cNvSpPr/>
          <p:nvPr/>
        </p:nvSpPr>
        <p:spPr>
          <a:xfrm>
            <a:off x="2947486" y="2144073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22;p24">
            <a:extLst>
              <a:ext uri="{FF2B5EF4-FFF2-40B4-BE49-F238E27FC236}">
                <a16:creationId xmlns:a16="http://schemas.microsoft.com/office/drawing/2014/main" id="{5694DAC4-7785-202F-5446-E7D6C4E9A53A}"/>
              </a:ext>
            </a:extLst>
          </p:cNvPr>
          <p:cNvSpPr/>
          <p:nvPr/>
        </p:nvSpPr>
        <p:spPr>
          <a:xfrm>
            <a:off x="2914795" y="2106160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3;p24">
            <a:extLst>
              <a:ext uri="{FF2B5EF4-FFF2-40B4-BE49-F238E27FC236}">
                <a16:creationId xmlns:a16="http://schemas.microsoft.com/office/drawing/2014/main" id="{3E95933E-34D8-8C42-7B4E-71A862B9F6FC}"/>
              </a:ext>
            </a:extLst>
          </p:cNvPr>
          <p:cNvSpPr/>
          <p:nvPr/>
        </p:nvSpPr>
        <p:spPr>
          <a:xfrm>
            <a:off x="2914795" y="2106160"/>
            <a:ext cx="920364" cy="653810"/>
          </a:xfrm>
          <a:custGeom>
            <a:avLst/>
            <a:gdLst/>
            <a:ahLst/>
            <a:cxnLst/>
            <a:rect l="l" t="t" r="r" b="b"/>
            <a:pathLst>
              <a:path w="4758" h="3380" extrusionOk="0">
                <a:moveTo>
                  <a:pt x="0" y="0"/>
                </a:moveTo>
                <a:lnTo>
                  <a:pt x="0" y="3379"/>
                </a:lnTo>
                <a:lnTo>
                  <a:pt x="3886" y="3379"/>
                </a:lnTo>
                <a:lnTo>
                  <a:pt x="4758" y="1690"/>
                </a:lnTo>
                <a:lnTo>
                  <a:pt x="3886" y="0"/>
                </a:lnTo>
                <a:close/>
              </a:path>
            </a:pathLst>
          </a:custGeom>
          <a:solidFill>
            <a:srgbClr val="FFC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24;p24">
            <a:extLst>
              <a:ext uri="{FF2B5EF4-FFF2-40B4-BE49-F238E27FC236}">
                <a16:creationId xmlns:a16="http://schemas.microsoft.com/office/drawing/2014/main" id="{48D96C89-58B7-B364-C6EA-D17CB15FC3EE}"/>
              </a:ext>
            </a:extLst>
          </p:cNvPr>
          <p:cNvSpPr/>
          <p:nvPr/>
        </p:nvSpPr>
        <p:spPr>
          <a:xfrm>
            <a:off x="3666293" y="2106160"/>
            <a:ext cx="304854" cy="653810"/>
          </a:xfrm>
          <a:custGeom>
            <a:avLst/>
            <a:gdLst/>
            <a:ahLst/>
            <a:cxnLst/>
            <a:rect l="l" t="t" r="r" b="b"/>
            <a:pathLst>
              <a:path w="1576" h="3380" extrusionOk="0">
                <a:moveTo>
                  <a:pt x="1" y="0"/>
                </a:moveTo>
                <a:lnTo>
                  <a:pt x="873" y="1690"/>
                </a:lnTo>
                <a:lnTo>
                  <a:pt x="1" y="3379"/>
                </a:lnTo>
                <a:lnTo>
                  <a:pt x="704" y="3379"/>
                </a:lnTo>
                <a:lnTo>
                  <a:pt x="1575" y="1690"/>
                </a:lnTo>
                <a:lnTo>
                  <a:pt x="704" y="0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30;p24">
            <a:extLst>
              <a:ext uri="{FF2B5EF4-FFF2-40B4-BE49-F238E27FC236}">
                <a16:creationId xmlns:a16="http://schemas.microsoft.com/office/drawing/2014/main" id="{0332A75A-C626-1256-5DE9-DF285771D3CC}"/>
              </a:ext>
            </a:extLst>
          </p:cNvPr>
          <p:cNvSpPr txBox="1"/>
          <p:nvPr/>
        </p:nvSpPr>
        <p:spPr>
          <a:xfrm>
            <a:off x="4028187" y="2261573"/>
            <a:ext cx="1350263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oboto"/>
                <a:ea typeface="Roboto"/>
                <a:cs typeface="Roboto"/>
                <a:sym typeface="Roboto"/>
              </a:rPr>
              <a:t>Automl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" name="Google Shape;641;p24">
            <a:extLst>
              <a:ext uri="{FF2B5EF4-FFF2-40B4-BE49-F238E27FC236}">
                <a16:creationId xmlns:a16="http://schemas.microsoft.com/office/drawing/2014/main" id="{ECF5BE59-3410-9982-D55F-4F32F8242894}"/>
              </a:ext>
            </a:extLst>
          </p:cNvPr>
          <p:cNvGrpSpPr/>
          <p:nvPr/>
        </p:nvGrpSpPr>
        <p:grpSpPr>
          <a:xfrm>
            <a:off x="3157711" y="2263450"/>
            <a:ext cx="339200" cy="339271"/>
            <a:chOff x="6856127" y="26888"/>
            <a:chExt cx="481750" cy="481850"/>
          </a:xfrm>
        </p:grpSpPr>
        <p:sp>
          <p:nvSpPr>
            <p:cNvPr id="21" name="Google Shape;642;p24">
              <a:extLst>
                <a:ext uri="{FF2B5EF4-FFF2-40B4-BE49-F238E27FC236}">
                  <a16:creationId xmlns:a16="http://schemas.microsoft.com/office/drawing/2014/main" id="{926CB340-1B73-7C58-400B-22B8D56C870A}"/>
                </a:ext>
              </a:extLst>
            </p:cNvPr>
            <p:cNvSpPr/>
            <p:nvPr/>
          </p:nvSpPr>
          <p:spPr>
            <a:xfrm>
              <a:off x="6998177" y="393913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" name="Google Shape;643;p24">
              <a:extLst>
                <a:ext uri="{FF2B5EF4-FFF2-40B4-BE49-F238E27FC236}">
                  <a16:creationId xmlns:a16="http://schemas.microsoft.com/office/drawing/2014/main" id="{947FD63B-AC01-7B81-3489-ECDE489958DA}"/>
                </a:ext>
              </a:extLst>
            </p:cNvPr>
            <p:cNvSpPr/>
            <p:nvPr/>
          </p:nvSpPr>
          <p:spPr>
            <a:xfrm>
              <a:off x="6920027" y="26888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" name="Google Shape;644;p24">
              <a:extLst>
                <a:ext uri="{FF2B5EF4-FFF2-40B4-BE49-F238E27FC236}">
                  <a16:creationId xmlns:a16="http://schemas.microsoft.com/office/drawing/2014/main" id="{63C35173-651F-FDB1-95A4-56E3F159777A}"/>
                </a:ext>
              </a:extLst>
            </p:cNvPr>
            <p:cNvSpPr/>
            <p:nvPr/>
          </p:nvSpPr>
          <p:spPr>
            <a:xfrm>
              <a:off x="6856127" y="196288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" name="Google Shape;645;p24">
              <a:extLst>
                <a:ext uri="{FF2B5EF4-FFF2-40B4-BE49-F238E27FC236}">
                  <a16:creationId xmlns:a16="http://schemas.microsoft.com/office/drawing/2014/main" id="{5A5C2D1A-E5D1-E0E8-C4B4-00C9A043E457}"/>
                </a:ext>
              </a:extLst>
            </p:cNvPr>
            <p:cNvSpPr/>
            <p:nvPr/>
          </p:nvSpPr>
          <p:spPr>
            <a:xfrm>
              <a:off x="6858977" y="101788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" name="Google Shape;646;p24">
              <a:extLst>
                <a:ext uri="{FF2B5EF4-FFF2-40B4-BE49-F238E27FC236}">
                  <a16:creationId xmlns:a16="http://schemas.microsoft.com/office/drawing/2014/main" id="{8FEE1F9F-9610-AA32-B173-D65B62EF528A}"/>
                </a:ext>
              </a:extLst>
            </p:cNvPr>
            <p:cNvSpPr/>
            <p:nvPr/>
          </p:nvSpPr>
          <p:spPr>
            <a:xfrm>
              <a:off x="6858977" y="271163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" name="Google Shape;647;p24">
              <a:extLst>
                <a:ext uri="{FF2B5EF4-FFF2-40B4-BE49-F238E27FC236}">
                  <a16:creationId xmlns:a16="http://schemas.microsoft.com/office/drawing/2014/main" id="{0BFC8949-9DE4-2C8D-D393-0D5D7CD0753F}"/>
                </a:ext>
              </a:extLst>
            </p:cNvPr>
            <p:cNvSpPr/>
            <p:nvPr/>
          </p:nvSpPr>
          <p:spPr>
            <a:xfrm>
              <a:off x="7281452" y="196288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7" name="Google Shape;648;p24">
              <a:extLst>
                <a:ext uri="{FF2B5EF4-FFF2-40B4-BE49-F238E27FC236}">
                  <a16:creationId xmlns:a16="http://schemas.microsoft.com/office/drawing/2014/main" id="{F885AE36-6FD3-A0A7-5B67-56899F2800A7}"/>
                </a:ext>
              </a:extLst>
            </p:cNvPr>
            <p:cNvSpPr/>
            <p:nvPr/>
          </p:nvSpPr>
          <p:spPr>
            <a:xfrm>
              <a:off x="7284327" y="101788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" name="Google Shape;649;p24">
              <a:extLst>
                <a:ext uri="{FF2B5EF4-FFF2-40B4-BE49-F238E27FC236}">
                  <a16:creationId xmlns:a16="http://schemas.microsoft.com/office/drawing/2014/main" id="{603D5992-96AB-A13A-2C1B-0451B7284D0A}"/>
                </a:ext>
              </a:extLst>
            </p:cNvPr>
            <p:cNvSpPr/>
            <p:nvPr/>
          </p:nvSpPr>
          <p:spPr>
            <a:xfrm>
              <a:off x="7284177" y="270988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7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4"/>
          <p:cNvGrpSpPr/>
          <p:nvPr/>
        </p:nvGrpSpPr>
        <p:grpSpPr>
          <a:xfrm>
            <a:off x="457200" y="1636055"/>
            <a:ext cx="1869019" cy="3128831"/>
            <a:chOff x="457200" y="1636055"/>
            <a:chExt cx="1869019" cy="3128831"/>
          </a:xfrm>
        </p:grpSpPr>
        <p:sp>
          <p:nvSpPr>
            <p:cNvPr id="554" name="Google Shape;554;p24"/>
            <p:cNvSpPr/>
            <p:nvPr/>
          </p:nvSpPr>
          <p:spPr>
            <a:xfrm>
              <a:off x="493670" y="1672525"/>
              <a:ext cx="1832549" cy="3092361"/>
            </a:xfrm>
            <a:custGeom>
              <a:avLst/>
              <a:gdLst/>
              <a:ahLst/>
              <a:cxnLst/>
              <a:rect l="l" t="t" r="r" b="b"/>
              <a:pathLst>
                <a:path w="45671" h="77073" extrusionOk="0">
                  <a:moveTo>
                    <a:pt x="23829" y="0"/>
                  </a:moveTo>
                  <a:cubicBezTo>
                    <a:pt x="23572" y="0"/>
                    <a:pt x="23314" y="8"/>
                    <a:pt x="23054" y="23"/>
                  </a:cubicBezTo>
                  <a:cubicBezTo>
                    <a:pt x="15527" y="423"/>
                    <a:pt x="9891" y="7077"/>
                    <a:pt x="10691" y="14567"/>
                  </a:cubicBezTo>
                  <a:lnTo>
                    <a:pt x="1" y="14567"/>
                  </a:lnTo>
                  <a:lnTo>
                    <a:pt x="1" y="77072"/>
                  </a:lnTo>
                  <a:lnTo>
                    <a:pt x="45670" y="77072"/>
                  </a:lnTo>
                  <a:lnTo>
                    <a:pt x="45670" y="14567"/>
                  </a:lnTo>
                  <a:lnTo>
                    <a:pt x="36835" y="14567"/>
                  </a:lnTo>
                  <a:cubicBezTo>
                    <a:pt x="36907" y="14058"/>
                    <a:pt x="36907" y="13586"/>
                    <a:pt x="36944" y="13113"/>
                  </a:cubicBezTo>
                  <a:cubicBezTo>
                    <a:pt x="36909" y="5811"/>
                    <a:pt x="31010" y="0"/>
                    <a:pt x="2382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457200" y="1636055"/>
              <a:ext cx="1832549" cy="3092361"/>
            </a:xfrm>
            <a:custGeom>
              <a:avLst/>
              <a:gdLst/>
              <a:ahLst/>
              <a:cxnLst/>
              <a:rect l="l" t="t" r="r" b="b"/>
              <a:pathLst>
                <a:path w="45671" h="77073" extrusionOk="0">
                  <a:moveTo>
                    <a:pt x="23829" y="0"/>
                  </a:moveTo>
                  <a:cubicBezTo>
                    <a:pt x="23572" y="0"/>
                    <a:pt x="23314" y="8"/>
                    <a:pt x="23054" y="23"/>
                  </a:cubicBezTo>
                  <a:cubicBezTo>
                    <a:pt x="15527" y="423"/>
                    <a:pt x="9891" y="7077"/>
                    <a:pt x="10691" y="14567"/>
                  </a:cubicBezTo>
                  <a:lnTo>
                    <a:pt x="1" y="14567"/>
                  </a:lnTo>
                  <a:lnTo>
                    <a:pt x="1" y="77072"/>
                  </a:lnTo>
                  <a:lnTo>
                    <a:pt x="45670" y="77072"/>
                  </a:lnTo>
                  <a:lnTo>
                    <a:pt x="45670" y="14567"/>
                  </a:lnTo>
                  <a:lnTo>
                    <a:pt x="36835" y="14567"/>
                  </a:lnTo>
                  <a:cubicBezTo>
                    <a:pt x="36907" y="14058"/>
                    <a:pt x="36907" y="13586"/>
                    <a:pt x="36944" y="13113"/>
                  </a:cubicBezTo>
                  <a:cubicBezTo>
                    <a:pt x="36909" y="5811"/>
                    <a:pt x="31010" y="0"/>
                    <a:pt x="238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29087" y="1778805"/>
              <a:ext cx="876892" cy="838279"/>
            </a:xfrm>
            <a:custGeom>
              <a:avLst/>
              <a:gdLst/>
              <a:ahLst/>
              <a:cxnLst/>
              <a:rect l="l" t="t" r="r" b="b"/>
              <a:pathLst>
                <a:path w="21854" h="20893" extrusionOk="0">
                  <a:moveTo>
                    <a:pt x="10506" y="0"/>
                  </a:moveTo>
                  <a:cubicBezTo>
                    <a:pt x="5142" y="0"/>
                    <a:pt x="0" y="4167"/>
                    <a:pt x="0" y="10464"/>
                  </a:cubicBezTo>
                  <a:cubicBezTo>
                    <a:pt x="0" y="16734"/>
                    <a:pt x="5139" y="20893"/>
                    <a:pt x="10501" y="20893"/>
                  </a:cubicBezTo>
                  <a:cubicBezTo>
                    <a:pt x="13068" y="20893"/>
                    <a:pt x="15687" y="19940"/>
                    <a:pt x="17817" y="17809"/>
                  </a:cubicBezTo>
                  <a:cubicBezTo>
                    <a:pt x="21853" y="13737"/>
                    <a:pt x="21853" y="7155"/>
                    <a:pt x="17817" y="3083"/>
                  </a:cubicBezTo>
                  <a:cubicBezTo>
                    <a:pt x="15688" y="953"/>
                    <a:pt x="13072" y="0"/>
                    <a:pt x="105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1872314" y="4309554"/>
              <a:ext cx="417300" cy="418759"/>
            </a:xfrm>
            <a:custGeom>
              <a:avLst/>
              <a:gdLst/>
              <a:ahLst/>
              <a:cxnLst/>
              <a:rect l="l" t="t" r="r" b="b"/>
              <a:pathLst>
                <a:path w="10400" h="10437" extrusionOk="0">
                  <a:moveTo>
                    <a:pt x="10399" y="1"/>
                  </a:moveTo>
                  <a:cubicBezTo>
                    <a:pt x="4654" y="1"/>
                    <a:pt x="0" y="4655"/>
                    <a:pt x="0" y="10436"/>
                  </a:cubicBezTo>
                  <a:lnTo>
                    <a:pt x="10399" y="10436"/>
                  </a:lnTo>
                  <a:lnTo>
                    <a:pt x="10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992617" y="1742335"/>
              <a:ext cx="876892" cy="838279"/>
            </a:xfrm>
            <a:custGeom>
              <a:avLst/>
              <a:gdLst/>
              <a:ahLst/>
              <a:cxnLst/>
              <a:rect l="l" t="t" r="r" b="b"/>
              <a:pathLst>
                <a:path w="21854" h="20893" extrusionOk="0">
                  <a:moveTo>
                    <a:pt x="10506" y="0"/>
                  </a:moveTo>
                  <a:cubicBezTo>
                    <a:pt x="5142" y="0"/>
                    <a:pt x="0" y="4167"/>
                    <a:pt x="0" y="10464"/>
                  </a:cubicBezTo>
                  <a:cubicBezTo>
                    <a:pt x="0" y="16734"/>
                    <a:pt x="5139" y="20893"/>
                    <a:pt x="10501" y="20893"/>
                  </a:cubicBezTo>
                  <a:cubicBezTo>
                    <a:pt x="13068" y="20893"/>
                    <a:pt x="15687" y="19940"/>
                    <a:pt x="17817" y="17809"/>
                  </a:cubicBezTo>
                  <a:cubicBezTo>
                    <a:pt x="21853" y="13736"/>
                    <a:pt x="21853" y="7155"/>
                    <a:pt x="17817" y="3083"/>
                  </a:cubicBezTo>
                  <a:cubicBezTo>
                    <a:pt x="15688" y="953"/>
                    <a:pt x="13072" y="0"/>
                    <a:pt x="10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1233367" y="1984936"/>
              <a:ext cx="395392" cy="353078"/>
            </a:xfrm>
            <a:custGeom>
              <a:avLst/>
              <a:gdLst/>
              <a:ahLst/>
              <a:cxnLst/>
              <a:rect l="l" t="t" r="r" b="b"/>
              <a:pathLst>
                <a:path w="9854" h="8800" extrusionOk="0">
                  <a:moveTo>
                    <a:pt x="4909" y="2364"/>
                  </a:moveTo>
                  <a:lnTo>
                    <a:pt x="6109" y="5491"/>
                  </a:lnTo>
                  <a:lnTo>
                    <a:pt x="3673" y="5491"/>
                  </a:lnTo>
                  <a:lnTo>
                    <a:pt x="4909" y="2364"/>
                  </a:lnTo>
                  <a:close/>
                  <a:moveTo>
                    <a:pt x="3782" y="0"/>
                  </a:moveTo>
                  <a:lnTo>
                    <a:pt x="0" y="8800"/>
                  </a:lnTo>
                  <a:lnTo>
                    <a:pt x="2364" y="8800"/>
                  </a:lnTo>
                  <a:lnTo>
                    <a:pt x="2982" y="7273"/>
                  </a:lnTo>
                  <a:lnTo>
                    <a:pt x="6800" y="7273"/>
                  </a:lnTo>
                  <a:lnTo>
                    <a:pt x="7381" y="8800"/>
                  </a:lnTo>
                  <a:lnTo>
                    <a:pt x="9854" y="880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60" name="Google Shape;560;p24"/>
            <p:cNvGrpSpPr/>
            <p:nvPr/>
          </p:nvGrpSpPr>
          <p:grpSpPr>
            <a:xfrm>
              <a:off x="538574" y="2950638"/>
              <a:ext cx="1669800" cy="1077025"/>
              <a:chOff x="538574" y="2950638"/>
              <a:chExt cx="1669800" cy="1077025"/>
            </a:xfrm>
          </p:grpSpPr>
          <p:sp>
            <p:nvSpPr>
              <p:cNvPr id="561" name="Google Shape;561;p24"/>
              <p:cNvSpPr txBox="1"/>
              <p:nvPr/>
            </p:nvSpPr>
            <p:spPr>
              <a:xfrm>
                <a:off x="538574" y="2950638"/>
                <a:ext cx="16698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Automate</a:t>
                </a:r>
                <a:endParaRPr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2" name="Google Shape;562;p24"/>
              <p:cNvSpPr txBox="1"/>
              <p:nvPr/>
            </p:nvSpPr>
            <p:spPr>
              <a:xfrm>
                <a:off x="538574" y="3294163"/>
                <a:ext cx="16698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Automate the entire machine learning pipeline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63" name="Google Shape;563;p24"/>
          <p:cNvGrpSpPr/>
          <p:nvPr/>
        </p:nvGrpSpPr>
        <p:grpSpPr>
          <a:xfrm>
            <a:off x="4696644" y="1553807"/>
            <a:ext cx="1870464" cy="3211083"/>
            <a:chOff x="4696644" y="1553807"/>
            <a:chExt cx="1870464" cy="3211083"/>
          </a:xfrm>
        </p:grpSpPr>
        <p:sp>
          <p:nvSpPr>
            <p:cNvPr id="564" name="Google Shape;564;p24"/>
            <p:cNvSpPr/>
            <p:nvPr/>
          </p:nvSpPr>
          <p:spPr>
            <a:xfrm>
              <a:off x="4733115" y="1590277"/>
              <a:ext cx="1833993" cy="3174613"/>
            </a:xfrm>
            <a:custGeom>
              <a:avLst/>
              <a:gdLst/>
              <a:ahLst/>
              <a:cxnLst/>
              <a:rect l="l" t="t" r="r" b="b"/>
              <a:pathLst>
                <a:path w="45707" h="79123" extrusionOk="0">
                  <a:moveTo>
                    <a:pt x="22858" y="0"/>
                  </a:moveTo>
                  <a:cubicBezTo>
                    <a:pt x="21726" y="0"/>
                    <a:pt x="20599" y="437"/>
                    <a:pt x="19744" y="1309"/>
                  </a:cubicBezTo>
                  <a:lnTo>
                    <a:pt x="8836" y="12218"/>
                  </a:lnTo>
                  <a:cubicBezTo>
                    <a:pt x="7673" y="13345"/>
                    <a:pt x="7273" y="15054"/>
                    <a:pt x="7745" y="16617"/>
                  </a:cubicBezTo>
                  <a:lnTo>
                    <a:pt x="0" y="16617"/>
                  </a:lnTo>
                  <a:lnTo>
                    <a:pt x="0" y="79122"/>
                  </a:lnTo>
                  <a:lnTo>
                    <a:pt x="45706" y="79122"/>
                  </a:lnTo>
                  <a:lnTo>
                    <a:pt x="45706" y="16617"/>
                  </a:lnTo>
                  <a:lnTo>
                    <a:pt x="37998" y="16617"/>
                  </a:lnTo>
                  <a:cubicBezTo>
                    <a:pt x="38470" y="15054"/>
                    <a:pt x="38034" y="13345"/>
                    <a:pt x="36907" y="12218"/>
                  </a:cubicBezTo>
                  <a:lnTo>
                    <a:pt x="25998" y="1309"/>
                  </a:lnTo>
                  <a:cubicBezTo>
                    <a:pt x="25126" y="437"/>
                    <a:pt x="23990" y="0"/>
                    <a:pt x="2285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696644" y="1553807"/>
              <a:ext cx="1833993" cy="3174613"/>
            </a:xfrm>
            <a:custGeom>
              <a:avLst/>
              <a:gdLst/>
              <a:ahLst/>
              <a:cxnLst/>
              <a:rect l="l" t="t" r="r" b="b"/>
              <a:pathLst>
                <a:path w="45707" h="79123" extrusionOk="0">
                  <a:moveTo>
                    <a:pt x="22858" y="0"/>
                  </a:moveTo>
                  <a:cubicBezTo>
                    <a:pt x="21726" y="0"/>
                    <a:pt x="20599" y="437"/>
                    <a:pt x="19744" y="1309"/>
                  </a:cubicBezTo>
                  <a:lnTo>
                    <a:pt x="8836" y="12218"/>
                  </a:lnTo>
                  <a:cubicBezTo>
                    <a:pt x="7672" y="13345"/>
                    <a:pt x="7273" y="15054"/>
                    <a:pt x="7745" y="16617"/>
                  </a:cubicBezTo>
                  <a:lnTo>
                    <a:pt x="0" y="16617"/>
                  </a:lnTo>
                  <a:lnTo>
                    <a:pt x="0" y="79122"/>
                  </a:lnTo>
                  <a:lnTo>
                    <a:pt x="45706" y="79122"/>
                  </a:lnTo>
                  <a:lnTo>
                    <a:pt x="45706" y="16617"/>
                  </a:lnTo>
                  <a:lnTo>
                    <a:pt x="37998" y="16617"/>
                  </a:lnTo>
                  <a:cubicBezTo>
                    <a:pt x="38470" y="15054"/>
                    <a:pt x="38034" y="13345"/>
                    <a:pt x="36907" y="12218"/>
                  </a:cubicBezTo>
                  <a:lnTo>
                    <a:pt x="25998" y="1309"/>
                  </a:lnTo>
                  <a:cubicBezTo>
                    <a:pt x="25126" y="437"/>
                    <a:pt x="23990" y="0"/>
                    <a:pt x="22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115309" y="1678904"/>
              <a:ext cx="1069492" cy="1052253"/>
            </a:xfrm>
            <a:custGeom>
              <a:avLst/>
              <a:gdLst/>
              <a:ahLst/>
              <a:cxnLst/>
              <a:rect l="l" t="t" r="r" b="b"/>
              <a:pathLst>
                <a:path w="26654" h="26226" extrusionOk="0">
                  <a:moveTo>
                    <a:pt x="13345" y="0"/>
                  </a:moveTo>
                  <a:cubicBezTo>
                    <a:pt x="12782" y="0"/>
                    <a:pt x="12218" y="209"/>
                    <a:pt x="11782" y="628"/>
                  </a:cubicBezTo>
                  <a:lnTo>
                    <a:pt x="874" y="11536"/>
                  </a:lnTo>
                  <a:cubicBezTo>
                    <a:pt x="1" y="12409"/>
                    <a:pt x="1" y="13790"/>
                    <a:pt x="874" y="14663"/>
                  </a:cubicBezTo>
                  <a:lnTo>
                    <a:pt x="11782" y="25571"/>
                  </a:lnTo>
                  <a:cubicBezTo>
                    <a:pt x="12182" y="26008"/>
                    <a:pt x="12764" y="26226"/>
                    <a:pt x="13345" y="26226"/>
                  </a:cubicBezTo>
                  <a:cubicBezTo>
                    <a:pt x="13927" y="26226"/>
                    <a:pt x="14473" y="26008"/>
                    <a:pt x="14909" y="25571"/>
                  </a:cubicBezTo>
                  <a:lnTo>
                    <a:pt x="25817" y="14663"/>
                  </a:lnTo>
                  <a:cubicBezTo>
                    <a:pt x="26654" y="13790"/>
                    <a:pt x="26654" y="12409"/>
                    <a:pt x="25817" y="11536"/>
                  </a:cubicBezTo>
                  <a:lnTo>
                    <a:pt x="14909" y="628"/>
                  </a:lnTo>
                  <a:cubicBezTo>
                    <a:pt x="14473" y="209"/>
                    <a:pt x="13909" y="0"/>
                    <a:pt x="1334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003752" y="4201629"/>
              <a:ext cx="526761" cy="526688"/>
            </a:xfrm>
            <a:custGeom>
              <a:avLst/>
              <a:gdLst/>
              <a:ahLst/>
              <a:cxnLst/>
              <a:rect l="l" t="t" r="r" b="b"/>
              <a:pathLst>
                <a:path w="13128" h="13127" extrusionOk="0">
                  <a:moveTo>
                    <a:pt x="13127" y="0"/>
                  </a:moveTo>
                  <a:cubicBezTo>
                    <a:pt x="12545" y="0"/>
                    <a:pt x="11964" y="218"/>
                    <a:pt x="11564" y="655"/>
                  </a:cubicBezTo>
                  <a:lnTo>
                    <a:pt x="655" y="11563"/>
                  </a:lnTo>
                  <a:cubicBezTo>
                    <a:pt x="219" y="11963"/>
                    <a:pt x="1" y="12508"/>
                    <a:pt x="1" y="13126"/>
                  </a:cubicBezTo>
                  <a:lnTo>
                    <a:pt x="13127" y="13126"/>
                  </a:lnTo>
                  <a:lnTo>
                    <a:pt x="13127" y="0"/>
                  </a:lnTo>
                  <a:close/>
                </a:path>
              </a:pathLst>
            </a:custGeom>
            <a:solidFill>
              <a:srgbClr val="E9D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078839" y="1642434"/>
              <a:ext cx="1069492" cy="1052253"/>
            </a:xfrm>
            <a:custGeom>
              <a:avLst/>
              <a:gdLst/>
              <a:ahLst/>
              <a:cxnLst/>
              <a:rect l="l" t="t" r="r" b="b"/>
              <a:pathLst>
                <a:path w="26654" h="26226" extrusionOk="0">
                  <a:moveTo>
                    <a:pt x="13345" y="0"/>
                  </a:moveTo>
                  <a:cubicBezTo>
                    <a:pt x="12782" y="0"/>
                    <a:pt x="12218" y="209"/>
                    <a:pt x="11782" y="627"/>
                  </a:cubicBezTo>
                  <a:lnTo>
                    <a:pt x="874" y="11536"/>
                  </a:lnTo>
                  <a:cubicBezTo>
                    <a:pt x="1" y="12409"/>
                    <a:pt x="1" y="13790"/>
                    <a:pt x="874" y="14663"/>
                  </a:cubicBezTo>
                  <a:lnTo>
                    <a:pt x="11782" y="25571"/>
                  </a:lnTo>
                  <a:cubicBezTo>
                    <a:pt x="12182" y="26008"/>
                    <a:pt x="12764" y="26226"/>
                    <a:pt x="13345" y="26226"/>
                  </a:cubicBezTo>
                  <a:cubicBezTo>
                    <a:pt x="13927" y="26226"/>
                    <a:pt x="14473" y="26008"/>
                    <a:pt x="14909" y="25571"/>
                  </a:cubicBezTo>
                  <a:lnTo>
                    <a:pt x="25817" y="14663"/>
                  </a:lnTo>
                  <a:cubicBezTo>
                    <a:pt x="26654" y="13790"/>
                    <a:pt x="26654" y="12409"/>
                    <a:pt x="25817" y="11536"/>
                  </a:cubicBezTo>
                  <a:lnTo>
                    <a:pt x="14909" y="627"/>
                  </a:lnTo>
                  <a:cubicBezTo>
                    <a:pt x="14473" y="209"/>
                    <a:pt x="13909" y="0"/>
                    <a:pt x="13345" y="0"/>
                  </a:cubicBezTo>
                  <a:close/>
                </a:path>
              </a:pathLst>
            </a:custGeom>
            <a:solidFill>
              <a:srgbClr val="E9D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442096" y="1954976"/>
              <a:ext cx="332717" cy="366238"/>
            </a:xfrm>
            <a:custGeom>
              <a:avLst/>
              <a:gdLst/>
              <a:ahLst/>
              <a:cxnLst/>
              <a:rect l="l" t="t" r="r" b="b"/>
              <a:pathLst>
                <a:path w="8292" h="9128" extrusionOk="0">
                  <a:moveTo>
                    <a:pt x="4728" y="1"/>
                  </a:moveTo>
                  <a:cubicBezTo>
                    <a:pt x="3819" y="1"/>
                    <a:pt x="3019" y="219"/>
                    <a:pt x="2292" y="582"/>
                  </a:cubicBezTo>
                  <a:cubicBezTo>
                    <a:pt x="1601" y="982"/>
                    <a:pt x="1019" y="1528"/>
                    <a:pt x="619" y="2219"/>
                  </a:cubicBezTo>
                  <a:cubicBezTo>
                    <a:pt x="183" y="2910"/>
                    <a:pt x="1" y="3673"/>
                    <a:pt x="1" y="4546"/>
                  </a:cubicBezTo>
                  <a:cubicBezTo>
                    <a:pt x="1" y="5418"/>
                    <a:pt x="183" y="6182"/>
                    <a:pt x="583" y="6873"/>
                  </a:cubicBezTo>
                  <a:cubicBezTo>
                    <a:pt x="1019" y="7564"/>
                    <a:pt x="1564" y="8109"/>
                    <a:pt x="2255" y="8546"/>
                  </a:cubicBezTo>
                  <a:cubicBezTo>
                    <a:pt x="2982" y="8946"/>
                    <a:pt x="3746" y="9127"/>
                    <a:pt x="4619" y="9127"/>
                  </a:cubicBezTo>
                  <a:cubicBezTo>
                    <a:pt x="5273" y="9127"/>
                    <a:pt x="5928" y="8982"/>
                    <a:pt x="6582" y="8691"/>
                  </a:cubicBezTo>
                  <a:cubicBezTo>
                    <a:pt x="7237" y="8400"/>
                    <a:pt x="7818" y="8000"/>
                    <a:pt x="8291" y="7491"/>
                  </a:cubicBezTo>
                  <a:lnTo>
                    <a:pt x="6946" y="6037"/>
                  </a:lnTo>
                  <a:cubicBezTo>
                    <a:pt x="6619" y="6364"/>
                    <a:pt x="6291" y="6618"/>
                    <a:pt x="5891" y="6800"/>
                  </a:cubicBezTo>
                  <a:cubicBezTo>
                    <a:pt x="5491" y="6982"/>
                    <a:pt x="5128" y="7055"/>
                    <a:pt x="4764" y="7055"/>
                  </a:cubicBezTo>
                  <a:cubicBezTo>
                    <a:pt x="4291" y="7055"/>
                    <a:pt x="3891" y="6946"/>
                    <a:pt x="3528" y="6727"/>
                  </a:cubicBezTo>
                  <a:cubicBezTo>
                    <a:pt x="3164" y="6509"/>
                    <a:pt x="2873" y="6218"/>
                    <a:pt x="2692" y="5818"/>
                  </a:cubicBezTo>
                  <a:cubicBezTo>
                    <a:pt x="2473" y="5418"/>
                    <a:pt x="2364" y="4982"/>
                    <a:pt x="2364" y="4509"/>
                  </a:cubicBezTo>
                  <a:cubicBezTo>
                    <a:pt x="2364" y="4037"/>
                    <a:pt x="2473" y="3600"/>
                    <a:pt x="2692" y="3200"/>
                  </a:cubicBezTo>
                  <a:cubicBezTo>
                    <a:pt x="2873" y="2837"/>
                    <a:pt x="3164" y="2510"/>
                    <a:pt x="3528" y="2291"/>
                  </a:cubicBezTo>
                  <a:cubicBezTo>
                    <a:pt x="3891" y="2073"/>
                    <a:pt x="4291" y="1964"/>
                    <a:pt x="4764" y="1964"/>
                  </a:cubicBezTo>
                  <a:cubicBezTo>
                    <a:pt x="5128" y="1964"/>
                    <a:pt x="5528" y="2073"/>
                    <a:pt x="5928" y="2291"/>
                  </a:cubicBezTo>
                  <a:cubicBezTo>
                    <a:pt x="6328" y="2510"/>
                    <a:pt x="6655" y="2764"/>
                    <a:pt x="6946" y="3128"/>
                  </a:cubicBezTo>
                  <a:lnTo>
                    <a:pt x="8291" y="1528"/>
                  </a:lnTo>
                  <a:cubicBezTo>
                    <a:pt x="7818" y="1055"/>
                    <a:pt x="7309" y="692"/>
                    <a:pt x="6655" y="437"/>
                  </a:cubicBezTo>
                  <a:cubicBezTo>
                    <a:pt x="6000" y="146"/>
                    <a:pt x="5382" y="1"/>
                    <a:pt x="4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24"/>
            <p:cNvGrpSpPr/>
            <p:nvPr/>
          </p:nvGrpSpPr>
          <p:grpSpPr>
            <a:xfrm>
              <a:off x="4780991" y="2950638"/>
              <a:ext cx="1665300" cy="1077025"/>
              <a:chOff x="4780991" y="2998263"/>
              <a:chExt cx="1665300" cy="1077025"/>
            </a:xfrm>
          </p:grpSpPr>
          <p:sp>
            <p:nvSpPr>
              <p:cNvPr id="571" name="Google Shape;571;p24"/>
              <p:cNvSpPr txBox="1"/>
              <p:nvPr/>
            </p:nvSpPr>
            <p:spPr>
              <a:xfrm>
                <a:off x="4783241" y="2998263"/>
                <a:ext cx="16608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E9D52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Code</a:t>
                </a:r>
                <a:endParaRPr sz="1700" dirty="0">
                  <a:solidFill>
                    <a:srgbClr val="E9D52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2" name="Google Shape;572;p24"/>
              <p:cNvSpPr txBox="1"/>
              <p:nvPr/>
            </p:nvSpPr>
            <p:spPr>
              <a:xfrm>
                <a:off x="4780991" y="3341788"/>
                <a:ext cx="16653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Approaches Low-code platform to prevent time consumption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3" name="Google Shape;573;p24"/>
          <p:cNvGrpSpPr/>
          <p:nvPr/>
        </p:nvGrpSpPr>
        <p:grpSpPr>
          <a:xfrm>
            <a:off x="6817811" y="1552724"/>
            <a:ext cx="1868979" cy="3212166"/>
            <a:chOff x="6817811" y="1552724"/>
            <a:chExt cx="1868979" cy="3212166"/>
          </a:xfrm>
        </p:grpSpPr>
        <p:sp>
          <p:nvSpPr>
            <p:cNvPr id="574" name="Google Shape;574;p24"/>
            <p:cNvSpPr/>
            <p:nvPr/>
          </p:nvSpPr>
          <p:spPr>
            <a:xfrm>
              <a:off x="6854281" y="1589194"/>
              <a:ext cx="1832509" cy="3175696"/>
            </a:xfrm>
            <a:custGeom>
              <a:avLst/>
              <a:gdLst/>
              <a:ahLst/>
              <a:cxnLst/>
              <a:rect l="l" t="t" r="r" b="b"/>
              <a:pathLst>
                <a:path w="45670" h="79150" extrusionOk="0">
                  <a:moveTo>
                    <a:pt x="22835" y="0"/>
                  </a:moveTo>
                  <a:cubicBezTo>
                    <a:pt x="21972" y="0"/>
                    <a:pt x="21108" y="227"/>
                    <a:pt x="20326" y="682"/>
                  </a:cubicBezTo>
                  <a:lnTo>
                    <a:pt x="11454" y="5809"/>
                  </a:lnTo>
                  <a:cubicBezTo>
                    <a:pt x="9927" y="6681"/>
                    <a:pt x="8982" y="8318"/>
                    <a:pt x="8982" y="10136"/>
                  </a:cubicBezTo>
                  <a:lnTo>
                    <a:pt x="8982" y="16644"/>
                  </a:lnTo>
                  <a:lnTo>
                    <a:pt x="0" y="16644"/>
                  </a:lnTo>
                  <a:lnTo>
                    <a:pt x="0" y="79149"/>
                  </a:lnTo>
                  <a:lnTo>
                    <a:pt x="45670" y="79149"/>
                  </a:lnTo>
                  <a:lnTo>
                    <a:pt x="45670" y="16644"/>
                  </a:lnTo>
                  <a:lnTo>
                    <a:pt x="36689" y="16644"/>
                  </a:lnTo>
                  <a:lnTo>
                    <a:pt x="36689" y="10136"/>
                  </a:lnTo>
                  <a:cubicBezTo>
                    <a:pt x="36689" y="8318"/>
                    <a:pt x="35743" y="6681"/>
                    <a:pt x="34216" y="5809"/>
                  </a:cubicBezTo>
                  <a:lnTo>
                    <a:pt x="25344" y="682"/>
                  </a:lnTo>
                  <a:cubicBezTo>
                    <a:pt x="24562" y="227"/>
                    <a:pt x="23699" y="0"/>
                    <a:pt x="2283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6817811" y="1552724"/>
              <a:ext cx="1832509" cy="3175696"/>
            </a:xfrm>
            <a:custGeom>
              <a:avLst/>
              <a:gdLst/>
              <a:ahLst/>
              <a:cxnLst/>
              <a:rect l="l" t="t" r="r" b="b"/>
              <a:pathLst>
                <a:path w="45670" h="79150" extrusionOk="0">
                  <a:moveTo>
                    <a:pt x="22835" y="0"/>
                  </a:moveTo>
                  <a:cubicBezTo>
                    <a:pt x="21972" y="0"/>
                    <a:pt x="21108" y="227"/>
                    <a:pt x="20326" y="682"/>
                  </a:cubicBezTo>
                  <a:lnTo>
                    <a:pt x="11454" y="5809"/>
                  </a:lnTo>
                  <a:cubicBezTo>
                    <a:pt x="9927" y="6681"/>
                    <a:pt x="8982" y="8318"/>
                    <a:pt x="8982" y="10136"/>
                  </a:cubicBezTo>
                  <a:lnTo>
                    <a:pt x="8982" y="16644"/>
                  </a:lnTo>
                  <a:lnTo>
                    <a:pt x="0" y="16644"/>
                  </a:lnTo>
                  <a:lnTo>
                    <a:pt x="0" y="79149"/>
                  </a:lnTo>
                  <a:lnTo>
                    <a:pt x="45670" y="79149"/>
                  </a:lnTo>
                  <a:lnTo>
                    <a:pt x="45670" y="16644"/>
                  </a:lnTo>
                  <a:lnTo>
                    <a:pt x="36689" y="16644"/>
                  </a:lnTo>
                  <a:lnTo>
                    <a:pt x="36689" y="10136"/>
                  </a:lnTo>
                  <a:cubicBezTo>
                    <a:pt x="36689" y="8318"/>
                    <a:pt x="35743" y="6681"/>
                    <a:pt x="34216" y="5809"/>
                  </a:cubicBezTo>
                  <a:lnTo>
                    <a:pt x="25344" y="682"/>
                  </a:lnTo>
                  <a:cubicBezTo>
                    <a:pt x="24562" y="227"/>
                    <a:pt x="23699" y="0"/>
                    <a:pt x="2283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7313829" y="1689456"/>
              <a:ext cx="913365" cy="1022763"/>
            </a:xfrm>
            <a:custGeom>
              <a:avLst/>
              <a:gdLst/>
              <a:ahLst/>
              <a:cxnLst/>
              <a:rect l="l" t="t" r="r" b="b"/>
              <a:pathLst>
                <a:path w="22763" h="25491" extrusionOk="0">
                  <a:moveTo>
                    <a:pt x="11381" y="1"/>
                  </a:moveTo>
                  <a:cubicBezTo>
                    <a:pt x="10954" y="1"/>
                    <a:pt x="10527" y="110"/>
                    <a:pt x="10145" y="328"/>
                  </a:cubicBezTo>
                  <a:lnTo>
                    <a:pt x="1273" y="5455"/>
                  </a:lnTo>
                  <a:cubicBezTo>
                    <a:pt x="473" y="5891"/>
                    <a:pt x="0" y="6728"/>
                    <a:pt x="0" y="7637"/>
                  </a:cubicBezTo>
                  <a:lnTo>
                    <a:pt x="0" y="17854"/>
                  </a:lnTo>
                  <a:cubicBezTo>
                    <a:pt x="0" y="18763"/>
                    <a:pt x="473" y="19563"/>
                    <a:pt x="1273" y="20036"/>
                  </a:cubicBezTo>
                  <a:lnTo>
                    <a:pt x="10145" y="25127"/>
                  </a:lnTo>
                  <a:cubicBezTo>
                    <a:pt x="10508" y="25381"/>
                    <a:pt x="10945" y="25490"/>
                    <a:pt x="11381" y="25490"/>
                  </a:cubicBezTo>
                  <a:cubicBezTo>
                    <a:pt x="11817" y="25490"/>
                    <a:pt x="12254" y="25381"/>
                    <a:pt x="12617" y="25163"/>
                  </a:cubicBezTo>
                  <a:lnTo>
                    <a:pt x="21490" y="20036"/>
                  </a:lnTo>
                  <a:cubicBezTo>
                    <a:pt x="22289" y="19563"/>
                    <a:pt x="22762" y="18763"/>
                    <a:pt x="22762" y="17854"/>
                  </a:cubicBezTo>
                  <a:lnTo>
                    <a:pt x="22762" y="7637"/>
                  </a:lnTo>
                  <a:cubicBezTo>
                    <a:pt x="22762" y="6728"/>
                    <a:pt x="22289" y="5891"/>
                    <a:pt x="21490" y="5455"/>
                  </a:cubicBezTo>
                  <a:lnTo>
                    <a:pt x="12617" y="328"/>
                  </a:lnTo>
                  <a:cubicBezTo>
                    <a:pt x="12236" y="110"/>
                    <a:pt x="11808" y="1"/>
                    <a:pt x="1138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7277359" y="1652986"/>
              <a:ext cx="913365" cy="1022763"/>
            </a:xfrm>
            <a:custGeom>
              <a:avLst/>
              <a:gdLst/>
              <a:ahLst/>
              <a:cxnLst/>
              <a:rect l="l" t="t" r="r" b="b"/>
              <a:pathLst>
                <a:path w="22763" h="25491" extrusionOk="0">
                  <a:moveTo>
                    <a:pt x="11381" y="1"/>
                  </a:moveTo>
                  <a:cubicBezTo>
                    <a:pt x="10954" y="1"/>
                    <a:pt x="10527" y="110"/>
                    <a:pt x="10145" y="328"/>
                  </a:cubicBezTo>
                  <a:lnTo>
                    <a:pt x="1273" y="5455"/>
                  </a:lnTo>
                  <a:cubicBezTo>
                    <a:pt x="473" y="5891"/>
                    <a:pt x="0" y="6728"/>
                    <a:pt x="0" y="7637"/>
                  </a:cubicBezTo>
                  <a:lnTo>
                    <a:pt x="0" y="17854"/>
                  </a:lnTo>
                  <a:cubicBezTo>
                    <a:pt x="0" y="18763"/>
                    <a:pt x="473" y="19563"/>
                    <a:pt x="1273" y="20036"/>
                  </a:cubicBezTo>
                  <a:lnTo>
                    <a:pt x="10145" y="25127"/>
                  </a:lnTo>
                  <a:cubicBezTo>
                    <a:pt x="10508" y="25381"/>
                    <a:pt x="10945" y="25490"/>
                    <a:pt x="11381" y="25490"/>
                  </a:cubicBezTo>
                  <a:cubicBezTo>
                    <a:pt x="11817" y="25490"/>
                    <a:pt x="12254" y="25381"/>
                    <a:pt x="12617" y="25163"/>
                  </a:cubicBezTo>
                  <a:lnTo>
                    <a:pt x="21489" y="20036"/>
                  </a:lnTo>
                  <a:cubicBezTo>
                    <a:pt x="22289" y="19563"/>
                    <a:pt x="22762" y="18763"/>
                    <a:pt x="22762" y="17854"/>
                  </a:cubicBezTo>
                  <a:lnTo>
                    <a:pt x="22762" y="7637"/>
                  </a:lnTo>
                  <a:cubicBezTo>
                    <a:pt x="22762" y="6728"/>
                    <a:pt x="22289" y="5891"/>
                    <a:pt x="21489" y="5455"/>
                  </a:cubicBezTo>
                  <a:lnTo>
                    <a:pt x="12617" y="328"/>
                  </a:lnTo>
                  <a:cubicBezTo>
                    <a:pt x="12236" y="110"/>
                    <a:pt x="11808" y="1"/>
                    <a:pt x="11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8193486" y="4217637"/>
              <a:ext cx="456703" cy="510679"/>
            </a:xfrm>
            <a:custGeom>
              <a:avLst/>
              <a:gdLst/>
              <a:ahLst/>
              <a:cxnLst/>
              <a:rect l="l" t="t" r="r" b="b"/>
              <a:pathLst>
                <a:path w="11382" h="12728" extrusionOk="0">
                  <a:moveTo>
                    <a:pt x="11382" y="1"/>
                  </a:moveTo>
                  <a:cubicBezTo>
                    <a:pt x="10946" y="1"/>
                    <a:pt x="10509" y="110"/>
                    <a:pt x="10146" y="328"/>
                  </a:cubicBezTo>
                  <a:lnTo>
                    <a:pt x="1273" y="5455"/>
                  </a:lnTo>
                  <a:cubicBezTo>
                    <a:pt x="510" y="5892"/>
                    <a:pt x="1" y="6691"/>
                    <a:pt x="37" y="7600"/>
                  </a:cubicBezTo>
                  <a:lnTo>
                    <a:pt x="37" y="12727"/>
                  </a:lnTo>
                  <a:lnTo>
                    <a:pt x="11382" y="12727"/>
                  </a:lnTo>
                  <a:lnTo>
                    <a:pt x="11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7560374" y="1960834"/>
              <a:ext cx="339979" cy="354522"/>
            </a:xfrm>
            <a:custGeom>
              <a:avLst/>
              <a:gdLst/>
              <a:ahLst/>
              <a:cxnLst/>
              <a:rect l="l" t="t" r="r" b="b"/>
              <a:pathLst>
                <a:path w="8473" h="8836" extrusionOk="0">
                  <a:moveTo>
                    <a:pt x="3745" y="1855"/>
                  </a:moveTo>
                  <a:cubicBezTo>
                    <a:pt x="4218" y="1855"/>
                    <a:pt x="4618" y="1964"/>
                    <a:pt x="4982" y="2182"/>
                  </a:cubicBezTo>
                  <a:cubicBezTo>
                    <a:pt x="5345" y="2400"/>
                    <a:pt x="5600" y="2691"/>
                    <a:pt x="5818" y="3091"/>
                  </a:cubicBezTo>
                  <a:cubicBezTo>
                    <a:pt x="6036" y="3491"/>
                    <a:pt x="6145" y="3927"/>
                    <a:pt x="6145" y="4436"/>
                  </a:cubicBezTo>
                  <a:cubicBezTo>
                    <a:pt x="6145" y="4909"/>
                    <a:pt x="6036" y="5382"/>
                    <a:pt x="5854" y="5745"/>
                  </a:cubicBezTo>
                  <a:cubicBezTo>
                    <a:pt x="5636" y="6145"/>
                    <a:pt x="5382" y="6436"/>
                    <a:pt x="5054" y="6654"/>
                  </a:cubicBezTo>
                  <a:cubicBezTo>
                    <a:pt x="4691" y="6836"/>
                    <a:pt x="4291" y="6945"/>
                    <a:pt x="3854" y="6945"/>
                  </a:cubicBezTo>
                  <a:lnTo>
                    <a:pt x="2291" y="6945"/>
                  </a:lnTo>
                  <a:lnTo>
                    <a:pt x="2291" y="1855"/>
                  </a:lnTo>
                  <a:close/>
                  <a:moveTo>
                    <a:pt x="0" y="0"/>
                  </a:moveTo>
                  <a:lnTo>
                    <a:pt x="0" y="8836"/>
                  </a:lnTo>
                  <a:lnTo>
                    <a:pt x="3709" y="8836"/>
                  </a:lnTo>
                  <a:cubicBezTo>
                    <a:pt x="4654" y="8836"/>
                    <a:pt x="5491" y="8654"/>
                    <a:pt x="6182" y="8254"/>
                  </a:cubicBezTo>
                  <a:cubicBezTo>
                    <a:pt x="6909" y="7891"/>
                    <a:pt x="7491" y="7381"/>
                    <a:pt x="7890" y="6691"/>
                  </a:cubicBezTo>
                  <a:cubicBezTo>
                    <a:pt x="8290" y="6036"/>
                    <a:pt x="8472" y="5272"/>
                    <a:pt x="8472" y="4400"/>
                  </a:cubicBezTo>
                  <a:cubicBezTo>
                    <a:pt x="8472" y="3527"/>
                    <a:pt x="8290" y="2764"/>
                    <a:pt x="7890" y="2109"/>
                  </a:cubicBezTo>
                  <a:cubicBezTo>
                    <a:pt x="7491" y="1455"/>
                    <a:pt x="6945" y="909"/>
                    <a:pt x="6218" y="546"/>
                  </a:cubicBezTo>
                  <a:cubicBezTo>
                    <a:pt x="5527" y="182"/>
                    <a:pt x="4727" y="0"/>
                    <a:pt x="3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0" name="Google Shape;580;p24"/>
            <p:cNvGrpSpPr/>
            <p:nvPr/>
          </p:nvGrpSpPr>
          <p:grpSpPr>
            <a:xfrm>
              <a:off x="6903665" y="2950638"/>
              <a:ext cx="1660800" cy="1077025"/>
              <a:chOff x="6903665" y="2988738"/>
              <a:chExt cx="1660800" cy="1077025"/>
            </a:xfrm>
          </p:grpSpPr>
          <p:sp>
            <p:nvSpPr>
              <p:cNvPr id="581" name="Google Shape;581;p24"/>
              <p:cNvSpPr txBox="1"/>
              <p:nvPr/>
            </p:nvSpPr>
            <p:spPr>
              <a:xfrm>
                <a:off x="6903665" y="2988738"/>
                <a:ext cx="16608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Deploy</a:t>
                </a:r>
                <a:endParaRPr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82" name="Google Shape;582;p24"/>
              <p:cNvSpPr txBox="1"/>
              <p:nvPr/>
            </p:nvSpPr>
            <p:spPr>
              <a:xfrm>
                <a:off x="6903665" y="3332263"/>
                <a:ext cx="16608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Deployed using GitHub and Streamlit framework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3" name="Google Shape;583;p24"/>
          <p:cNvGrpSpPr/>
          <p:nvPr/>
        </p:nvGrpSpPr>
        <p:grpSpPr>
          <a:xfrm>
            <a:off x="2540422" y="1572568"/>
            <a:ext cx="1870464" cy="3209638"/>
            <a:chOff x="2576922" y="1555251"/>
            <a:chExt cx="1870464" cy="3209638"/>
          </a:xfrm>
        </p:grpSpPr>
        <p:sp>
          <p:nvSpPr>
            <p:cNvPr id="584" name="Google Shape;584;p24"/>
            <p:cNvSpPr/>
            <p:nvPr/>
          </p:nvSpPr>
          <p:spPr>
            <a:xfrm>
              <a:off x="2613392" y="1591721"/>
              <a:ext cx="1833993" cy="3173168"/>
            </a:xfrm>
            <a:custGeom>
              <a:avLst/>
              <a:gdLst/>
              <a:ahLst/>
              <a:cxnLst/>
              <a:rect l="l" t="t" r="r" b="b"/>
              <a:pathLst>
                <a:path w="45707" h="79087" extrusionOk="0">
                  <a:moveTo>
                    <a:pt x="12386" y="0"/>
                  </a:moveTo>
                  <a:cubicBezTo>
                    <a:pt x="9434" y="0"/>
                    <a:pt x="7608" y="3215"/>
                    <a:pt x="9091" y="5782"/>
                  </a:cubicBezTo>
                  <a:lnTo>
                    <a:pt x="15345" y="16581"/>
                  </a:lnTo>
                  <a:lnTo>
                    <a:pt x="1" y="16581"/>
                  </a:lnTo>
                  <a:lnTo>
                    <a:pt x="1" y="79086"/>
                  </a:lnTo>
                  <a:lnTo>
                    <a:pt x="45707" y="79086"/>
                  </a:lnTo>
                  <a:lnTo>
                    <a:pt x="45707" y="16581"/>
                  </a:lnTo>
                  <a:lnTo>
                    <a:pt x="30362" y="16581"/>
                  </a:lnTo>
                  <a:lnTo>
                    <a:pt x="36616" y="5746"/>
                  </a:lnTo>
                  <a:cubicBezTo>
                    <a:pt x="38107" y="3200"/>
                    <a:pt x="36253" y="1"/>
                    <a:pt x="33271" y="1"/>
                  </a:cubicBezTo>
                  <a:lnTo>
                    <a:pt x="12436" y="1"/>
                  </a:lnTo>
                  <a:cubicBezTo>
                    <a:pt x="12420" y="0"/>
                    <a:pt x="12403" y="0"/>
                    <a:pt x="1238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76922" y="1555251"/>
              <a:ext cx="1833993" cy="3173168"/>
            </a:xfrm>
            <a:custGeom>
              <a:avLst/>
              <a:gdLst/>
              <a:ahLst/>
              <a:cxnLst/>
              <a:rect l="l" t="t" r="r" b="b"/>
              <a:pathLst>
                <a:path w="45707" h="79087" extrusionOk="0">
                  <a:moveTo>
                    <a:pt x="12386" y="0"/>
                  </a:moveTo>
                  <a:cubicBezTo>
                    <a:pt x="9434" y="0"/>
                    <a:pt x="7608" y="3215"/>
                    <a:pt x="9091" y="5782"/>
                  </a:cubicBezTo>
                  <a:lnTo>
                    <a:pt x="15345" y="16581"/>
                  </a:lnTo>
                  <a:lnTo>
                    <a:pt x="1" y="16581"/>
                  </a:lnTo>
                  <a:lnTo>
                    <a:pt x="1" y="79086"/>
                  </a:lnTo>
                  <a:lnTo>
                    <a:pt x="45707" y="79086"/>
                  </a:lnTo>
                  <a:lnTo>
                    <a:pt x="45707" y="16581"/>
                  </a:lnTo>
                  <a:lnTo>
                    <a:pt x="30362" y="16581"/>
                  </a:lnTo>
                  <a:lnTo>
                    <a:pt x="36616" y="5746"/>
                  </a:lnTo>
                  <a:cubicBezTo>
                    <a:pt x="38107" y="3200"/>
                    <a:pt x="36253" y="1"/>
                    <a:pt x="33271" y="1"/>
                  </a:cubicBezTo>
                  <a:lnTo>
                    <a:pt x="12436" y="1"/>
                  </a:lnTo>
                  <a:cubicBezTo>
                    <a:pt x="12419" y="0"/>
                    <a:pt x="12403" y="0"/>
                    <a:pt x="1238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3014564" y="1667590"/>
              <a:ext cx="1030089" cy="879766"/>
            </a:xfrm>
            <a:custGeom>
              <a:avLst/>
              <a:gdLst/>
              <a:ahLst/>
              <a:cxnLst/>
              <a:rect l="l" t="t" r="r" b="b"/>
              <a:pathLst>
                <a:path w="25672" h="21927" extrusionOk="0">
                  <a:moveTo>
                    <a:pt x="2401" y="0"/>
                  </a:moveTo>
                  <a:cubicBezTo>
                    <a:pt x="910" y="0"/>
                    <a:pt x="1" y="1600"/>
                    <a:pt x="728" y="2909"/>
                  </a:cubicBezTo>
                  <a:lnTo>
                    <a:pt x="11200" y="20981"/>
                  </a:lnTo>
                  <a:cubicBezTo>
                    <a:pt x="11527" y="21563"/>
                    <a:pt x="12182" y="21926"/>
                    <a:pt x="12873" y="21926"/>
                  </a:cubicBezTo>
                  <a:cubicBezTo>
                    <a:pt x="13527" y="21926"/>
                    <a:pt x="14145" y="21563"/>
                    <a:pt x="14473" y="20981"/>
                  </a:cubicBezTo>
                  <a:lnTo>
                    <a:pt x="24945" y="2909"/>
                  </a:lnTo>
                  <a:cubicBezTo>
                    <a:pt x="25672" y="1600"/>
                    <a:pt x="24763" y="0"/>
                    <a:pt x="2327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894261" y="4287688"/>
              <a:ext cx="516529" cy="440625"/>
            </a:xfrm>
            <a:custGeom>
              <a:avLst/>
              <a:gdLst/>
              <a:ahLst/>
              <a:cxnLst/>
              <a:rect l="l" t="t" r="r" b="b"/>
              <a:pathLst>
                <a:path w="12873" h="10982" extrusionOk="0">
                  <a:moveTo>
                    <a:pt x="2401" y="0"/>
                  </a:moveTo>
                  <a:cubicBezTo>
                    <a:pt x="910" y="0"/>
                    <a:pt x="1" y="1600"/>
                    <a:pt x="728" y="2909"/>
                  </a:cubicBezTo>
                  <a:lnTo>
                    <a:pt x="5418" y="10981"/>
                  </a:lnTo>
                  <a:lnTo>
                    <a:pt x="12873" y="10981"/>
                  </a:lnTo>
                  <a:lnTo>
                    <a:pt x="12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978094" y="1631120"/>
              <a:ext cx="1030089" cy="879766"/>
            </a:xfrm>
            <a:custGeom>
              <a:avLst/>
              <a:gdLst/>
              <a:ahLst/>
              <a:cxnLst/>
              <a:rect l="l" t="t" r="r" b="b"/>
              <a:pathLst>
                <a:path w="25672" h="21927" extrusionOk="0">
                  <a:moveTo>
                    <a:pt x="2401" y="0"/>
                  </a:moveTo>
                  <a:cubicBezTo>
                    <a:pt x="910" y="0"/>
                    <a:pt x="1" y="1600"/>
                    <a:pt x="728" y="2909"/>
                  </a:cubicBezTo>
                  <a:lnTo>
                    <a:pt x="11200" y="20981"/>
                  </a:lnTo>
                  <a:cubicBezTo>
                    <a:pt x="11527" y="21563"/>
                    <a:pt x="12182" y="21926"/>
                    <a:pt x="12873" y="21926"/>
                  </a:cubicBezTo>
                  <a:cubicBezTo>
                    <a:pt x="13527" y="21926"/>
                    <a:pt x="14145" y="21563"/>
                    <a:pt x="14473" y="20981"/>
                  </a:cubicBezTo>
                  <a:lnTo>
                    <a:pt x="24945" y="2909"/>
                  </a:lnTo>
                  <a:cubicBezTo>
                    <a:pt x="25672" y="1600"/>
                    <a:pt x="24763" y="0"/>
                    <a:pt x="23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3335533" y="1784302"/>
              <a:ext cx="312253" cy="354563"/>
            </a:xfrm>
            <a:custGeom>
              <a:avLst/>
              <a:gdLst/>
              <a:ahLst/>
              <a:cxnLst/>
              <a:rect l="l" t="t" r="r" b="b"/>
              <a:pathLst>
                <a:path w="7782" h="8837" extrusionOk="0">
                  <a:moveTo>
                    <a:pt x="4230" y="1809"/>
                  </a:moveTo>
                  <a:cubicBezTo>
                    <a:pt x="4483" y="1809"/>
                    <a:pt x="4685" y="1885"/>
                    <a:pt x="4836" y="2037"/>
                  </a:cubicBezTo>
                  <a:cubicBezTo>
                    <a:pt x="5018" y="2146"/>
                    <a:pt x="5127" y="2364"/>
                    <a:pt x="5127" y="2655"/>
                  </a:cubicBezTo>
                  <a:cubicBezTo>
                    <a:pt x="5127" y="2909"/>
                    <a:pt x="5018" y="3127"/>
                    <a:pt x="4836" y="3309"/>
                  </a:cubicBezTo>
                  <a:cubicBezTo>
                    <a:pt x="4655" y="3455"/>
                    <a:pt x="4400" y="3527"/>
                    <a:pt x="4073" y="3527"/>
                  </a:cubicBezTo>
                  <a:lnTo>
                    <a:pt x="2327" y="3527"/>
                  </a:lnTo>
                  <a:lnTo>
                    <a:pt x="2327" y="1818"/>
                  </a:lnTo>
                  <a:lnTo>
                    <a:pt x="4073" y="1818"/>
                  </a:lnTo>
                  <a:cubicBezTo>
                    <a:pt x="4127" y="1812"/>
                    <a:pt x="4180" y="1809"/>
                    <a:pt x="4230" y="1809"/>
                  </a:cubicBezTo>
                  <a:close/>
                  <a:moveTo>
                    <a:pt x="4073" y="5200"/>
                  </a:moveTo>
                  <a:cubicBezTo>
                    <a:pt x="4473" y="5200"/>
                    <a:pt x="4800" y="5273"/>
                    <a:pt x="5018" y="5418"/>
                  </a:cubicBezTo>
                  <a:cubicBezTo>
                    <a:pt x="5273" y="5600"/>
                    <a:pt x="5382" y="5818"/>
                    <a:pt x="5382" y="6073"/>
                  </a:cubicBezTo>
                  <a:cubicBezTo>
                    <a:pt x="5382" y="6400"/>
                    <a:pt x="5273" y="6618"/>
                    <a:pt x="5018" y="6800"/>
                  </a:cubicBezTo>
                  <a:cubicBezTo>
                    <a:pt x="4800" y="6945"/>
                    <a:pt x="4473" y="7054"/>
                    <a:pt x="4073" y="7054"/>
                  </a:cubicBezTo>
                  <a:lnTo>
                    <a:pt x="2327" y="7054"/>
                  </a:lnTo>
                  <a:lnTo>
                    <a:pt x="2327" y="5200"/>
                  </a:lnTo>
                  <a:close/>
                  <a:moveTo>
                    <a:pt x="0" y="0"/>
                  </a:moveTo>
                  <a:lnTo>
                    <a:pt x="0" y="8836"/>
                  </a:lnTo>
                  <a:lnTo>
                    <a:pt x="4364" y="8836"/>
                  </a:lnTo>
                  <a:cubicBezTo>
                    <a:pt x="5055" y="8836"/>
                    <a:pt x="5673" y="8727"/>
                    <a:pt x="6182" y="8545"/>
                  </a:cubicBezTo>
                  <a:cubicBezTo>
                    <a:pt x="6691" y="8327"/>
                    <a:pt x="7091" y="8073"/>
                    <a:pt x="7345" y="7673"/>
                  </a:cubicBezTo>
                  <a:cubicBezTo>
                    <a:pt x="7636" y="7309"/>
                    <a:pt x="7782" y="6873"/>
                    <a:pt x="7782" y="6364"/>
                  </a:cubicBezTo>
                  <a:cubicBezTo>
                    <a:pt x="7782" y="5818"/>
                    <a:pt x="7600" y="5309"/>
                    <a:pt x="7273" y="4909"/>
                  </a:cubicBezTo>
                  <a:cubicBezTo>
                    <a:pt x="6945" y="4509"/>
                    <a:pt x="6509" y="4255"/>
                    <a:pt x="5964" y="4146"/>
                  </a:cubicBezTo>
                  <a:cubicBezTo>
                    <a:pt x="6436" y="4036"/>
                    <a:pt x="6800" y="3782"/>
                    <a:pt x="7054" y="3455"/>
                  </a:cubicBezTo>
                  <a:cubicBezTo>
                    <a:pt x="7345" y="3091"/>
                    <a:pt x="7491" y="2691"/>
                    <a:pt x="7491" y="2218"/>
                  </a:cubicBezTo>
                  <a:cubicBezTo>
                    <a:pt x="7491" y="1782"/>
                    <a:pt x="7345" y="1382"/>
                    <a:pt x="7091" y="1055"/>
                  </a:cubicBezTo>
                  <a:cubicBezTo>
                    <a:pt x="6800" y="728"/>
                    <a:pt x="6436" y="473"/>
                    <a:pt x="5927" y="291"/>
                  </a:cubicBezTo>
                  <a:cubicBezTo>
                    <a:pt x="5455" y="109"/>
                    <a:pt x="4873" y="0"/>
                    <a:pt x="4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24"/>
            <p:cNvGrpSpPr/>
            <p:nvPr/>
          </p:nvGrpSpPr>
          <p:grpSpPr>
            <a:xfrm>
              <a:off x="2659019" y="2950638"/>
              <a:ext cx="1669800" cy="1077025"/>
              <a:chOff x="2659019" y="2979213"/>
              <a:chExt cx="1669800" cy="1077025"/>
            </a:xfrm>
          </p:grpSpPr>
          <p:sp>
            <p:nvSpPr>
              <p:cNvPr id="591" name="Google Shape;591;p24"/>
              <p:cNvSpPr txBox="1"/>
              <p:nvPr/>
            </p:nvSpPr>
            <p:spPr>
              <a:xfrm>
                <a:off x="2661269" y="2979213"/>
                <a:ext cx="16653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Build</a:t>
                </a:r>
                <a:endParaRPr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92" name="Google Shape;592;p24"/>
              <p:cNvSpPr txBox="1"/>
              <p:nvPr/>
            </p:nvSpPr>
            <p:spPr>
              <a:xfrm>
                <a:off x="2659019" y="3322738"/>
                <a:ext cx="16698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Build a solid machine leaning model (pkl or sav files)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" name="Google Shape;621;p24">
            <a:extLst>
              <a:ext uri="{FF2B5EF4-FFF2-40B4-BE49-F238E27FC236}">
                <a16:creationId xmlns:a16="http://schemas.microsoft.com/office/drawing/2014/main" id="{ACAE6ADF-B864-17BA-C138-19417FD72C30}"/>
              </a:ext>
            </a:extLst>
          </p:cNvPr>
          <p:cNvSpPr/>
          <p:nvPr/>
        </p:nvSpPr>
        <p:spPr>
          <a:xfrm>
            <a:off x="73527" y="95943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22;p24">
            <a:extLst>
              <a:ext uri="{FF2B5EF4-FFF2-40B4-BE49-F238E27FC236}">
                <a16:creationId xmlns:a16="http://schemas.microsoft.com/office/drawing/2014/main" id="{94559333-4E2F-DB4F-A322-45178C59743D}"/>
              </a:ext>
            </a:extLst>
          </p:cNvPr>
          <p:cNvSpPr/>
          <p:nvPr/>
        </p:nvSpPr>
        <p:spPr>
          <a:xfrm>
            <a:off x="40836" y="58030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23;p24">
            <a:extLst>
              <a:ext uri="{FF2B5EF4-FFF2-40B4-BE49-F238E27FC236}">
                <a16:creationId xmlns:a16="http://schemas.microsoft.com/office/drawing/2014/main" id="{27C81E5C-4335-326B-8B36-CA23837492EB}"/>
              </a:ext>
            </a:extLst>
          </p:cNvPr>
          <p:cNvSpPr/>
          <p:nvPr/>
        </p:nvSpPr>
        <p:spPr>
          <a:xfrm>
            <a:off x="40836" y="58030"/>
            <a:ext cx="920364" cy="653810"/>
          </a:xfrm>
          <a:custGeom>
            <a:avLst/>
            <a:gdLst/>
            <a:ahLst/>
            <a:cxnLst/>
            <a:rect l="l" t="t" r="r" b="b"/>
            <a:pathLst>
              <a:path w="4758" h="3380" extrusionOk="0">
                <a:moveTo>
                  <a:pt x="0" y="0"/>
                </a:moveTo>
                <a:lnTo>
                  <a:pt x="0" y="3379"/>
                </a:lnTo>
                <a:lnTo>
                  <a:pt x="3886" y="3379"/>
                </a:lnTo>
                <a:lnTo>
                  <a:pt x="4758" y="1690"/>
                </a:lnTo>
                <a:lnTo>
                  <a:pt x="3886" y="0"/>
                </a:lnTo>
                <a:close/>
              </a:path>
            </a:pathLst>
          </a:custGeom>
          <a:solidFill>
            <a:srgbClr val="FFC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24;p24">
            <a:extLst>
              <a:ext uri="{FF2B5EF4-FFF2-40B4-BE49-F238E27FC236}">
                <a16:creationId xmlns:a16="http://schemas.microsoft.com/office/drawing/2014/main" id="{9D3A06FF-3980-3502-4F0C-01C19340E867}"/>
              </a:ext>
            </a:extLst>
          </p:cNvPr>
          <p:cNvSpPr/>
          <p:nvPr/>
        </p:nvSpPr>
        <p:spPr>
          <a:xfrm>
            <a:off x="792334" y="58030"/>
            <a:ext cx="304854" cy="653810"/>
          </a:xfrm>
          <a:custGeom>
            <a:avLst/>
            <a:gdLst/>
            <a:ahLst/>
            <a:cxnLst/>
            <a:rect l="l" t="t" r="r" b="b"/>
            <a:pathLst>
              <a:path w="1576" h="3380" extrusionOk="0">
                <a:moveTo>
                  <a:pt x="1" y="0"/>
                </a:moveTo>
                <a:lnTo>
                  <a:pt x="873" y="1690"/>
                </a:lnTo>
                <a:lnTo>
                  <a:pt x="1" y="3379"/>
                </a:lnTo>
                <a:lnTo>
                  <a:pt x="704" y="3379"/>
                </a:lnTo>
                <a:lnTo>
                  <a:pt x="1575" y="1690"/>
                </a:lnTo>
                <a:lnTo>
                  <a:pt x="704" y="0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0;p24">
            <a:extLst>
              <a:ext uri="{FF2B5EF4-FFF2-40B4-BE49-F238E27FC236}">
                <a16:creationId xmlns:a16="http://schemas.microsoft.com/office/drawing/2014/main" id="{EF0601BF-9D8A-C8E0-1F14-9AB7009F1120}"/>
              </a:ext>
            </a:extLst>
          </p:cNvPr>
          <p:cNvSpPr txBox="1"/>
          <p:nvPr/>
        </p:nvSpPr>
        <p:spPr>
          <a:xfrm>
            <a:off x="1097187" y="204744"/>
            <a:ext cx="2201845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Roboto"/>
                <a:ea typeface="Roboto"/>
                <a:cs typeface="Roboto"/>
                <a:sym typeface="Roboto"/>
              </a:rPr>
              <a:t>ABCD</a:t>
            </a:r>
          </a:p>
        </p:txBody>
      </p:sp>
      <p:grpSp>
        <p:nvGrpSpPr>
          <p:cNvPr id="7" name="Google Shape;641;p24">
            <a:extLst>
              <a:ext uri="{FF2B5EF4-FFF2-40B4-BE49-F238E27FC236}">
                <a16:creationId xmlns:a16="http://schemas.microsoft.com/office/drawing/2014/main" id="{CC419406-0897-1BD4-2A3D-A6CDC2910D14}"/>
              </a:ext>
            </a:extLst>
          </p:cNvPr>
          <p:cNvGrpSpPr/>
          <p:nvPr/>
        </p:nvGrpSpPr>
        <p:grpSpPr>
          <a:xfrm>
            <a:off x="283752" y="215320"/>
            <a:ext cx="339200" cy="339271"/>
            <a:chOff x="6856127" y="26888"/>
            <a:chExt cx="481750" cy="481850"/>
          </a:xfrm>
        </p:grpSpPr>
        <p:sp>
          <p:nvSpPr>
            <p:cNvPr id="8" name="Google Shape;642;p24">
              <a:extLst>
                <a:ext uri="{FF2B5EF4-FFF2-40B4-BE49-F238E27FC236}">
                  <a16:creationId xmlns:a16="http://schemas.microsoft.com/office/drawing/2014/main" id="{E11439B5-9D02-636B-8694-E12E96CEF521}"/>
                </a:ext>
              </a:extLst>
            </p:cNvPr>
            <p:cNvSpPr/>
            <p:nvPr/>
          </p:nvSpPr>
          <p:spPr>
            <a:xfrm>
              <a:off x="6998177" y="393913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" name="Google Shape;643;p24">
              <a:extLst>
                <a:ext uri="{FF2B5EF4-FFF2-40B4-BE49-F238E27FC236}">
                  <a16:creationId xmlns:a16="http://schemas.microsoft.com/office/drawing/2014/main" id="{881E2358-925A-B9D4-5DB1-46A089B69B55}"/>
                </a:ext>
              </a:extLst>
            </p:cNvPr>
            <p:cNvSpPr/>
            <p:nvPr/>
          </p:nvSpPr>
          <p:spPr>
            <a:xfrm>
              <a:off x="6920027" y="26888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" name="Google Shape;644;p24">
              <a:extLst>
                <a:ext uri="{FF2B5EF4-FFF2-40B4-BE49-F238E27FC236}">
                  <a16:creationId xmlns:a16="http://schemas.microsoft.com/office/drawing/2014/main" id="{970C5108-9D92-2A9B-7784-56B38D35E5A4}"/>
                </a:ext>
              </a:extLst>
            </p:cNvPr>
            <p:cNvSpPr/>
            <p:nvPr/>
          </p:nvSpPr>
          <p:spPr>
            <a:xfrm>
              <a:off x="6856127" y="196288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" name="Google Shape;645;p24">
              <a:extLst>
                <a:ext uri="{FF2B5EF4-FFF2-40B4-BE49-F238E27FC236}">
                  <a16:creationId xmlns:a16="http://schemas.microsoft.com/office/drawing/2014/main" id="{E66774F1-262C-56EF-72A0-65B0E1059947}"/>
                </a:ext>
              </a:extLst>
            </p:cNvPr>
            <p:cNvSpPr/>
            <p:nvPr/>
          </p:nvSpPr>
          <p:spPr>
            <a:xfrm>
              <a:off x="6858977" y="101788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646;p24">
              <a:extLst>
                <a:ext uri="{FF2B5EF4-FFF2-40B4-BE49-F238E27FC236}">
                  <a16:creationId xmlns:a16="http://schemas.microsoft.com/office/drawing/2014/main" id="{D6D2C94A-C54E-61B5-39F4-B79D363965C8}"/>
                </a:ext>
              </a:extLst>
            </p:cNvPr>
            <p:cNvSpPr/>
            <p:nvPr/>
          </p:nvSpPr>
          <p:spPr>
            <a:xfrm>
              <a:off x="6858977" y="271163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647;p24">
              <a:extLst>
                <a:ext uri="{FF2B5EF4-FFF2-40B4-BE49-F238E27FC236}">
                  <a16:creationId xmlns:a16="http://schemas.microsoft.com/office/drawing/2014/main" id="{F87F7E09-BA89-1A82-6914-D60E48EA343A}"/>
                </a:ext>
              </a:extLst>
            </p:cNvPr>
            <p:cNvSpPr/>
            <p:nvPr/>
          </p:nvSpPr>
          <p:spPr>
            <a:xfrm>
              <a:off x="7281452" y="196288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" name="Google Shape;648;p24">
              <a:extLst>
                <a:ext uri="{FF2B5EF4-FFF2-40B4-BE49-F238E27FC236}">
                  <a16:creationId xmlns:a16="http://schemas.microsoft.com/office/drawing/2014/main" id="{F1CEADF4-B89F-5A83-3E70-15779891A92A}"/>
                </a:ext>
              </a:extLst>
            </p:cNvPr>
            <p:cNvSpPr/>
            <p:nvPr/>
          </p:nvSpPr>
          <p:spPr>
            <a:xfrm>
              <a:off x="7284327" y="101788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" name="Google Shape;649;p24">
              <a:extLst>
                <a:ext uri="{FF2B5EF4-FFF2-40B4-BE49-F238E27FC236}">
                  <a16:creationId xmlns:a16="http://schemas.microsoft.com/office/drawing/2014/main" id="{73F24300-F0CC-18D0-D38D-0AFF074DEC37}"/>
                </a:ext>
              </a:extLst>
            </p:cNvPr>
            <p:cNvSpPr/>
            <p:nvPr/>
          </p:nvSpPr>
          <p:spPr>
            <a:xfrm>
              <a:off x="7284177" y="270988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1681;p42"/>
          <p:cNvGrpSpPr/>
          <p:nvPr/>
        </p:nvGrpSpPr>
        <p:grpSpPr>
          <a:xfrm>
            <a:off x="3095337" y="1015450"/>
            <a:ext cx="1399046" cy="3230697"/>
            <a:chOff x="3123475" y="1015450"/>
            <a:chExt cx="1399046" cy="3230697"/>
          </a:xfrm>
        </p:grpSpPr>
        <p:sp>
          <p:nvSpPr>
            <p:cNvPr id="1682" name="Google Shape;1682;p42"/>
            <p:cNvSpPr/>
            <p:nvPr/>
          </p:nvSpPr>
          <p:spPr>
            <a:xfrm>
              <a:off x="3136024" y="1015450"/>
              <a:ext cx="1386498" cy="3230697"/>
            </a:xfrm>
            <a:custGeom>
              <a:avLst/>
              <a:gdLst/>
              <a:ahLst/>
              <a:cxnLst/>
              <a:rect l="l" t="t" r="r" b="b"/>
              <a:pathLst>
                <a:path w="42031" h="97937" extrusionOk="0">
                  <a:moveTo>
                    <a:pt x="42030" y="73686"/>
                  </a:moveTo>
                  <a:lnTo>
                    <a:pt x="0" y="97937"/>
                  </a:lnTo>
                  <a:lnTo>
                    <a:pt x="0" y="12109"/>
                  </a:lnTo>
                  <a:lnTo>
                    <a:pt x="21015" y="0"/>
                  </a:lnTo>
                  <a:lnTo>
                    <a:pt x="42030" y="12109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3136024" y="1015450"/>
              <a:ext cx="1386498" cy="1849741"/>
            </a:xfrm>
            <a:custGeom>
              <a:avLst/>
              <a:gdLst/>
              <a:ahLst/>
              <a:cxnLst/>
              <a:rect l="l" t="t" r="r" b="b"/>
              <a:pathLst>
                <a:path w="42031" h="56074" extrusionOk="0">
                  <a:moveTo>
                    <a:pt x="21015" y="0"/>
                  </a:moveTo>
                  <a:lnTo>
                    <a:pt x="0" y="12109"/>
                  </a:lnTo>
                  <a:lnTo>
                    <a:pt x="0" y="14043"/>
                  </a:lnTo>
                  <a:lnTo>
                    <a:pt x="42030" y="56074"/>
                  </a:lnTo>
                  <a:lnTo>
                    <a:pt x="42030" y="12109"/>
                  </a:lnTo>
                  <a:lnTo>
                    <a:pt x="21015" y="0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3136024" y="1015450"/>
              <a:ext cx="1386498" cy="1849741"/>
            </a:xfrm>
            <a:custGeom>
              <a:avLst/>
              <a:gdLst/>
              <a:ahLst/>
              <a:cxnLst/>
              <a:rect l="l" t="t" r="r" b="b"/>
              <a:pathLst>
                <a:path w="42031" h="56074" extrusionOk="0">
                  <a:moveTo>
                    <a:pt x="42030" y="12109"/>
                  </a:moveTo>
                  <a:lnTo>
                    <a:pt x="42030" y="14043"/>
                  </a:lnTo>
                  <a:lnTo>
                    <a:pt x="0" y="56074"/>
                  </a:lnTo>
                  <a:lnTo>
                    <a:pt x="0" y="12109"/>
                  </a:lnTo>
                  <a:lnTo>
                    <a:pt x="2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5" name="Google Shape;1685;p42"/>
            <p:cNvGrpSpPr/>
            <p:nvPr/>
          </p:nvGrpSpPr>
          <p:grpSpPr>
            <a:xfrm>
              <a:off x="3545378" y="1294928"/>
              <a:ext cx="567814" cy="567847"/>
              <a:chOff x="3545378" y="1294928"/>
              <a:chExt cx="567814" cy="567847"/>
            </a:xfrm>
          </p:grpSpPr>
          <p:sp>
            <p:nvSpPr>
              <p:cNvPr id="1686" name="Google Shape;1686;p42"/>
              <p:cNvSpPr/>
              <p:nvPr/>
            </p:nvSpPr>
            <p:spPr>
              <a:xfrm>
                <a:off x="3545378" y="1294928"/>
                <a:ext cx="567814" cy="567847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17214" extrusionOk="0">
                    <a:moveTo>
                      <a:pt x="8606" y="1"/>
                    </a:moveTo>
                    <a:cubicBezTo>
                      <a:pt x="3836" y="1"/>
                      <a:pt x="0" y="3837"/>
                      <a:pt x="0" y="8607"/>
                    </a:cubicBezTo>
                    <a:cubicBezTo>
                      <a:pt x="0" y="13377"/>
                      <a:pt x="3836" y="17213"/>
                      <a:pt x="8606" y="17213"/>
                    </a:cubicBezTo>
                    <a:cubicBezTo>
                      <a:pt x="13343" y="17213"/>
                      <a:pt x="17213" y="13377"/>
                      <a:pt x="17213" y="8607"/>
                    </a:cubicBezTo>
                    <a:cubicBezTo>
                      <a:pt x="17213" y="3837"/>
                      <a:pt x="13343" y="1"/>
                      <a:pt x="8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7" name="Google Shape;1687;p42"/>
              <p:cNvGrpSpPr/>
              <p:nvPr/>
            </p:nvGrpSpPr>
            <p:grpSpPr>
              <a:xfrm>
                <a:off x="3634513" y="1432489"/>
                <a:ext cx="326840" cy="341157"/>
                <a:chOff x="3634513" y="1432489"/>
                <a:chExt cx="326840" cy="341157"/>
              </a:xfrm>
            </p:grpSpPr>
            <p:sp>
              <p:nvSpPr>
                <p:cNvPr id="1688" name="Google Shape;1688;p42"/>
                <p:cNvSpPr/>
                <p:nvPr/>
              </p:nvSpPr>
              <p:spPr>
                <a:xfrm>
                  <a:off x="3634513" y="1432489"/>
                  <a:ext cx="326840" cy="179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5438" extrusionOk="0">
                      <a:moveTo>
                        <a:pt x="8139" y="1068"/>
                      </a:moveTo>
                      <a:lnTo>
                        <a:pt x="3970" y="4937"/>
                      </a:lnTo>
                      <a:lnTo>
                        <a:pt x="1101" y="3570"/>
                      </a:lnTo>
                      <a:lnTo>
                        <a:pt x="8139" y="1068"/>
                      </a:lnTo>
                      <a:close/>
                      <a:moveTo>
                        <a:pt x="9907" y="0"/>
                      </a:moveTo>
                      <a:lnTo>
                        <a:pt x="0" y="3536"/>
                      </a:lnTo>
                      <a:lnTo>
                        <a:pt x="4036" y="5438"/>
                      </a:lnTo>
                      <a:lnTo>
                        <a:pt x="9907" y="0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2"/>
                <p:cNvSpPr/>
                <p:nvPr/>
              </p:nvSpPr>
              <p:spPr>
                <a:xfrm>
                  <a:off x="3814961" y="1432489"/>
                  <a:ext cx="145277" cy="341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10342" extrusionOk="0">
                      <a:moveTo>
                        <a:pt x="3637" y="1902"/>
                      </a:moveTo>
                      <a:lnTo>
                        <a:pt x="2302" y="9274"/>
                      </a:lnTo>
                      <a:lnTo>
                        <a:pt x="501" y="6672"/>
                      </a:lnTo>
                      <a:lnTo>
                        <a:pt x="3637" y="1902"/>
                      </a:lnTo>
                      <a:close/>
                      <a:moveTo>
                        <a:pt x="4404" y="0"/>
                      </a:moveTo>
                      <a:lnTo>
                        <a:pt x="1" y="6672"/>
                      </a:lnTo>
                      <a:lnTo>
                        <a:pt x="2536" y="10341"/>
                      </a:lnTo>
                      <a:lnTo>
                        <a:pt x="4404" y="0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42"/>
                <p:cNvSpPr/>
                <p:nvPr/>
              </p:nvSpPr>
              <p:spPr>
                <a:xfrm>
                  <a:off x="3740143" y="1592054"/>
                  <a:ext cx="93553" cy="79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402" extrusionOk="0">
                      <a:moveTo>
                        <a:pt x="401" y="0"/>
                      </a:moveTo>
                      <a:lnTo>
                        <a:pt x="0" y="167"/>
                      </a:lnTo>
                      <a:lnTo>
                        <a:pt x="834" y="2002"/>
                      </a:lnTo>
                      <a:lnTo>
                        <a:pt x="2736" y="2402"/>
                      </a:lnTo>
                      <a:lnTo>
                        <a:pt x="2836" y="2002"/>
                      </a:lnTo>
                      <a:lnTo>
                        <a:pt x="1135" y="1635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42"/>
                <p:cNvSpPr/>
                <p:nvPr/>
              </p:nvSpPr>
              <p:spPr>
                <a:xfrm>
                  <a:off x="3769865" y="1531520"/>
                  <a:ext cx="107869" cy="123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3737" extrusionOk="0">
                      <a:moveTo>
                        <a:pt x="2936" y="1"/>
                      </a:moveTo>
                      <a:lnTo>
                        <a:pt x="0" y="3470"/>
                      </a:lnTo>
                      <a:lnTo>
                        <a:pt x="300" y="3737"/>
                      </a:lnTo>
                      <a:lnTo>
                        <a:pt x="3269" y="267"/>
                      </a:lnTo>
                      <a:lnTo>
                        <a:pt x="2936" y="1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92" name="Google Shape;1692;p42"/>
            <p:cNvSpPr txBox="1"/>
            <p:nvPr/>
          </p:nvSpPr>
          <p:spPr>
            <a:xfrm>
              <a:off x="3123475" y="2761575"/>
              <a:ext cx="13866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Low-code approach which generates the model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4038800" y="1848450"/>
              <a:ext cx="4713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94" name="Google Shape;1694;p42"/>
          <p:cNvGrpSpPr/>
          <p:nvPr/>
        </p:nvGrpSpPr>
        <p:grpSpPr>
          <a:xfrm>
            <a:off x="4646139" y="1506218"/>
            <a:ext cx="1400948" cy="3224168"/>
            <a:chOff x="4742725" y="1506218"/>
            <a:chExt cx="1400948" cy="3224168"/>
          </a:xfrm>
        </p:grpSpPr>
        <p:sp>
          <p:nvSpPr>
            <p:cNvPr id="1695" name="Google Shape;1695;p42"/>
            <p:cNvSpPr/>
            <p:nvPr/>
          </p:nvSpPr>
          <p:spPr>
            <a:xfrm>
              <a:off x="4757175" y="1506218"/>
              <a:ext cx="1386498" cy="3224132"/>
            </a:xfrm>
            <a:custGeom>
              <a:avLst/>
              <a:gdLst/>
              <a:ahLst/>
              <a:cxnLst/>
              <a:rect l="l" t="t" r="r" b="b"/>
              <a:pathLst>
                <a:path w="42031" h="97738" extrusionOk="0">
                  <a:moveTo>
                    <a:pt x="1" y="24485"/>
                  </a:moveTo>
                  <a:lnTo>
                    <a:pt x="42031" y="0"/>
                  </a:lnTo>
                  <a:lnTo>
                    <a:pt x="42031" y="85595"/>
                  </a:lnTo>
                  <a:lnTo>
                    <a:pt x="21016" y="97737"/>
                  </a:lnTo>
                  <a:lnTo>
                    <a:pt x="1" y="8366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4757175" y="2879523"/>
              <a:ext cx="1386498" cy="1850863"/>
            </a:xfrm>
            <a:custGeom>
              <a:avLst/>
              <a:gdLst/>
              <a:ahLst/>
              <a:cxnLst/>
              <a:rect l="l" t="t" r="r" b="b"/>
              <a:pathLst>
                <a:path w="42031" h="56108" extrusionOk="0">
                  <a:moveTo>
                    <a:pt x="1" y="0"/>
                  </a:moveTo>
                  <a:lnTo>
                    <a:pt x="1" y="43965"/>
                  </a:lnTo>
                  <a:lnTo>
                    <a:pt x="21016" y="56107"/>
                  </a:lnTo>
                  <a:lnTo>
                    <a:pt x="42031" y="43965"/>
                  </a:lnTo>
                  <a:lnTo>
                    <a:pt x="42031" y="420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B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4757175" y="2879523"/>
              <a:ext cx="1386498" cy="1850863"/>
            </a:xfrm>
            <a:custGeom>
              <a:avLst/>
              <a:gdLst/>
              <a:ahLst/>
              <a:cxnLst/>
              <a:rect l="l" t="t" r="r" b="b"/>
              <a:pathLst>
                <a:path w="42031" h="56108" extrusionOk="0">
                  <a:moveTo>
                    <a:pt x="1" y="43965"/>
                  </a:moveTo>
                  <a:lnTo>
                    <a:pt x="1" y="42030"/>
                  </a:lnTo>
                  <a:lnTo>
                    <a:pt x="42031" y="0"/>
                  </a:lnTo>
                  <a:lnTo>
                    <a:pt x="42031" y="43965"/>
                  </a:lnTo>
                  <a:lnTo>
                    <a:pt x="21016" y="561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42"/>
            <p:cNvGrpSpPr/>
            <p:nvPr/>
          </p:nvGrpSpPr>
          <p:grpSpPr>
            <a:xfrm>
              <a:off x="5166530" y="3867689"/>
              <a:ext cx="567814" cy="567814"/>
              <a:chOff x="5166530" y="3867689"/>
              <a:chExt cx="567814" cy="567814"/>
            </a:xfrm>
          </p:grpSpPr>
          <p:sp>
            <p:nvSpPr>
              <p:cNvPr id="1699" name="Google Shape;1699;p42"/>
              <p:cNvSpPr/>
              <p:nvPr/>
            </p:nvSpPr>
            <p:spPr>
              <a:xfrm>
                <a:off x="5166530" y="3867689"/>
                <a:ext cx="567814" cy="567814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17213" extrusionOk="0">
                    <a:moveTo>
                      <a:pt x="8607" y="0"/>
                    </a:moveTo>
                    <a:cubicBezTo>
                      <a:pt x="3870" y="0"/>
                      <a:pt x="1" y="3869"/>
                      <a:pt x="1" y="8606"/>
                    </a:cubicBezTo>
                    <a:cubicBezTo>
                      <a:pt x="1" y="13376"/>
                      <a:pt x="3870" y="17212"/>
                      <a:pt x="8607" y="17212"/>
                    </a:cubicBezTo>
                    <a:cubicBezTo>
                      <a:pt x="13377" y="17212"/>
                      <a:pt x="17213" y="13376"/>
                      <a:pt x="17213" y="8606"/>
                    </a:cubicBezTo>
                    <a:cubicBezTo>
                      <a:pt x="17213" y="3869"/>
                      <a:pt x="13377" y="0"/>
                      <a:pt x="8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2"/>
              <p:cNvSpPr/>
              <p:nvPr/>
            </p:nvSpPr>
            <p:spPr>
              <a:xfrm>
                <a:off x="5294175" y="3996967"/>
                <a:ext cx="312524" cy="309258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375" extrusionOk="0">
                    <a:moveTo>
                      <a:pt x="4737" y="2569"/>
                    </a:moveTo>
                    <a:cubicBezTo>
                      <a:pt x="5904" y="2569"/>
                      <a:pt x="6872" y="3503"/>
                      <a:pt x="6872" y="4704"/>
                    </a:cubicBezTo>
                    <a:cubicBezTo>
                      <a:pt x="6872" y="5972"/>
                      <a:pt x="5811" y="6825"/>
                      <a:pt x="4713" y="6825"/>
                    </a:cubicBezTo>
                    <a:cubicBezTo>
                      <a:pt x="4193" y="6825"/>
                      <a:pt x="3664" y="6634"/>
                      <a:pt x="3236" y="6205"/>
                    </a:cubicBezTo>
                    <a:cubicBezTo>
                      <a:pt x="1901" y="4871"/>
                      <a:pt x="2835" y="2569"/>
                      <a:pt x="4737" y="2569"/>
                    </a:cubicBezTo>
                    <a:close/>
                    <a:moveTo>
                      <a:pt x="4718" y="2152"/>
                    </a:moveTo>
                    <a:cubicBezTo>
                      <a:pt x="4092" y="2152"/>
                      <a:pt x="3454" y="2384"/>
                      <a:pt x="2936" y="2903"/>
                    </a:cubicBezTo>
                    <a:cubicBezTo>
                      <a:pt x="1334" y="4504"/>
                      <a:pt x="2469" y="7239"/>
                      <a:pt x="4737" y="7239"/>
                    </a:cubicBezTo>
                    <a:cubicBezTo>
                      <a:pt x="6138" y="7239"/>
                      <a:pt x="7272" y="6105"/>
                      <a:pt x="7272" y="4671"/>
                    </a:cubicBezTo>
                    <a:cubicBezTo>
                      <a:pt x="7272" y="3160"/>
                      <a:pt x="6022" y="2152"/>
                      <a:pt x="4718" y="2152"/>
                    </a:cubicBezTo>
                    <a:close/>
                    <a:moveTo>
                      <a:pt x="5637" y="468"/>
                    </a:moveTo>
                    <a:cubicBezTo>
                      <a:pt x="5904" y="534"/>
                      <a:pt x="6205" y="635"/>
                      <a:pt x="6505" y="768"/>
                    </a:cubicBezTo>
                    <a:lnTo>
                      <a:pt x="6505" y="968"/>
                    </a:lnTo>
                    <a:cubicBezTo>
                      <a:pt x="6405" y="1335"/>
                      <a:pt x="6438" y="1702"/>
                      <a:pt x="6538" y="2069"/>
                    </a:cubicBezTo>
                    <a:lnTo>
                      <a:pt x="6605" y="2202"/>
                    </a:lnTo>
                    <a:lnTo>
                      <a:pt x="6772" y="2169"/>
                    </a:lnTo>
                    <a:cubicBezTo>
                      <a:pt x="7105" y="2102"/>
                      <a:pt x="7439" y="2002"/>
                      <a:pt x="7772" y="1869"/>
                    </a:cubicBezTo>
                    <a:lnTo>
                      <a:pt x="7972" y="1769"/>
                    </a:lnTo>
                    <a:cubicBezTo>
                      <a:pt x="8173" y="2002"/>
                      <a:pt x="8339" y="2269"/>
                      <a:pt x="8506" y="2536"/>
                    </a:cubicBezTo>
                    <a:lnTo>
                      <a:pt x="8373" y="2669"/>
                    </a:lnTo>
                    <a:cubicBezTo>
                      <a:pt x="7906" y="3270"/>
                      <a:pt x="7772" y="3470"/>
                      <a:pt x="7772" y="3637"/>
                    </a:cubicBezTo>
                    <a:lnTo>
                      <a:pt x="7772" y="3703"/>
                    </a:lnTo>
                    <a:lnTo>
                      <a:pt x="7806" y="3770"/>
                    </a:lnTo>
                    <a:cubicBezTo>
                      <a:pt x="7906" y="3870"/>
                      <a:pt x="8106" y="3970"/>
                      <a:pt x="8840" y="4137"/>
                    </a:cubicBezTo>
                    <a:lnTo>
                      <a:pt x="9040" y="4204"/>
                    </a:lnTo>
                    <a:cubicBezTo>
                      <a:pt x="9107" y="4504"/>
                      <a:pt x="9107" y="4838"/>
                      <a:pt x="9040" y="5138"/>
                    </a:cubicBezTo>
                    <a:lnTo>
                      <a:pt x="8806" y="5204"/>
                    </a:lnTo>
                    <a:cubicBezTo>
                      <a:pt x="8106" y="5405"/>
                      <a:pt x="7872" y="5505"/>
                      <a:pt x="7806" y="5605"/>
                    </a:cubicBezTo>
                    <a:lnTo>
                      <a:pt x="7772" y="5671"/>
                    </a:lnTo>
                    <a:lnTo>
                      <a:pt x="7772" y="5738"/>
                    </a:lnTo>
                    <a:cubicBezTo>
                      <a:pt x="7739" y="5872"/>
                      <a:pt x="7872" y="6072"/>
                      <a:pt x="8373" y="6672"/>
                    </a:cubicBezTo>
                    <a:lnTo>
                      <a:pt x="8506" y="6839"/>
                    </a:lnTo>
                    <a:cubicBezTo>
                      <a:pt x="8339" y="7106"/>
                      <a:pt x="8173" y="7339"/>
                      <a:pt x="7972" y="7573"/>
                    </a:cubicBezTo>
                    <a:lnTo>
                      <a:pt x="7772" y="7506"/>
                    </a:lnTo>
                    <a:cubicBezTo>
                      <a:pt x="7377" y="7337"/>
                      <a:pt x="6981" y="7191"/>
                      <a:pt x="6768" y="7191"/>
                    </a:cubicBezTo>
                    <a:cubicBezTo>
                      <a:pt x="6730" y="7191"/>
                      <a:pt x="6697" y="7196"/>
                      <a:pt x="6672" y="7206"/>
                    </a:cubicBezTo>
                    <a:lnTo>
                      <a:pt x="6605" y="7239"/>
                    </a:lnTo>
                    <a:lnTo>
                      <a:pt x="6571" y="7306"/>
                    </a:lnTo>
                    <a:cubicBezTo>
                      <a:pt x="6471" y="7406"/>
                      <a:pt x="6471" y="7640"/>
                      <a:pt x="6505" y="8407"/>
                    </a:cubicBezTo>
                    <a:lnTo>
                      <a:pt x="6505" y="8607"/>
                    </a:lnTo>
                    <a:cubicBezTo>
                      <a:pt x="6238" y="8740"/>
                      <a:pt x="5938" y="8840"/>
                      <a:pt x="5637" y="8907"/>
                    </a:cubicBezTo>
                    <a:lnTo>
                      <a:pt x="5537" y="8740"/>
                    </a:lnTo>
                    <a:cubicBezTo>
                      <a:pt x="5137" y="8073"/>
                      <a:pt x="4970" y="7906"/>
                      <a:pt x="4804" y="7840"/>
                    </a:cubicBezTo>
                    <a:lnTo>
                      <a:pt x="4737" y="7840"/>
                    </a:lnTo>
                    <a:lnTo>
                      <a:pt x="4670" y="7873"/>
                    </a:lnTo>
                    <a:cubicBezTo>
                      <a:pt x="4503" y="7906"/>
                      <a:pt x="4370" y="8073"/>
                      <a:pt x="3936" y="8740"/>
                    </a:cubicBezTo>
                    <a:lnTo>
                      <a:pt x="3836" y="8907"/>
                    </a:lnTo>
                    <a:cubicBezTo>
                      <a:pt x="3536" y="8840"/>
                      <a:pt x="3236" y="8740"/>
                      <a:pt x="2969" y="8640"/>
                    </a:cubicBezTo>
                    <a:lnTo>
                      <a:pt x="2969" y="8407"/>
                    </a:lnTo>
                    <a:cubicBezTo>
                      <a:pt x="3002" y="7773"/>
                      <a:pt x="3002" y="7439"/>
                      <a:pt x="2902" y="7306"/>
                    </a:cubicBezTo>
                    <a:lnTo>
                      <a:pt x="2835" y="7206"/>
                    </a:lnTo>
                    <a:lnTo>
                      <a:pt x="2702" y="7206"/>
                    </a:lnTo>
                    <a:cubicBezTo>
                      <a:pt x="2368" y="7273"/>
                      <a:pt x="2035" y="7373"/>
                      <a:pt x="1701" y="7506"/>
                    </a:cubicBezTo>
                    <a:lnTo>
                      <a:pt x="1535" y="7573"/>
                    </a:lnTo>
                    <a:cubicBezTo>
                      <a:pt x="1301" y="7373"/>
                      <a:pt x="1134" y="7106"/>
                      <a:pt x="967" y="6839"/>
                    </a:cubicBezTo>
                    <a:lnTo>
                      <a:pt x="1101" y="6706"/>
                    </a:lnTo>
                    <a:cubicBezTo>
                      <a:pt x="1601" y="6105"/>
                      <a:pt x="1701" y="5872"/>
                      <a:pt x="1701" y="5705"/>
                    </a:cubicBezTo>
                    <a:lnTo>
                      <a:pt x="1701" y="5638"/>
                    </a:lnTo>
                    <a:lnTo>
                      <a:pt x="1668" y="5605"/>
                    </a:lnTo>
                    <a:cubicBezTo>
                      <a:pt x="1601" y="5505"/>
                      <a:pt x="1368" y="5405"/>
                      <a:pt x="667" y="5238"/>
                    </a:cubicBezTo>
                    <a:lnTo>
                      <a:pt x="434" y="5171"/>
                    </a:lnTo>
                    <a:cubicBezTo>
                      <a:pt x="400" y="5004"/>
                      <a:pt x="400" y="4838"/>
                      <a:pt x="400" y="4704"/>
                    </a:cubicBezTo>
                    <a:cubicBezTo>
                      <a:pt x="400" y="4537"/>
                      <a:pt x="400" y="4371"/>
                      <a:pt x="434" y="4237"/>
                    </a:cubicBezTo>
                    <a:lnTo>
                      <a:pt x="634" y="4170"/>
                    </a:lnTo>
                    <a:cubicBezTo>
                      <a:pt x="1368" y="3970"/>
                      <a:pt x="1601" y="3870"/>
                      <a:pt x="1668" y="3770"/>
                    </a:cubicBezTo>
                    <a:lnTo>
                      <a:pt x="1735" y="3703"/>
                    </a:lnTo>
                    <a:lnTo>
                      <a:pt x="1735" y="3637"/>
                    </a:lnTo>
                    <a:cubicBezTo>
                      <a:pt x="1735" y="3503"/>
                      <a:pt x="1601" y="3270"/>
                      <a:pt x="1101" y="2669"/>
                    </a:cubicBezTo>
                    <a:lnTo>
                      <a:pt x="967" y="2536"/>
                    </a:lnTo>
                    <a:cubicBezTo>
                      <a:pt x="1134" y="2269"/>
                      <a:pt x="1301" y="2036"/>
                      <a:pt x="1501" y="1802"/>
                    </a:cubicBezTo>
                    <a:lnTo>
                      <a:pt x="1735" y="1869"/>
                    </a:lnTo>
                    <a:cubicBezTo>
                      <a:pt x="2068" y="2069"/>
                      <a:pt x="2435" y="2136"/>
                      <a:pt x="2802" y="2136"/>
                    </a:cubicBezTo>
                    <a:lnTo>
                      <a:pt x="2869" y="2136"/>
                    </a:lnTo>
                    <a:lnTo>
                      <a:pt x="2902" y="2069"/>
                    </a:lnTo>
                    <a:cubicBezTo>
                      <a:pt x="3002" y="1969"/>
                      <a:pt x="3002" y="1735"/>
                      <a:pt x="2969" y="968"/>
                    </a:cubicBezTo>
                    <a:lnTo>
                      <a:pt x="2969" y="768"/>
                    </a:lnTo>
                    <a:cubicBezTo>
                      <a:pt x="3236" y="635"/>
                      <a:pt x="3536" y="534"/>
                      <a:pt x="3836" y="468"/>
                    </a:cubicBezTo>
                    <a:lnTo>
                      <a:pt x="3936" y="635"/>
                    </a:lnTo>
                    <a:cubicBezTo>
                      <a:pt x="4337" y="1268"/>
                      <a:pt x="4503" y="1468"/>
                      <a:pt x="4670" y="1502"/>
                    </a:cubicBezTo>
                    <a:lnTo>
                      <a:pt x="4770" y="1502"/>
                    </a:lnTo>
                    <a:cubicBezTo>
                      <a:pt x="4937" y="1468"/>
                      <a:pt x="5104" y="1268"/>
                      <a:pt x="5537" y="601"/>
                    </a:cubicBezTo>
                    <a:lnTo>
                      <a:pt x="5637" y="468"/>
                    </a:lnTo>
                    <a:close/>
                    <a:moveTo>
                      <a:pt x="4036" y="1"/>
                    </a:moveTo>
                    <a:lnTo>
                      <a:pt x="3769" y="67"/>
                    </a:lnTo>
                    <a:cubicBezTo>
                      <a:pt x="3436" y="134"/>
                      <a:pt x="3102" y="234"/>
                      <a:pt x="2802" y="368"/>
                    </a:cubicBezTo>
                    <a:lnTo>
                      <a:pt x="2535" y="501"/>
                    </a:lnTo>
                    <a:lnTo>
                      <a:pt x="2569" y="1001"/>
                    </a:lnTo>
                    <a:cubicBezTo>
                      <a:pt x="2602" y="1168"/>
                      <a:pt x="2602" y="1535"/>
                      <a:pt x="2602" y="1735"/>
                    </a:cubicBezTo>
                    <a:cubicBezTo>
                      <a:pt x="2368" y="1669"/>
                      <a:pt x="2102" y="1602"/>
                      <a:pt x="1868" y="1502"/>
                    </a:cubicBezTo>
                    <a:lnTo>
                      <a:pt x="1434" y="1302"/>
                    </a:lnTo>
                    <a:lnTo>
                      <a:pt x="1234" y="1535"/>
                    </a:lnTo>
                    <a:cubicBezTo>
                      <a:pt x="1001" y="1769"/>
                      <a:pt x="801" y="2036"/>
                      <a:pt x="634" y="2336"/>
                    </a:cubicBezTo>
                    <a:lnTo>
                      <a:pt x="500" y="2603"/>
                    </a:lnTo>
                    <a:lnTo>
                      <a:pt x="801" y="2970"/>
                    </a:lnTo>
                    <a:cubicBezTo>
                      <a:pt x="901" y="3070"/>
                      <a:pt x="1134" y="3403"/>
                      <a:pt x="1268" y="3570"/>
                    </a:cubicBezTo>
                    <a:cubicBezTo>
                      <a:pt x="1068" y="3637"/>
                      <a:pt x="701" y="3737"/>
                      <a:pt x="567" y="3770"/>
                    </a:cubicBezTo>
                    <a:lnTo>
                      <a:pt x="67" y="3904"/>
                    </a:lnTo>
                    <a:lnTo>
                      <a:pt x="33" y="4204"/>
                    </a:lnTo>
                    <a:cubicBezTo>
                      <a:pt x="0" y="4537"/>
                      <a:pt x="0" y="4871"/>
                      <a:pt x="33" y="5204"/>
                    </a:cubicBezTo>
                    <a:lnTo>
                      <a:pt x="67" y="5505"/>
                    </a:lnTo>
                    <a:lnTo>
                      <a:pt x="567" y="5638"/>
                    </a:lnTo>
                    <a:cubicBezTo>
                      <a:pt x="734" y="5671"/>
                      <a:pt x="1068" y="5772"/>
                      <a:pt x="1268" y="5838"/>
                    </a:cubicBezTo>
                    <a:cubicBezTo>
                      <a:pt x="1101" y="6038"/>
                      <a:pt x="967" y="6239"/>
                      <a:pt x="801" y="6439"/>
                    </a:cubicBezTo>
                    <a:lnTo>
                      <a:pt x="500" y="6806"/>
                    </a:lnTo>
                    <a:lnTo>
                      <a:pt x="634" y="7072"/>
                    </a:lnTo>
                    <a:cubicBezTo>
                      <a:pt x="801" y="7339"/>
                      <a:pt x="1001" y="7606"/>
                      <a:pt x="1234" y="7873"/>
                    </a:cubicBezTo>
                    <a:lnTo>
                      <a:pt x="1401" y="8073"/>
                    </a:lnTo>
                    <a:lnTo>
                      <a:pt x="1868" y="7906"/>
                    </a:lnTo>
                    <a:cubicBezTo>
                      <a:pt x="2102" y="7806"/>
                      <a:pt x="2335" y="7706"/>
                      <a:pt x="2569" y="7640"/>
                    </a:cubicBezTo>
                    <a:cubicBezTo>
                      <a:pt x="2602" y="7873"/>
                      <a:pt x="2569" y="8207"/>
                      <a:pt x="2569" y="8407"/>
                    </a:cubicBezTo>
                    <a:lnTo>
                      <a:pt x="2535" y="8907"/>
                    </a:lnTo>
                    <a:lnTo>
                      <a:pt x="2802" y="9007"/>
                    </a:lnTo>
                    <a:cubicBezTo>
                      <a:pt x="3102" y="9141"/>
                      <a:pt x="3436" y="9241"/>
                      <a:pt x="3769" y="9307"/>
                    </a:cubicBezTo>
                    <a:lnTo>
                      <a:pt x="4036" y="9374"/>
                    </a:lnTo>
                    <a:lnTo>
                      <a:pt x="4337" y="8974"/>
                    </a:lnTo>
                    <a:cubicBezTo>
                      <a:pt x="4403" y="8840"/>
                      <a:pt x="4637" y="8473"/>
                      <a:pt x="4737" y="8340"/>
                    </a:cubicBezTo>
                    <a:cubicBezTo>
                      <a:pt x="4904" y="8574"/>
                      <a:pt x="5070" y="8774"/>
                      <a:pt x="5204" y="9007"/>
                    </a:cubicBezTo>
                    <a:lnTo>
                      <a:pt x="5471" y="9374"/>
                    </a:lnTo>
                    <a:lnTo>
                      <a:pt x="5738" y="9341"/>
                    </a:lnTo>
                    <a:cubicBezTo>
                      <a:pt x="6071" y="9274"/>
                      <a:pt x="6371" y="9174"/>
                      <a:pt x="6672" y="9007"/>
                    </a:cubicBezTo>
                    <a:lnTo>
                      <a:pt x="6938" y="8907"/>
                    </a:lnTo>
                    <a:lnTo>
                      <a:pt x="6905" y="8407"/>
                    </a:lnTo>
                    <a:cubicBezTo>
                      <a:pt x="6905" y="8240"/>
                      <a:pt x="6905" y="7840"/>
                      <a:pt x="6905" y="7673"/>
                    </a:cubicBezTo>
                    <a:cubicBezTo>
                      <a:pt x="7139" y="7740"/>
                      <a:pt x="7372" y="7806"/>
                      <a:pt x="7606" y="7906"/>
                    </a:cubicBezTo>
                    <a:lnTo>
                      <a:pt x="8073" y="8107"/>
                    </a:lnTo>
                    <a:lnTo>
                      <a:pt x="8273" y="7873"/>
                    </a:lnTo>
                    <a:cubicBezTo>
                      <a:pt x="8473" y="7640"/>
                      <a:pt x="8673" y="7373"/>
                      <a:pt x="8840" y="7072"/>
                    </a:cubicBezTo>
                    <a:lnTo>
                      <a:pt x="9007" y="6806"/>
                    </a:lnTo>
                    <a:lnTo>
                      <a:pt x="8673" y="6439"/>
                    </a:lnTo>
                    <a:cubicBezTo>
                      <a:pt x="8573" y="6305"/>
                      <a:pt x="8339" y="6005"/>
                      <a:pt x="8206" y="5838"/>
                    </a:cubicBezTo>
                    <a:cubicBezTo>
                      <a:pt x="8406" y="5772"/>
                      <a:pt x="8773" y="5671"/>
                      <a:pt x="8906" y="5638"/>
                    </a:cubicBezTo>
                    <a:lnTo>
                      <a:pt x="9440" y="5505"/>
                    </a:lnTo>
                    <a:lnTo>
                      <a:pt x="9474" y="5204"/>
                    </a:lnTo>
                    <a:cubicBezTo>
                      <a:pt x="9474" y="5038"/>
                      <a:pt x="9474" y="4871"/>
                      <a:pt x="9474" y="4704"/>
                    </a:cubicBezTo>
                    <a:cubicBezTo>
                      <a:pt x="9474" y="4537"/>
                      <a:pt x="9474" y="4371"/>
                      <a:pt x="9474" y="4204"/>
                    </a:cubicBezTo>
                    <a:lnTo>
                      <a:pt x="9440" y="3904"/>
                    </a:lnTo>
                    <a:lnTo>
                      <a:pt x="8940" y="3770"/>
                    </a:lnTo>
                    <a:cubicBezTo>
                      <a:pt x="8806" y="3737"/>
                      <a:pt x="8406" y="3637"/>
                      <a:pt x="8239" y="3570"/>
                    </a:cubicBezTo>
                    <a:cubicBezTo>
                      <a:pt x="8373" y="3370"/>
                      <a:pt x="8540" y="3170"/>
                      <a:pt x="8706" y="2970"/>
                    </a:cubicBezTo>
                    <a:lnTo>
                      <a:pt x="9007" y="2603"/>
                    </a:lnTo>
                    <a:lnTo>
                      <a:pt x="8873" y="2336"/>
                    </a:lnTo>
                    <a:cubicBezTo>
                      <a:pt x="8673" y="2069"/>
                      <a:pt x="8506" y="1769"/>
                      <a:pt x="8273" y="1535"/>
                    </a:cubicBezTo>
                    <a:lnTo>
                      <a:pt x="8073" y="1335"/>
                    </a:lnTo>
                    <a:lnTo>
                      <a:pt x="7606" y="1502"/>
                    </a:lnTo>
                    <a:cubicBezTo>
                      <a:pt x="7372" y="1602"/>
                      <a:pt x="7139" y="1669"/>
                      <a:pt x="6905" y="1735"/>
                    </a:cubicBezTo>
                    <a:cubicBezTo>
                      <a:pt x="6872" y="1535"/>
                      <a:pt x="6905" y="1168"/>
                      <a:pt x="6905" y="1001"/>
                    </a:cubicBezTo>
                    <a:lnTo>
                      <a:pt x="6938" y="501"/>
                    </a:lnTo>
                    <a:lnTo>
                      <a:pt x="6672" y="401"/>
                    </a:lnTo>
                    <a:cubicBezTo>
                      <a:pt x="6371" y="234"/>
                      <a:pt x="6071" y="134"/>
                      <a:pt x="5738" y="67"/>
                    </a:cubicBezTo>
                    <a:lnTo>
                      <a:pt x="5437" y="1"/>
                    </a:lnTo>
                    <a:lnTo>
                      <a:pt x="5204" y="401"/>
                    </a:lnTo>
                    <a:cubicBezTo>
                      <a:pt x="5004" y="735"/>
                      <a:pt x="4837" y="968"/>
                      <a:pt x="4770" y="1068"/>
                    </a:cubicBezTo>
                    <a:cubicBezTo>
                      <a:pt x="4603" y="835"/>
                      <a:pt x="4437" y="635"/>
                      <a:pt x="4303" y="401"/>
                    </a:cubicBezTo>
                    <a:lnTo>
                      <a:pt x="4036" y="1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1" name="Google Shape;1701;p42"/>
            <p:cNvSpPr txBox="1"/>
            <p:nvPr/>
          </p:nvSpPr>
          <p:spPr>
            <a:xfrm>
              <a:off x="4742725" y="2266275"/>
              <a:ext cx="13866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Click button execution with no keyboard interference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4752250" y="3318850"/>
              <a:ext cx="4713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03" name="Google Shape;1703;p42"/>
          <p:cNvGrpSpPr/>
          <p:nvPr/>
        </p:nvGrpSpPr>
        <p:grpSpPr>
          <a:xfrm>
            <a:off x="6198843" y="1015450"/>
            <a:ext cx="1388176" cy="3235117"/>
            <a:chOff x="6303249" y="1015450"/>
            <a:chExt cx="1388176" cy="3235117"/>
          </a:xfrm>
        </p:grpSpPr>
        <p:sp>
          <p:nvSpPr>
            <p:cNvPr id="1704" name="Google Shape;1704;p42"/>
            <p:cNvSpPr/>
            <p:nvPr/>
          </p:nvSpPr>
          <p:spPr>
            <a:xfrm>
              <a:off x="6303249" y="1015450"/>
              <a:ext cx="1386498" cy="3235117"/>
            </a:xfrm>
            <a:custGeom>
              <a:avLst/>
              <a:gdLst/>
              <a:ahLst/>
              <a:cxnLst/>
              <a:rect l="l" t="t" r="r" b="b"/>
              <a:pathLst>
                <a:path w="42031" h="98071" extrusionOk="0">
                  <a:moveTo>
                    <a:pt x="42031" y="73686"/>
                  </a:moveTo>
                  <a:lnTo>
                    <a:pt x="1" y="98070"/>
                  </a:lnTo>
                  <a:lnTo>
                    <a:pt x="1" y="12109"/>
                  </a:lnTo>
                  <a:lnTo>
                    <a:pt x="21016" y="0"/>
                  </a:lnTo>
                  <a:lnTo>
                    <a:pt x="42031" y="12109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6303249" y="1015450"/>
              <a:ext cx="1386498" cy="1849741"/>
            </a:xfrm>
            <a:custGeom>
              <a:avLst/>
              <a:gdLst/>
              <a:ahLst/>
              <a:cxnLst/>
              <a:rect l="l" t="t" r="r" b="b"/>
              <a:pathLst>
                <a:path w="42031" h="56074" extrusionOk="0">
                  <a:moveTo>
                    <a:pt x="21016" y="0"/>
                  </a:moveTo>
                  <a:lnTo>
                    <a:pt x="1" y="12109"/>
                  </a:lnTo>
                  <a:lnTo>
                    <a:pt x="1" y="14043"/>
                  </a:lnTo>
                  <a:lnTo>
                    <a:pt x="42031" y="56074"/>
                  </a:lnTo>
                  <a:lnTo>
                    <a:pt x="42031" y="12109"/>
                  </a:lnTo>
                  <a:lnTo>
                    <a:pt x="21016" y="0"/>
                  </a:lnTo>
                  <a:close/>
                </a:path>
              </a:pathLst>
            </a:custGeom>
            <a:solidFill>
              <a:srgbClr val="849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6303249" y="1015450"/>
              <a:ext cx="1386498" cy="1849741"/>
            </a:xfrm>
            <a:custGeom>
              <a:avLst/>
              <a:gdLst/>
              <a:ahLst/>
              <a:cxnLst/>
              <a:rect l="l" t="t" r="r" b="b"/>
              <a:pathLst>
                <a:path w="42031" h="56074" extrusionOk="0">
                  <a:moveTo>
                    <a:pt x="42031" y="12109"/>
                  </a:moveTo>
                  <a:lnTo>
                    <a:pt x="42031" y="14043"/>
                  </a:lnTo>
                  <a:lnTo>
                    <a:pt x="1" y="56074"/>
                  </a:lnTo>
                  <a:lnTo>
                    <a:pt x="1" y="12109"/>
                  </a:lnTo>
                  <a:lnTo>
                    <a:pt x="210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42"/>
            <p:cNvGrpSpPr/>
            <p:nvPr/>
          </p:nvGrpSpPr>
          <p:grpSpPr>
            <a:xfrm>
              <a:off x="6712604" y="1294928"/>
              <a:ext cx="567814" cy="567847"/>
              <a:chOff x="6712604" y="1294928"/>
              <a:chExt cx="567814" cy="567847"/>
            </a:xfrm>
          </p:grpSpPr>
          <p:sp>
            <p:nvSpPr>
              <p:cNvPr id="1708" name="Google Shape;1708;p42"/>
              <p:cNvSpPr/>
              <p:nvPr/>
            </p:nvSpPr>
            <p:spPr>
              <a:xfrm>
                <a:off x="6712604" y="1294928"/>
                <a:ext cx="567814" cy="567847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17214" extrusionOk="0">
                    <a:moveTo>
                      <a:pt x="8607" y="1"/>
                    </a:moveTo>
                    <a:cubicBezTo>
                      <a:pt x="3837" y="1"/>
                      <a:pt x="0" y="3837"/>
                      <a:pt x="0" y="8607"/>
                    </a:cubicBezTo>
                    <a:cubicBezTo>
                      <a:pt x="0" y="13377"/>
                      <a:pt x="3837" y="17213"/>
                      <a:pt x="8607" y="17213"/>
                    </a:cubicBezTo>
                    <a:cubicBezTo>
                      <a:pt x="13343" y="17213"/>
                      <a:pt x="17213" y="13377"/>
                      <a:pt x="17213" y="8607"/>
                    </a:cubicBezTo>
                    <a:cubicBezTo>
                      <a:pt x="17213" y="3837"/>
                      <a:pt x="13343" y="1"/>
                      <a:pt x="86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9" name="Google Shape;1709;p42"/>
              <p:cNvGrpSpPr/>
              <p:nvPr/>
            </p:nvGrpSpPr>
            <p:grpSpPr>
              <a:xfrm>
                <a:off x="6743645" y="1418162"/>
                <a:ext cx="421118" cy="313513"/>
                <a:chOff x="6693639" y="1434831"/>
                <a:chExt cx="421118" cy="313513"/>
              </a:xfrm>
            </p:grpSpPr>
            <p:sp>
              <p:nvSpPr>
                <p:cNvPr id="1710" name="Google Shape;1710;p42"/>
                <p:cNvSpPr/>
                <p:nvPr/>
              </p:nvSpPr>
              <p:spPr>
                <a:xfrm>
                  <a:off x="6693639" y="1434831"/>
                  <a:ext cx="421118" cy="31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6" h="9504" extrusionOk="0">
                      <a:moveTo>
                        <a:pt x="6605" y="463"/>
                      </a:moveTo>
                      <a:cubicBezTo>
                        <a:pt x="10107" y="463"/>
                        <a:pt x="12142" y="4399"/>
                        <a:pt x="10141" y="7235"/>
                      </a:cubicBezTo>
                      <a:lnTo>
                        <a:pt x="10041" y="7368"/>
                      </a:lnTo>
                      <a:lnTo>
                        <a:pt x="11241" y="9069"/>
                      </a:lnTo>
                      <a:lnTo>
                        <a:pt x="6605" y="9069"/>
                      </a:lnTo>
                      <a:cubicBezTo>
                        <a:pt x="4203" y="9069"/>
                        <a:pt x="2268" y="7135"/>
                        <a:pt x="2268" y="4766"/>
                      </a:cubicBezTo>
                      <a:cubicBezTo>
                        <a:pt x="2268" y="2365"/>
                        <a:pt x="4203" y="463"/>
                        <a:pt x="6605" y="463"/>
                      </a:cubicBezTo>
                      <a:close/>
                      <a:moveTo>
                        <a:pt x="6614" y="1"/>
                      </a:moveTo>
                      <a:cubicBezTo>
                        <a:pt x="5875" y="1"/>
                        <a:pt x="5102" y="184"/>
                        <a:pt x="4336" y="597"/>
                      </a:cubicBezTo>
                      <a:cubicBezTo>
                        <a:pt x="0" y="2932"/>
                        <a:pt x="1668" y="9503"/>
                        <a:pt x="6605" y="9503"/>
                      </a:cubicBezTo>
                      <a:lnTo>
                        <a:pt x="12009" y="9503"/>
                      </a:lnTo>
                      <a:lnTo>
                        <a:pt x="10541" y="7368"/>
                      </a:lnTo>
                      <a:cubicBezTo>
                        <a:pt x="12766" y="3990"/>
                        <a:pt x="10060" y="1"/>
                        <a:pt x="6614" y="1"/>
                      </a:cubicBezTo>
                      <a:close/>
                    </a:path>
                  </a:pathLst>
                </a:custGeom>
                <a:solidFill>
                  <a:srgbClr val="4949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42"/>
                <p:cNvSpPr/>
                <p:nvPr/>
              </p:nvSpPr>
              <p:spPr>
                <a:xfrm>
                  <a:off x="6814674" y="1575526"/>
                  <a:ext cx="31932" cy="31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501" y="1"/>
                      </a:moveTo>
                      <a:cubicBezTo>
                        <a:pt x="234" y="1"/>
                        <a:pt x="0" y="234"/>
                        <a:pt x="0" y="501"/>
                      </a:cubicBezTo>
                      <a:cubicBezTo>
                        <a:pt x="0" y="768"/>
                        <a:pt x="234" y="968"/>
                        <a:pt x="501" y="968"/>
                      </a:cubicBezTo>
                      <a:cubicBezTo>
                        <a:pt x="768" y="968"/>
                        <a:pt x="968" y="768"/>
                        <a:pt x="968" y="501"/>
                      </a:cubicBezTo>
                      <a:cubicBezTo>
                        <a:pt x="968" y="234"/>
                        <a:pt x="768" y="1"/>
                        <a:pt x="501" y="1"/>
                      </a:cubicBezTo>
                      <a:close/>
                    </a:path>
                  </a:pathLst>
                </a:custGeom>
                <a:solidFill>
                  <a:srgbClr val="4949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42"/>
                <p:cNvSpPr/>
                <p:nvPr/>
              </p:nvSpPr>
              <p:spPr>
                <a:xfrm>
                  <a:off x="6869699" y="1575526"/>
                  <a:ext cx="31932" cy="31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67" y="1"/>
                      </a:moveTo>
                      <a:cubicBezTo>
                        <a:pt x="200" y="1"/>
                        <a:pt x="0" y="234"/>
                        <a:pt x="0" y="501"/>
                      </a:cubicBezTo>
                      <a:cubicBezTo>
                        <a:pt x="0" y="768"/>
                        <a:pt x="200" y="968"/>
                        <a:pt x="467" y="968"/>
                      </a:cubicBezTo>
                      <a:cubicBezTo>
                        <a:pt x="734" y="968"/>
                        <a:pt x="968" y="768"/>
                        <a:pt x="968" y="501"/>
                      </a:cubicBezTo>
                      <a:cubicBezTo>
                        <a:pt x="968" y="234"/>
                        <a:pt x="734" y="1"/>
                        <a:pt x="467" y="1"/>
                      </a:cubicBezTo>
                      <a:close/>
                    </a:path>
                  </a:pathLst>
                </a:custGeom>
                <a:solidFill>
                  <a:srgbClr val="4949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2"/>
                <p:cNvSpPr/>
                <p:nvPr/>
              </p:nvSpPr>
              <p:spPr>
                <a:xfrm>
                  <a:off x="6923602" y="1575526"/>
                  <a:ext cx="31965" cy="31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68" y="1"/>
                      </a:moveTo>
                      <a:cubicBezTo>
                        <a:pt x="201" y="1"/>
                        <a:pt x="1" y="234"/>
                        <a:pt x="1" y="501"/>
                      </a:cubicBezTo>
                      <a:cubicBezTo>
                        <a:pt x="1" y="768"/>
                        <a:pt x="201" y="968"/>
                        <a:pt x="468" y="968"/>
                      </a:cubicBezTo>
                      <a:cubicBezTo>
                        <a:pt x="768" y="968"/>
                        <a:pt x="968" y="768"/>
                        <a:pt x="968" y="501"/>
                      </a:cubicBezTo>
                      <a:cubicBezTo>
                        <a:pt x="968" y="234"/>
                        <a:pt x="768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4949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42"/>
                <p:cNvSpPr/>
                <p:nvPr/>
              </p:nvSpPr>
              <p:spPr>
                <a:xfrm>
                  <a:off x="6977538" y="1575526"/>
                  <a:ext cx="33020" cy="31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69" extrusionOk="0">
                      <a:moveTo>
                        <a:pt x="501" y="1"/>
                      </a:moveTo>
                      <a:cubicBezTo>
                        <a:pt x="234" y="1"/>
                        <a:pt x="0" y="234"/>
                        <a:pt x="0" y="501"/>
                      </a:cubicBezTo>
                      <a:cubicBezTo>
                        <a:pt x="0" y="768"/>
                        <a:pt x="234" y="968"/>
                        <a:pt x="501" y="968"/>
                      </a:cubicBezTo>
                      <a:cubicBezTo>
                        <a:pt x="767" y="968"/>
                        <a:pt x="1001" y="768"/>
                        <a:pt x="1001" y="501"/>
                      </a:cubicBezTo>
                      <a:cubicBezTo>
                        <a:pt x="1001" y="234"/>
                        <a:pt x="767" y="1"/>
                        <a:pt x="501" y="1"/>
                      </a:cubicBezTo>
                      <a:close/>
                    </a:path>
                  </a:pathLst>
                </a:custGeom>
                <a:solidFill>
                  <a:srgbClr val="4949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15" name="Google Shape;1715;p42"/>
            <p:cNvSpPr txBox="1"/>
            <p:nvPr/>
          </p:nvSpPr>
          <p:spPr>
            <a:xfrm>
              <a:off x="6304825" y="2761575"/>
              <a:ext cx="13866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Robust and efficient WebApp approach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7210625" y="1848450"/>
              <a:ext cx="4713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17" name="Google Shape;1717;p42"/>
          <p:cNvGrpSpPr/>
          <p:nvPr/>
        </p:nvGrpSpPr>
        <p:grpSpPr>
          <a:xfrm>
            <a:off x="1556981" y="1502919"/>
            <a:ext cx="1386600" cy="3227467"/>
            <a:chOff x="1589950" y="1502919"/>
            <a:chExt cx="1386600" cy="3227467"/>
          </a:xfrm>
        </p:grpSpPr>
        <p:sp>
          <p:nvSpPr>
            <p:cNvPr id="1718" name="Google Shape;1718;p42"/>
            <p:cNvSpPr/>
            <p:nvPr/>
          </p:nvSpPr>
          <p:spPr>
            <a:xfrm>
              <a:off x="1589950" y="1502919"/>
              <a:ext cx="1386498" cy="3227431"/>
            </a:xfrm>
            <a:custGeom>
              <a:avLst/>
              <a:gdLst/>
              <a:ahLst/>
              <a:cxnLst/>
              <a:rect l="l" t="t" r="r" b="b"/>
              <a:pathLst>
                <a:path w="42031" h="97838" extrusionOk="0">
                  <a:moveTo>
                    <a:pt x="1" y="24084"/>
                  </a:moveTo>
                  <a:lnTo>
                    <a:pt x="42031" y="0"/>
                  </a:lnTo>
                  <a:lnTo>
                    <a:pt x="42031" y="85695"/>
                  </a:lnTo>
                  <a:lnTo>
                    <a:pt x="21016" y="97837"/>
                  </a:lnTo>
                  <a:lnTo>
                    <a:pt x="1" y="8569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589950" y="2879523"/>
              <a:ext cx="1386498" cy="1850863"/>
            </a:xfrm>
            <a:custGeom>
              <a:avLst/>
              <a:gdLst/>
              <a:ahLst/>
              <a:cxnLst/>
              <a:rect l="l" t="t" r="r" b="b"/>
              <a:pathLst>
                <a:path w="42031" h="56108" extrusionOk="0">
                  <a:moveTo>
                    <a:pt x="1" y="0"/>
                  </a:moveTo>
                  <a:lnTo>
                    <a:pt x="1" y="43965"/>
                  </a:lnTo>
                  <a:lnTo>
                    <a:pt x="21016" y="56107"/>
                  </a:lnTo>
                  <a:lnTo>
                    <a:pt x="42031" y="43965"/>
                  </a:lnTo>
                  <a:lnTo>
                    <a:pt x="42031" y="420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4A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589950" y="2879523"/>
              <a:ext cx="1386498" cy="1850863"/>
            </a:xfrm>
            <a:custGeom>
              <a:avLst/>
              <a:gdLst/>
              <a:ahLst/>
              <a:cxnLst/>
              <a:rect l="l" t="t" r="r" b="b"/>
              <a:pathLst>
                <a:path w="42031" h="56108" extrusionOk="0">
                  <a:moveTo>
                    <a:pt x="1" y="43965"/>
                  </a:moveTo>
                  <a:lnTo>
                    <a:pt x="1" y="42030"/>
                  </a:lnTo>
                  <a:lnTo>
                    <a:pt x="42031" y="0"/>
                  </a:lnTo>
                  <a:lnTo>
                    <a:pt x="42031" y="43965"/>
                  </a:lnTo>
                  <a:lnTo>
                    <a:pt x="21016" y="561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1" name="Google Shape;1721;p42"/>
            <p:cNvGrpSpPr/>
            <p:nvPr/>
          </p:nvGrpSpPr>
          <p:grpSpPr>
            <a:xfrm>
              <a:off x="1999305" y="3867689"/>
              <a:ext cx="567814" cy="567814"/>
              <a:chOff x="1999305" y="3867689"/>
              <a:chExt cx="567814" cy="567814"/>
            </a:xfrm>
          </p:grpSpPr>
          <p:sp>
            <p:nvSpPr>
              <p:cNvPr id="1722" name="Google Shape;1722;p42"/>
              <p:cNvSpPr/>
              <p:nvPr/>
            </p:nvSpPr>
            <p:spPr>
              <a:xfrm>
                <a:off x="1999305" y="3867689"/>
                <a:ext cx="567814" cy="567814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17213" extrusionOk="0">
                    <a:moveTo>
                      <a:pt x="8607" y="0"/>
                    </a:moveTo>
                    <a:cubicBezTo>
                      <a:pt x="3837" y="0"/>
                      <a:pt x="0" y="3869"/>
                      <a:pt x="0" y="8606"/>
                    </a:cubicBezTo>
                    <a:cubicBezTo>
                      <a:pt x="0" y="13376"/>
                      <a:pt x="3837" y="17212"/>
                      <a:pt x="8607" y="17212"/>
                    </a:cubicBezTo>
                    <a:cubicBezTo>
                      <a:pt x="13377" y="17212"/>
                      <a:pt x="17213" y="13376"/>
                      <a:pt x="17213" y="8606"/>
                    </a:cubicBezTo>
                    <a:cubicBezTo>
                      <a:pt x="17213" y="3869"/>
                      <a:pt x="13377" y="0"/>
                      <a:pt x="8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2"/>
              <p:cNvSpPr/>
              <p:nvPr/>
            </p:nvSpPr>
            <p:spPr>
              <a:xfrm>
                <a:off x="2110443" y="4015048"/>
                <a:ext cx="345544" cy="235597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7142" extrusionOk="0">
                    <a:moveTo>
                      <a:pt x="9607" y="403"/>
                    </a:moveTo>
                    <a:cubicBezTo>
                      <a:pt x="9841" y="403"/>
                      <a:pt x="10074" y="603"/>
                      <a:pt x="10074" y="870"/>
                    </a:cubicBezTo>
                    <a:lnTo>
                      <a:pt x="10074" y="6274"/>
                    </a:lnTo>
                    <a:cubicBezTo>
                      <a:pt x="10074" y="6541"/>
                      <a:pt x="9841" y="6741"/>
                      <a:pt x="9574" y="6741"/>
                    </a:cubicBezTo>
                    <a:lnTo>
                      <a:pt x="901" y="6741"/>
                    </a:lnTo>
                    <a:cubicBezTo>
                      <a:pt x="634" y="6741"/>
                      <a:pt x="434" y="6541"/>
                      <a:pt x="434" y="6274"/>
                    </a:cubicBezTo>
                    <a:lnTo>
                      <a:pt x="434" y="870"/>
                    </a:lnTo>
                    <a:cubicBezTo>
                      <a:pt x="434" y="603"/>
                      <a:pt x="634" y="403"/>
                      <a:pt x="901" y="403"/>
                    </a:cubicBezTo>
                    <a:close/>
                    <a:moveTo>
                      <a:pt x="843" y="1"/>
                    </a:moveTo>
                    <a:cubicBezTo>
                      <a:pt x="370" y="1"/>
                      <a:pt x="1" y="389"/>
                      <a:pt x="1" y="870"/>
                    </a:cubicBezTo>
                    <a:lnTo>
                      <a:pt x="1" y="6274"/>
                    </a:lnTo>
                    <a:cubicBezTo>
                      <a:pt x="1" y="6741"/>
                      <a:pt x="401" y="7141"/>
                      <a:pt x="901" y="7141"/>
                    </a:cubicBezTo>
                    <a:lnTo>
                      <a:pt x="9574" y="7141"/>
                    </a:lnTo>
                    <a:cubicBezTo>
                      <a:pt x="10074" y="7141"/>
                      <a:pt x="10475" y="6774"/>
                      <a:pt x="10475" y="6274"/>
                    </a:cubicBezTo>
                    <a:lnTo>
                      <a:pt x="10475" y="870"/>
                    </a:lnTo>
                    <a:cubicBezTo>
                      <a:pt x="10475" y="389"/>
                      <a:pt x="10105" y="1"/>
                      <a:pt x="9632" y="1"/>
                    </a:cubicBezTo>
                    <a:cubicBezTo>
                      <a:pt x="9613" y="1"/>
                      <a:pt x="9594" y="2"/>
                      <a:pt x="9574" y="3"/>
                    </a:cubicBezTo>
                    <a:lnTo>
                      <a:pt x="901" y="3"/>
                    </a:lnTo>
                    <a:cubicBezTo>
                      <a:pt x="882" y="2"/>
                      <a:pt x="862" y="1"/>
                      <a:pt x="843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2"/>
              <p:cNvSpPr/>
              <p:nvPr/>
            </p:nvSpPr>
            <p:spPr>
              <a:xfrm>
                <a:off x="2172758" y="4285751"/>
                <a:ext cx="217223" cy="38793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1176" extrusionOk="0">
                    <a:moveTo>
                      <a:pt x="5907" y="434"/>
                    </a:moveTo>
                    <a:cubicBezTo>
                      <a:pt x="6076" y="434"/>
                      <a:pt x="6076" y="772"/>
                      <a:pt x="5907" y="772"/>
                    </a:cubicBezTo>
                    <a:cubicBezTo>
                      <a:pt x="5899" y="772"/>
                      <a:pt x="5892" y="771"/>
                      <a:pt x="5884" y="770"/>
                    </a:cubicBezTo>
                    <a:lnTo>
                      <a:pt x="847" y="770"/>
                    </a:lnTo>
                    <a:cubicBezTo>
                      <a:pt x="839" y="771"/>
                      <a:pt x="831" y="772"/>
                      <a:pt x="824" y="772"/>
                    </a:cubicBezTo>
                    <a:cubicBezTo>
                      <a:pt x="654" y="772"/>
                      <a:pt x="654" y="434"/>
                      <a:pt x="824" y="434"/>
                    </a:cubicBezTo>
                    <a:cubicBezTo>
                      <a:pt x="831" y="434"/>
                      <a:pt x="839" y="435"/>
                      <a:pt x="847" y="436"/>
                    </a:cubicBezTo>
                    <a:lnTo>
                      <a:pt x="5884" y="436"/>
                    </a:lnTo>
                    <a:cubicBezTo>
                      <a:pt x="5892" y="435"/>
                      <a:pt x="5899" y="434"/>
                      <a:pt x="5907" y="434"/>
                    </a:cubicBezTo>
                    <a:close/>
                    <a:moveTo>
                      <a:pt x="785" y="0"/>
                    </a:moveTo>
                    <a:cubicBezTo>
                      <a:pt x="10" y="0"/>
                      <a:pt x="0" y="1176"/>
                      <a:pt x="756" y="1176"/>
                    </a:cubicBezTo>
                    <a:cubicBezTo>
                      <a:pt x="785" y="1176"/>
                      <a:pt x="815" y="1174"/>
                      <a:pt x="847" y="1170"/>
                    </a:cubicBezTo>
                    <a:lnTo>
                      <a:pt x="5884" y="1170"/>
                    </a:lnTo>
                    <a:cubicBezTo>
                      <a:pt x="6584" y="1137"/>
                      <a:pt x="6584" y="69"/>
                      <a:pt x="5884" y="3"/>
                    </a:cubicBezTo>
                    <a:lnTo>
                      <a:pt x="847" y="3"/>
                    </a:lnTo>
                    <a:cubicBezTo>
                      <a:pt x="826" y="1"/>
                      <a:pt x="805" y="0"/>
                      <a:pt x="785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2240286" y="4237423"/>
                <a:ext cx="85866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02" extrusionOk="0">
                    <a:moveTo>
                      <a:pt x="2202" y="400"/>
                    </a:moveTo>
                    <a:lnTo>
                      <a:pt x="2202" y="1468"/>
                    </a:lnTo>
                    <a:lnTo>
                      <a:pt x="434" y="1468"/>
                    </a:lnTo>
                    <a:lnTo>
                      <a:pt x="434" y="400"/>
                    </a:lnTo>
                    <a:close/>
                    <a:moveTo>
                      <a:pt x="1" y="0"/>
                    </a:moveTo>
                    <a:lnTo>
                      <a:pt x="1" y="1901"/>
                    </a:lnTo>
                    <a:lnTo>
                      <a:pt x="2603" y="1901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2118162" y="4198892"/>
                <a:ext cx="330139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401" extrusionOk="0">
                    <a:moveTo>
                      <a:pt x="0" y="1"/>
                    </a:moveTo>
                    <a:lnTo>
                      <a:pt x="0" y="401"/>
                    </a:lnTo>
                    <a:lnTo>
                      <a:pt x="10007" y="401"/>
                    </a:lnTo>
                    <a:lnTo>
                      <a:pt x="10007" y="1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7" name="Google Shape;1727;p42"/>
            <p:cNvSpPr txBox="1"/>
            <p:nvPr/>
          </p:nvSpPr>
          <p:spPr>
            <a:xfrm>
              <a:off x="1589950" y="2266275"/>
              <a:ext cx="13866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Affordable solution for the users and industries </a:t>
              </a:r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1589950" y="3318850"/>
              <a:ext cx="4713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" name="Google Shape;621;p24">
            <a:extLst>
              <a:ext uri="{FF2B5EF4-FFF2-40B4-BE49-F238E27FC236}">
                <a16:creationId xmlns:a16="http://schemas.microsoft.com/office/drawing/2014/main" id="{6D3802B1-8F9E-1B28-F411-122DB6F2B193}"/>
              </a:ext>
            </a:extLst>
          </p:cNvPr>
          <p:cNvSpPr/>
          <p:nvPr/>
        </p:nvSpPr>
        <p:spPr>
          <a:xfrm>
            <a:off x="58236" y="73973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22;p24">
            <a:extLst>
              <a:ext uri="{FF2B5EF4-FFF2-40B4-BE49-F238E27FC236}">
                <a16:creationId xmlns:a16="http://schemas.microsoft.com/office/drawing/2014/main" id="{75A694E7-E2C4-5624-E546-8FCFECB43C56}"/>
              </a:ext>
            </a:extLst>
          </p:cNvPr>
          <p:cNvSpPr/>
          <p:nvPr/>
        </p:nvSpPr>
        <p:spPr>
          <a:xfrm>
            <a:off x="25545" y="36060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23;p24">
            <a:extLst>
              <a:ext uri="{FF2B5EF4-FFF2-40B4-BE49-F238E27FC236}">
                <a16:creationId xmlns:a16="http://schemas.microsoft.com/office/drawing/2014/main" id="{A2717283-FFC4-3A38-B333-9015D1D15EDA}"/>
              </a:ext>
            </a:extLst>
          </p:cNvPr>
          <p:cNvSpPr/>
          <p:nvPr/>
        </p:nvSpPr>
        <p:spPr>
          <a:xfrm>
            <a:off x="25545" y="36060"/>
            <a:ext cx="920364" cy="653810"/>
          </a:xfrm>
          <a:custGeom>
            <a:avLst/>
            <a:gdLst/>
            <a:ahLst/>
            <a:cxnLst/>
            <a:rect l="l" t="t" r="r" b="b"/>
            <a:pathLst>
              <a:path w="4758" h="3380" extrusionOk="0">
                <a:moveTo>
                  <a:pt x="0" y="0"/>
                </a:moveTo>
                <a:lnTo>
                  <a:pt x="0" y="3379"/>
                </a:lnTo>
                <a:lnTo>
                  <a:pt x="3886" y="3379"/>
                </a:lnTo>
                <a:lnTo>
                  <a:pt x="4758" y="1690"/>
                </a:lnTo>
                <a:lnTo>
                  <a:pt x="3886" y="0"/>
                </a:lnTo>
                <a:close/>
              </a:path>
            </a:pathLst>
          </a:custGeom>
          <a:solidFill>
            <a:srgbClr val="FFC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24;p24">
            <a:extLst>
              <a:ext uri="{FF2B5EF4-FFF2-40B4-BE49-F238E27FC236}">
                <a16:creationId xmlns:a16="http://schemas.microsoft.com/office/drawing/2014/main" id="{76465B97-AF1B-9912-7C8C-AB5B0E821FAA}"/>
              </a:ext>
            </a:extLst>
          </p:cNvPr>
          <p:cNvSpPr/>
          <p:nvPr/>
        </p:nvSpPr>
        <p:spPr>
          <a:xfrm>
            <a:off x="777043" y="36060"/>
            <a:ext cx="304854" cy="653810"/>
          </a:xfrm>
          <a:custGeom>
            <a:avLst/>
            <a:gdLst/>
            <a:ahLst/>
            <a:cxnLst/>
            <a:rect l="l" t="t" r="r" b="b"/>
            <a:pathLst>
              <a:path w="1576" h="3380" extrusionOk="0">
                <a:moveTo>
                  <a:pt x="1" y="0"/>
                </a:moveTo>
                <a:lnTo>
                  <a:pt x="873" y="1690"/>
                </a:lnTo>
                <a:lnTo>
                  <a:pt x="1" y="3379"/>
                </a:lnTo>
                <a:lnTo>
                  <a:pt x="704" y="3379"/>
                </a:lnTo>
                <a:lnTo>
                  <a:pt x="1575" y="1690"/>
                </a:lnTo>
                <a:lnTo>
                  <a:pt x="704" y="0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0;p24">
            <a:extLst>
              <a:ext uri="{FF2B5EF4-FFF2-40B4-BE49-F238E27FC236}">
                <a16:creationId xmlns:a16="http://schemas.microsoft.com/office/drawing/2014/main" id="{50FE3D0F-D926-C10A-F3BB-0344D0CD4532}"/>
              </a:ext>
            </a:extLst>
          </p:cNvPr>
          <p:cNvSpPr txBox="1"/>
          <p:nvPr/>
        </p:nvSpPr>
        <p:spPr>
          <a:xfrm>
            <a:off x="1056387" y="185123"/>
            <a:ext cx="2468035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oogle Shape;641;p24">
            <a:extLst>
              <a:ext uri="{FF2B5EF4-FFF2-40B4-BE49-F238E27FC236}">
                <a16:creationId xmlns:a16="http://schemas.microsoft.com/office/drawing/2014/main" id="{C3463A68-DD79-7E88-3EA1-3624EAB9F5AF}"/>
              </a:ext>
            </a:extLst>
          </p:cNvPr>
          <p:cNvGrpSpPr/>
          <p:nvPr/>
        </p:nvGrpSpPr>
        <p:grpSpPr>
          <a:xfrm>
            <a:off x="268461" y="193350"/>
            <a:ext cx="339200" cy="339271"/>
            <a:chOff x="6856127" y="26888"/>
            <a:chExt cx="481750" cy="481850"/>
          </a:xfrm>
        </p:grpSpPr>
        <p:sp>
          <p:nvSpPr>
            <p:cNvPr id="10" name="Google Shape;642;p24">
              <a:extLst>
                <a:ext uri="{FF2B5EF4-FFF2-40B4-BE49-F238E27FC236}">
                  <a16:creationId xmlns:a16="http://schemas.microsoft.com/office/drawing/2014/main" id="{3F750D0F-1EED-6396-BE5D-24BDC832E79E}"/>
                </a:ext>
              </a:extLst>
            </p:cNvPr>
            <p:cNvSpPr/>
            <p:nvPr/>
          </p:nvSpPr>
          <p:spPr>
            <a:xfrm>
              <a:off x="6998177" y="393913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" name="Google Shape;643;p24">
              <a:extLst>
                <a:ext uri="{FF2B5EF4-FFF2-40B4-BE49-F238E27FC236}">
                  <a16:creationId xmlns:a16="http://schemas.microsoft.com/office/drawing/2014/main" id="{C285A898-654E-94CA-5068-498F2E504AF4}"/>
                </a:ext>
              </a:extLst>
            </p:cNvPr>
            <p:cNvSpPr/>
            <p:nvPr/>
          </p:nvSpPr>
          <p:spPr>
            <a:xfrm>
              <a:off x="6920027" y="26888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644;p24">
              <a:extLst>
                <a:ext uri="{FF2B5EF4-FFF2-40B4-BE49-F238E27FC236}">
                  <a16:creationId xmlns:a16="http://schemas.microsoft.com/office/drawing/2014/main" id="{B949E754-3589-560F-B59A-B06A48B0107E}"/>
                </a:ext>
              </a:extLst>
            </p:cNvPr>
            <p:cNvSpPr/>
            <p:nvPr/>
          </p:nvSpPr>
          <p:spPr>
            <a:xfrm>
              <a:off x="6856127" y="196288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645;p24">
              <a:extLst>
                <a:ext uri="{FF2B5EF4-FFF2-40B4-BE49-F238E27FC236}">
                  <a16:creationId xmlns:a16="http://schemas.microsoft.com/office/drawing/2014/main" id="{BDDBEA9E-68C5-1DAD-0DC3-DF9CCFED98FA}"/>
                </a:ext>
              </a:extLst>
            </p:cNvPr>
            <p:cNvSpPr/>
            <p:nvPr/>
          </p:nvSpPr>
          <p:spPr>
            <a:xfrm>
              <a:off x="6858977" y="101788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" name="Google Shape;646;p24">
              <a:extLst>
                <a:ext uri="{FF2B5EF4-FFF2-40B4-BE49-F238E27FC236}">
                  <a16:creationId xmlns:a16="http://schemas.microsoft.com/office/drawing/2014/main" id="{D40603BB-6BC1-D965-CCB5-CB107753A585}"/>
                </a:ext>
              </a:extLst>
            </p:cNvPr>
            <p:cNvSpPr/>
            <p:nvPr/>
          </p:nvSpPr>
          <p:spPr>
            <a:xfrm>
              <a:off x="6858977" y="271163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" name="Google Shape;647;p24">
              <a:extLst>
                <a:ext uri="{FF2B5EF4-FFF2-40B4-BE49-F238E27FC236}">
                  <a16:creationId xmlns:a16="http://schemas.microsoft.com/office/drawing/2014/main" id="{D770A908-EF13-7D6A-9366-4780E29AEE63}"/>
                </a:ext>
              </a:extLst>
            </p:cNvPr>
            <p:cNvSpPr/>
            <p:nvPr/>
          </p:nvSpPr>
          <p:spPr>
            <a:xfrm>
              <a:off x="7281452" y="196288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" name="Google Shape;648;p24">
              <a:extLst>
                <a:ext uri="{FF2B5EF4-FFF2-40B4-BE49-F238E27FC236}">
                  <a16:creationId xmlns:a16="http://schemas.microsoft.com/office/drawing/2014/main" id="{3A9EB208-3B82-7EE3-78BF-DCA66BF76511}"/>
                </a:ext>
              </a:extLst>
            </p:cNvPr>
            <p:cNvSpPr/>
            <p:nvPr/>
          </p:nvSpPr>
          <p:spPr>
            <a:xfrm>
              <a:off x="7284327" y="101788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" name="Google Shape;649;p24">
              <a:extLst>
                <a:ext uri="{FF2B5EF4-FFF2-40B4-BE49-F238E27FC236}">
                  <a16:creationId xmlns:a16="http://schemas.microsoft.com/office/drawing/2014/main" id="{A1370AC7-94AA-A53C-616B-6C5412737CAF}"/>
                </a:ext>
              </a:extLst>
            </p:cNvPr>
            <p:cNvSpPr/>
            <p:nvPr/>
          </p:nvSpPr>
          <p:spPr>
            <a:xfrm>
              <a:off x="7284177" y="270988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31"/>
          <p:cNvGrpSpPr/>
          <p:nvPr/>
        </p:nvGrpSpPr>
        <p:grpSpPr>
          <a:xfrm>
            <a:off x="3722606" y="1452200"/>
            <a:ext cx="1698500" cy="2977600"/>
            <a:chOff x="3724325" y="1452200"/>
            <a:chExt cx="1698500" cy="2977600"/>
          </a:xfrm>
        </p:grpSpPr>
        <p:cxnSp>
          <p:nvCxnSpPr>
            <p:cNvPr id="931" name="Google Shape;931;p31"/>
            <p:cNvCxnSpPr/>
            <p:nvPr/>
          </p:nvCxnSpPr>
          <p:spPr>
            <a:xfrm>
              <a:off x="4213806" y="3726750"/>
              <a:ext cx="26400" cy="567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2" name="Google Shape;932;p31"/>
            <p:cNvSpPr/>
            <p:nvPr/>
          </p:nvSpPr>
          <p:spPr>
            <a:xfrm>
              <a:off x="4217600" y="3777350"/>
              <a:ext cx="730775" cy="652450"/>
            </a:xfrm>
            <a:custGeom>
              <a:avLst/>
              <a:gdLst/>
              <a:ahLst/>
              <a:cxnLst/>
              <a:rect l="l" t="t" r="r" b="b"/>
              <a:pathLst>
                <a:path w="29231" h="26098" extrusionOk="0">
                  <a:moveTo>
                    <a:pt x="189" y="0"/>
                  </a:moveTo>
                  <a:lnTo>
                    <a:pt x="189" y="2804"/>
                  </a:lnTo>
                  <a:cubicBezTo>
                    <a:pt x="293" y="3327"/>
                    <a:pt x="628" y="3746"/>
                    <a:pt x="1109" y="3997"/>
                  </a:cubicBezTo>
                  <a:cubicBezTo>
                    <a:pt x="1193" y="4708"/>
                    <a:pt x="816" y="5419"/>
                    <a:pt x="189" y="5775"/>
                  </a:cubicBezTo>
                  <a:lnTo>
                    <a:pt x="189" y="6863"/>
                  </a:lnTo>
                  <a:cubicBezTo>
                    <a:pt x="189" y="6863"/>
                    <a:pt x="942" y="7470"/>
                    <a:pt x="1109" y="7972"/>
                  </a:cubicBezTo>
                  <a:cubicBezTo>
                    <a:pt x="1277" y="8474"/>
                    <a:pt x="356" y="9667"/>
                    <a:pt x="0" y="9834"/>
                  </a:cubicBezTo>
                  <a:lnTo>
                    <a:pt x="0" y="10860"/>
                  </a:lnTo>
                  <a:cubicBezTo>
                    <a:pt x="503" y="10964"/>
                    <a:pt x="921" y="11299"/>
                    <a:pt x="1109" y="11780"/>
                  </a:cubicBezTo>
                  <a:cubicBezTo>
                    <a:pt x="1381" y="12533"/>
                    <a:pt x="691" y="13726"/>
                    <a:pt x="189" y="13977"/>
                  </a:cubicBezTo>
                  <a:lnTo>
                    <a:pt x="189" y="14751"/>
                  </a:lnTo>
                  <a:cubicBezTo>
                    <a:pt x="189" y="14751"/>
                    <a:pt x="1612" y="15588"/>
                    <a:pt x="1109" y="16865"/>
                  </a:cubicBezTo>
                  <a:cubicBezTo>
                    <a:pt x="1109" y="16865"/>
                    <a:pt x="691" y="17534"/>
                    <a:pt x="1863" y="17953"/>
                  </a:cubicBezTo>
                  <a:cubicBezTo>
                    <a:pt x="2197" y="18329"/>
                    <a:pt x="2469" y="18727"/>
                    <a:pt x="2720" y="19145"/>
                  </a:cubicBezTo>
                  <a:cubicBezTo>
                    <a:pt x="2972" y="19647"/>
                    <a:pt x="4750" y="21510"/>
                    <a:pt x="5252" y="21593"/>
                  </a:cubicBezTo>
                  <a:lnTo>
                    <a:pt x="6026" y="21593"/>
                  </a:lnTo>
                  <a:cubicBezTo>
                    <a:pt x="6026" y="21593"/>
                    <a:pt x="8474" y="24146"/>
                    <a:pt x="9332" y="25339"/>
                  </a:cubicBezTo>
                  <a:cubicBezTo>
                    <a:pt x="9332" y="25339"/>
                    <a:pt x="11097" y="26098"/>
                    <a:pt x="12657" y="26098"/>
                  </a:cubicBezTo>
                  <a:cubicBezTo>
                    <a:pt x="12735" y="26098"/>
                    <a:pt x="12813" y="26096"/>
                    <a:pt x="12889" y="26092"/>
                  </a:cubicBezTo>
                  <a:cubicBezTo>
                    <a:pt x="13454" y="25925"/>
                    <a:pt x="14019" y="25820"/>
                    <a:pt x="14626" y="25757"/>
                  </a:cubicBezTo>
                  <a:cubicBezTo>
                    <a:pt x="15212" y="25820"/>
                    <a:pt x="15777" y="25925"/>
                    <a:pt x="16363" y="26092"/>
                  </a:cubicBezTo>
                  <a:cubicBezTo>
                    <a:pt x="16438" y="26096"/>
                    <a:pt x="16515" y="26098"/>
                    <a:pt x="16592" y="26098"/>
                  </a:cubicBezTo>
                  <a:cubicBezTo>
                    <a:pt x="18136" y="26098"/>
                    <a:pt x="19920" y="25339"/>
                    <a:pt x="19920" y="25339"/>
                  </a:cubicBezTo>
                  <a:cubicBezTo>
                    <a:pt x="20757" y="24146"/>
                    <a:pt x="23205" y="21593"/>
                    <a:pt x="23205" y="21593"/>
                  </a:cubicBezTo>
                  <a:lnTo>
                    <a:pt x="23979" y="21593"/>
                  </a:lnTo>
                  <a:cubicBezTo>
                    <a:pt x="24481" y="21510"/>
                    <a:pt x="26260" y="19647"/>
                    <a:pt x="26511" y="19145"/>
                  </a:cubicBezTo>
                  <a:cubicBezTo>
                    <a:pt x="26762" y="18727"/>
                    <a:pt x="27034" y="18329"/>
                    <a:pt x="27368" y="17953"/>
                  </a:cubicBezTo>
                  <a:cubicBezTo>
                    <a:pt x="28540" y="17534"/>
                    <a:pt x="28122" y="16865"/>
                    <a:pt x="28122" y="16865"/>
                  </a:cubicBezTo>
                  <a:cubicBezTo>
                    <a:pt x="27620" y="15588"/>
                    <a:pt x="29063" y="14751"/>
                    <a:pt x="29063" y="14751"/>
                  </a:cubicBezTo>
                  <a:lnTo>
                    <a:pt x="29063" y="13977"/>
                  </a:lnTo>
                  <a:cubicBezTo>
                    <a:pt x="28540" y="13705"/>
                    <a:pt x="27871" y="12533"/>
                    <a:pt x="28122" y="11780"/>
                  </a:cubicBezTo>
                  <a:cubicBezTo>
                    <a:pt x="28310" y="11299"/>
                    <a:pt x="28729" y="10943"/>
                    <a:pt x="29231" y="10839"/>
                  </a:cubicBezTo>
                  <a:lnTo>
                    <a:pt x="29231" y="9813"/>
                  </a:lnTo>
                  <a:cubicBezTo>
                    <a:pt x="28896" y="9646"/>
                    <a:pt x="27954" y="8474"/>
                    <a:pt x="28122" y="7951"/>
                  </a:cubicBezTo>
                  <a:cubicBezTo>
                    <a:pt x="28289" y="7449"/>
                    <a:pt x="29063" y="6863"/>
                    <a:pt x="29063" y="6863"/>
                  </a:cubicBezTo>
                  <a:lnTo>
                    <a:pt x="29063" y="5754"/>
                  </a:lnTo>
                  <a:cubicBezTo>
                    <a:pt x="28415" y="5398"/>
                    <a:pt x="28038" y="4708"/>
                    <a:pt x="28122" y="3976"/>
                  </a:cubicBezTo>
                  <a:cubicBezTo>
                    <a:pt x="28582" y="3746"/>
                    <a:pt x="28938" y="3306"/>
                    <a:pt x="29063" y="2804"/>
                  </a:cubicBezTo>
                  <a:lnTo>
                    <a:pt x="29063" y="21"/>
                  </a:lnTo>
                  <a:cubicBezTo>
                    <a:pt x="25067" y="168"/>
                    <a:pt x="14668" y="335"/>
                    <a:pt x="14668" y="335"/>
                  </a:cubicBezTo>
                  <a:cubicBezTo>
                    <a:pt x="14668" y="335"/>
                    <a:pt x="7324" y="188"/>
                    <a:pt x="25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4387075" y="3800350"/>
              <a:ext cx="555025" cy="57575"/>
            </a:xfrm>
            <a:custGeom>
              <a:avLst/>
              <a:gdLst/>
              <a:ahLst/>
              <a:cxnLst/>
              <a:rect l="l" t="t" r="r" b="b"/>
              <a:pathLst>
                <a:path w="22201" h="2303" extrusionOk="0">
                  <a:moveTo>
                    <a:pt x="1" y="105"/>
                  </a:moveTo>
                  <a:cubicBezTo>
                    <a:pt x="1" y="105"/>
                    <a:pt x="22" y="106"/>
                    <a:pt x="64" y="108"/>
                  </a:cubicBezTo>
                  <a:lnTo>
                    <a:pt x="64" y="108"/>
                  </a:lnTo>
                  <a:cubicBezTo>
                    <a:pt x="42" y="107"/>
                    <a:pt x="21" y="106"/>
                    <a:pt x="1" y="105"/>
                  </a:cubicBezTo>
                  <a:close/>
                  <a:moveTo>
                    <a:pt x="21008" y="1"/>
                  </a:moveTo>
                  <a:cubicBezTo>
                    <a:pt x="18999" y="257"/>
                    <a:pt x="15591" y="337"/>
                    <a:pt x="12099" y="337"/>
                  </a:cubicBezTo>
                  <a:cubicBezTo>
                    <a:pt x="6521" y="337"/>
                    <a:pt x="727" y="132"/>
                    <a:pt x="64" y="108"/>
                  </a:cubicBezTo>
                  <a:lnTo>
                    <a:pt x="64" y="108"/>
                  </a:lnTo>
                  <a:cubicBezTo>
                    <a:pt x="4706" y="280"/>
                    <a:pt x="18225" y="1110"/>
                    <a:pt x="18204" y="1110"/>
                  </a:cubicBezTo>
                  <a:cubicBezTo>
                    <a:pt x="17284" y="1696"/>
                    <a:pt x="524" y="2030"/>
                    <a:pt x="524" y="2030"/>
                  </a:cubicBezTo>
                  <a:lnTo>
                    <a:pt x="20589" y="2302"/>
                  </a:lnTo>
                  <a:cubicBezTo>
                    <a:pt x="22201" y="1361"/>
                    <a:pt x="21008" y="1"/>
                    <a:pt x="21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4273050" y="3887200"/>
              <a:ext cx="603150" cy="23725"/>
            </a:xfrm>
            <a:custGeom>
              <a:avLst/>
              <a:gdLst/>
              <a:ahLst/>
              <a:cxnLst/>
              <a:rect l="l" t="t" r="r" b="b"/>
              <a:pathLst>
                <a:path w="24126" h="949" extrusionOk="0">
                  <a:moveTo>
                    <a:pt x="0" y="0"/>
                  </a:moveTo>
                  <a:lnTo>
                    <a:pt x="0" y="0"/>
                  </a:lnTo>
                  <a:cubicBezTo>
                    <a:pt x="3132" y="712"/>
                    <a:pt x="6856" y="949"/>
                    <a:pt x="10430" y="949"/>
                  </a:cubicBezTo>
                  <a:cubicBezTo>
                    <a:pt x="17578" y="949"/>
                    <a:pt x="24124" y="0"/>
                    <a:pt x="24125" y="0"/>
                  </a:cubicBezTo>
                  <a:lnTo>
                    <a:pt x="24125" y="0"/>
                  </a:lnTo>
                  <a:cubicBezTo>
                    <a:pt x="20512" y="426"/>
                    <a:pt x="16628" y="567"/>
                    <a:pt x="13054" y="567"/>
                  </a:cubicBezTo>
                  <a:cubicBezTo>
                    <a:pt x="5906" y="56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4277225" y="3965650"/>
              <a:ext cx="603150" cy="23500"/>
            </a:xfrm>
            <a:custGeom>
              <a:avLst/>
              <a:gdLst/>
              <a:ahLst/>
              <a:cxnLst/>
              <a:rect l="l" t="t" r="r" b="b"/>
              <a:pathLst>
                <a:path w="24126" h="940" extrusionOk="0">
                  <a:moveTo>
                    <a:pt x="1" y="1"/>
                  </a:moveTo>
                  <a:cubicBezTo>
                    <a:pt x="3132" y="705"/>
                    <a:pt x="6857" y="940"/>
                    <a:pt x="10431" y="940"/>
                  </a:cubicBezTo>
                  <a:cubicBezTo>
                    <a:pt x="17578" y="940"/>
                    <a:pt x="24125" y="1"/>
                    <a:pt x="24126" y="1"/>
                  </a:cubicBezTo>
                  <a:lnTo>
                    <a:pt x="24126" y="1"/>
                  </a:lnTo>
                  <a:cubicBezTo>
                    <a:pt x="20513" y="426"/>
                    <a:pt x="16628" y="568"/>
                    <a:pt x="13054" y="568"/>
                  </a:cubicBezTo>
                  <a:cubicBezTo>
                    <a:pt x="5906" y="5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4277225" y="4056675"/>
              <a:ext cx="603150" cy="23500"/>
            </a:xfrm>
            <a:custGeom>
              <a:avLst/>
              <a:gdLst/>
              <a:ahLst/>
              <a:cxnLst/>
              <a:rect l="l" t="t" r="r" b="b"/>
              <a:pathLst>
                <a:path w="24126" h="940" extrusionOk="0">
                  <a:moveTo>
                    <a:pt x="1" y="0"/>
                  </a:moveTo>
                  <a:cubicBezTo>
                    <a:pt x="3132" y="705"/>
                    <a:pt x="6857" y="940"/>
                    <a:pt x="10431" y="940"/>
                  </a:cubicBezTo>
                  <a:cubicBezTo>
                    <a:pt x="17578" y="940"/>
                    <a:pt x="24125" y="1"/>
                    <a:pt x="24126" y="0"/>
                  </a:cubicBezTo>
                  <a:lnTo>
                    <a:pt x="24126" y="0"/>
                  </a:lnTo>
                  <a:cubicBezTo>
                    <a:pt x="20513" y="426"/>
                    <a:pt x="16628" y="568"/>
                    <a:pt x="13054" y="568"/>
                  </a:cubicBezTo>
                  <a:cubicBezTo>
                    <a:pt x="5906" y="56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4283500" y="4135125"/>
              <a:ext cx="603500" cy="23525"/>
            </a:xfrm>
            <a:custGeom>
              <a:avLst/>
              <a:gdLst/>
              <a:ahLst/>
              <a:cxnLst/>
              <a:rect l="l" t="t" r="r" b="b"/>
              <a:pathLst>
                <a:path w="24140" h="941" extrusionOk="0">
                  <a:moveTo>
                    <a:pt x="24126" y="1"/>
                  </a:moveTo>
                  <a:lnTo>
                    <a:pt x="24126" y="1"/>
                  </a:lnTo>
                  <a:cubicBezTo>
                    <a:pt x="20513" y="426"/>
                    <a:pt x="16628" y="568"/>
                    <a:pt x="13054" y="568"/>
                  </a:cubicBezTo>
                  <a:cubicBezTo>
                    <a:pt x="5906" y="568"/>
                    <a:pt x="1" y="1"/>
                    <a:pt x="1" y="1"/>
                  </a:cubicBezTo>
                  <a:lnTo>
                    <a:pt x="1" y="1"/>
                  </a:lnTo>
                  <a:cubicBezTo>
                    <a:pt x="3132" y="705"/>
                    <a:pt x="6859" y="940"/>
                    <a:pt x="10435" y="940"/>
                  </a:cubicBezTo>
                  <a:cubicBezTo>
                    <a:pt x="17588" y="940"/>
                    <a:pt x="24140" y="1"/>
                    <a:pt x="24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4281425" y="4211500"/>
              <a:ext cx="603125" cy="23525"/>
            </a:xfrm>
            <a:custGeom>
              <a:avLst/>
              <a:gdLst/>
              <a:ahLst/>
              <a:cxnLst/>
              <a:rect l="l" t="t" r="r" b="b"/>
              <a:pathLst>
                <a:path w="24125" h="941" extrusionOk="0">
                  <a:moveTo>
                    <a:pt x="0" y="1"/>
                  </a:moveTo>
                  <a:lnTo>
                    <a:pt x="0" y="1"/>
                  </a:lnTo>
                  <a:cubicBezTo>
                    <a:pt x="3132" y="705"/>
                    <a:pt x="6856" y="940"/>
                    <a:pt x="10430" y="940"/>
                  </a:cubicBezTo>
                  <a:cubicBezTo>
                    <a:pt x="17578" y="940"/>
                    <a:pt x="24124" y="1"/>
                    <a:pt x="24125" y="1"/>
                  </a:cubicBezTo>
                  <a:lnTo>
                    <a:pt x="24125" y="1"/>
                  </a:lnTo>
                  <a:cubicBezTo>
                    <a:pt x="20512" y="419"/>
                    <a:pt x="16627" y="559"/>
                    <a:pt x="13053" y="559"/>
                  </a:cubicBezTo>
                  <a:cubicBezTo>
                    <a:pt x="5905" y="55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4573300" y="4300425"/>
              <a:ext cx="209775" cy="105700"/>
            </a:xfrm>
            <a:custGeom>
              <a:avLst/>
              <a:gdLst/>
              <a:ahLst/>
              <a:cxnLst/>
              <a:rect l="l" t="t" r="r" b="b"/>
              <a:pathLst>
                <a:path w="8391" h="4228" extrusionOk="0">
                  <a:moveTo>
                    <a:pt x="0" y="1"/>
                  </a:moveTo>
                  <a:cubicBezTo>
                    <a:pt x="1" y="1"/>
                    <a:pt x="2972" y="1089"/>
                    <a:pt x="4583" y="1173"/>
                  </a:cubicBezTo>
                  <a:cubicBezTo>
                    <a:pt x="6194" y="1256"/>
                    <a:pt x="4666" y="4227"/>
                    <a:pt x="4666" y="4227"/>
                  </a:cubicBezTo>
                  <a:lnTo>
                    <a:pt x="8391" y="1"/>
                  </a:lnTo>
                  <a:lnTo>
                    <a:pt x="8391" y="1"/>
                  </a:lnTo>
                  <a:cubicBezTo>
                    <a:pt x="7686" y="140"/>
                    <a:pt x="6519" y="187"/>
                    <a:pt x="5276" y="187"/>
                  </a:cubicBezTo>
                  <a:cubicBezTo>
                    <a:pt x="2790" y="18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4429450" y="3903925"/>
              <a:ext cx="213975" cy="78500"/>
            </a:xfrm>
            <a:custGeom>
              <a:avLst/>
              <a:gdLst/>
              <a:ahLst/>
              <a:cxnLst/>
              <a:rect l="l" t="t" r="r" b="b"/>
              <a:pathLst>
                <a:path w="8559" h="3140" extrusionOk="0">
                  <a:moveTo>
                    <a:pt x="5838" y="1"/>
                  </a:moveTo>
                  <a:lnTo>
                    <a:pt x="4248" y="105"/>
                  </a:lnTo>
                  <a:lnTo>
                    <a:pt x="0" y="105"/>
                  </a:lnTo>
                  <a:cubicBezTo>
                    <a:pt x="0" y="105"/>
                    <a:pt x="8035" y="2281"/>
                    <a:pt x="5943" y="2972"/>
                  </a:cubicBezTo>
                  <a:cubicBezTo>
                    <a:pt x="5420" y="3139"/>
                    <a:pt x="8558" y="3139"/>
                    <a:pt x="8558" y="3139"/>
                  </a:cubicBezTo>
                  <a:cubicBezTo>
                    <a:pt x="8558" y="3139"/>
                    <a:pt x="5420" y="691"/>
                    <a:pt x="5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433625" y="3978200"/>
              <a:ext cx="213975" cy="97850"/>
            </a:xfrm>
            <a:custGeom>
              <a:avLst/>
              <a:gdLst/>
              <a:ahLst/>
              <a:cxnLst/>
              <a:rect l="l" t="t" r="r" b="b"/>
              <a:pathLst>
                <a:path w="8559" h="3914" extrusionOk="0">
                  <a:moveTo>
                    <a:pt x="5859" y="1"/>
                  </a:moveTo>
                  <a:lnTo>
                    <a:pt x="4248" y="126"/>
                  </a:lnTo>
                  <a:lnTo>
                    <a:pt x="1" y="126"/>
                  </a:lnTo>
                  <a:cubicBezTo>
                    <a:pt x="1" y="126"/>
                    <a:pt x="8036" y="2826"/>
                    <a:pt x="5943" y="3704"/>
                  </a:cubicBezTo>
                  <a:cubicBezTo>
                    <a:pt x="5420" y="3914"/>
                    <a:pt x="8559" y="3914"/>
                    <a:pt x="8559" y="3914"/>
                  </a:cubicBezTo>
                  <a:cubicBezTo>
                    <a:pt x="8559" y="3914"/>
                    <a:pt x="5441" y="859"/>
                    <a:pt x="5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4512100" y="4071325"/>
              <a:ext cx="213450" cy="82675"/>
            </a:xfrm>
            <a:custGeom>
              <a:avLst/>
              <a:gdLst/>
              <a:ahLst/>
              <a:cxnLst/>
              <a:rect l="l" t="t" r="r" b="b"/>
              <a:pathLst>
                <a:path w="8538" h="3307" extrusionOk="0">
                  <a:moveTo>
                    <a:pt x="5838" y="0"/>
                  </a:moveTo>
                  <a:lnTo>
                    <a:pt x="4227" y="84"/>
                  </a:lnTo>
                  <a:lnTo>
                    <a:pt x="0" y="84"/>
                  </a:lnTo>
                  <a:cubicBezTo>
                    <a:pt x="0" y="84"/>
                    <a:pt x="8035" y="2386"/>
                    <a:pt x="5922" y="3139"/>
                  </a:cubicBezTo>
                  <a:cubicBezTo>
                    <a:pt x="5420" y="3306"/>
                    <a:pt x="8537" y="3306"/>
                    <a:pt x="8537" y="3306"/>
                  </a:cubicBezTo>
                  <a:cubicBezTo>
                    <a:pt x="8537" y="3306"/>
                    <a:pt x="5399" y="691"/>
                    <a:pt x="5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4380800" y="4151350"/>
              <a:ext cx="213975" cy="83200"/>
            </a:xfrm>
            <a:custGeom>
              <a:avLst/>
              <a:gdLst/>
              <a:ahLst/>
              <a:cxnLst/>
              <a:rect l="l" t="t" r="r" b="b"/>
              <a:pathLst>
                <a:path w="8559" h="3328" extrusionOk="0">
                  <a:moveTo>
                    <a:pt x="5838" y="1"/>
                  </a:moveTo>
                  <a:lnTo>
                    <a:pt x="4248" y="105"/>
                  </a:lnTo>
                  <a:lnTo>
                    <a:pt x="1" y="105"/>
                  </a:lnTo>
                  <a:cubicBezTo>
                    <a:pt x="1" y="105"/>
                    <a:pt x="8035" y="2407"/>
                    <a:pt x="5943" y="3160"/>
                  </a:cubicBezTo>
                  <a:cubicBezTo>
                    <a:pt x="5420" y="3327"/>
                    <a:pt x="8558" y="3327"/>
                    <a:pt x="8558" y="3327"/>
                  </a:cubicBezTo>
                  <a:cubicBezTo>
                    <a:pt x="8558" y="3327"/>
                    <a:pt x="5420" y="712"/>
                    <a:pt x="5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3806450" y="1566250"/>
              <a:ext cx="1577150" cy="2205375"/>
            </a:xfrm>
            <a:custGeom>
              <a:avLst/>
              <a:gdLst/>
              <a:ahLst/>
              <a:cxnLst/>
              <a:rect l="l" t="t" r="r" b="b"/>
              <a:pathLst>
                <a:path w="63086" h="88215" fill="none" extrusionOk="0">
                  <a:moveTo>
                    <a:pt x="35843" y="75158"/>
                  </a:moveTo>
                  <a:lnTo>
                    <a:pt x="45216" y="88214"/>
                  </a:lnTo>
                  <a:lnTo>
                    <a:pt x="54841" y="67876"/>
                  </a:lnTo>
                  <a:lnTo>
                    <a:pt x="63085" y="44107"/>
                  </a:lnTo>
                  <a:lnTo>
                    <a:pt x="0" y="17785"/>
                  </a:lnTo>
                  <a:lnTo>
                    <a:pt x="19836" y="0"/>
                  </a:lnTo>
                  <a:lnTo>
                    <a:pt x="57038" y="20380"/>
                  </a:lnTo>
                  <a:lnTo>
                    <a:pt x="2825" y="52811"/>
                  </a:lnTo>
                  <a:lnTo>
                    <a:pt x="43208" y="53125"/>
                  </a:lnTo>
                  <a:lnTo>
                    <a:pt x="54841" y="67876"/>
                  </a:lnTo>
                  <a:lnTo>
                    <a:pt x="16300" y="86122"/>
                  </a:lnTo>
                  <a:lnTo>
                    <a:pt x="9207" y="74300"/>
                  </a:lnTo>
                  <a:lnTo>
                    <a:pt x="6947" y="64089"/>
                  </a:lnTo>
                </a:path>
              </a:pathLst>
            </a:custGeom>
            <a:noFill/>
            <a:ln w="13075" cap="flat" cmpd="sng">
              <a:solidFill>
                <a:srgbClr val="434343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4559175" y="1608600"/>
              <a:ext cx="824425" cy="1060350"/>
            </a:xfrm>
            <a:custGeom>
              <a:avLst/>
              <a:gdLst/>
              <a:ahLst/>
              <a:cxnLst/>
              <a:rect l="l" t="t" r="r" b="b"/>
              <a:pathLst>
                <a:path w="32977" h="42414" fill="none" extrusionOk="0">
                  <a:moveTo>
                    <a:pt x="10044" y="9437"/>
                  </a:moveTo>
                  <a:lnTo>
                    <a:pt x="16530" y="1"/>
                  </a:lnTo>
                  <a:lnTo>
                    <a:pt x="26929" y="18686"/>
                  </a:lnTo>
                  <a:lnTo>
                    <a:pt x="31825" y="16175"/>
                  </a:lnTo>
                  <a:lnTo>
                    <a:pt x="32976" y="42413"/>
                  </a:lnTo>
                  <a:lnTo>
                    <a:pt x="26929" y="18686"/>
                  </a:lnTo>
                  <a:lnTo>
                    <a:pt x="1" y="11906"/>
                  </a:lnTo>
                </a:path>
              </a:pathLst>
            </a:custGeom>
            <a:noFill/>
            <a:ln w="13075" cap="flat" cmpd="sng">
              <a:solidFill>
                <a:srgbClr val="434343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3767750" y="1804775"/>
              <a:ext cx="959350" cy="1640950"/>
            </a:xfrm>
            <a:custGeom>
              <a:avLst/>
              <a:gdLst/>
              <a:ahLst/>
              <a:cxnLst/>
              <a:rect l="l" t="t" r="r" b="b"/>
              <a:pathLst>
                <a:path w="38374" h="65638" fill="none" extrusionOk="0">
                  <a:moveTo>
                    <a:pt x="31155" y="20819"/>
                  </a:moveTo>
                  <a:lnTo>
                    <a:pt x="31658" y="4059"/>
                  </a:lnTo>
                  <a:lnTo>
                    <a:pt x="10755" y="0"/>
                  </a:lnTo>
                  <a:lnTo>
                    <a:pt x="19187" y="15735"/>
                  </a:lnTo>
                  <a:lnTo>
                    <a:pt x="0" y="25904"/>
                  </a:lnTo>
                  <a:lnTo>
                    <a:pt x="4373" y="43270"/>
                  </a:lnTo>
                  <a:lnTo>
                    <a:pt x="8495" y="54548"/>
                  </a:lnTo>
                  <a:lnTo>
                    <a:pt x="26929" y="43438"/>
                  </a:lnTo>
                  <a:lnTo>
                    <a:pt x="10755" y="64759"/>
                  </a:lnTo>
                  <a:lnTo>
                    <a:pt x="38374" y="65638"/>
                  </a:lnTo>
                  <a:lnTo>
                    <a:pt x="29272" y="28373"/>
                  </a:lnTo>
                </a:path>
              </a:pathLst>
            </a:custGeom>
            <a:noFill/>
            <a:ln w="13075" cap="flat" cmpd="sng">
              <a:solidFill>
                <a:srgbClr val="434343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3767750" y="2010875"/>
              <a:ext cx="38725" cy="441500"/>
            </a:xfrm>
            <a:custGeom>
              <a:avLst/>
              <a:gdLst/>
              <a:ahLst/>
              <a:cxnLst/>
              <a:rect l="l" t="t" r="r" b="b"/>
              <a:pathLst>
                <a:path w="1549" h="17660" fill="none" extrusionOk="0">
                  <a:moveTo>
                    <a:pt x="1548" y="0"/>
                  </a:moveTo>
                  <a:lnTo>
                    <a:pt x="0" y="17660"/>
                  </a:lnTo>
                </a:path>
              </a:pathLst>
            </a:custGeom>
            <a:noFill/>
            <a:ln w="13075" cap="flat" cmpd="sng">
              <a:solidFill>
                <a:srgbClr val="434343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4302350" y="1507125"/>
              <a:ext cx="1052475" cy="505850"/>
            </a:xfrm>
            <a:custGeom>
              <a:avLst/>
              <a:gdLst/>
              <a:ahLst/>
              <a:cxnLst/>
              <a:rect l="l" t="t" r="r" b="b"/>
              <a:pathLst>
                <a:path w="42099" h="20234" fill="none" extrusionOk="0">
                  <a:moveTo>
                    <a:pt x="42098" y="20234"/>
                  </a:moveTo>
                  <a:lnTo>
                    <a:pt x="26803" y="4060"/>
                  </a:lnTo>
                  <a:lnTo>
                    <a:pt x="13098" y="1"/>
                  </a:lnTo>
                  <a:lnTo>
                    <a:pt x="0" y="2365"/>
                  </a:lnTo>
                </a:path>
              </a:pathLst>
            </a:custGeom>
            <a:noFill/>
            <a:ln w="13075" cap="flat" cmpd="sng">
              <a:solidFill>
                <a:srgbClr val="434343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182025" y="2198125"/>
              <a:ext cx="65425" cy="505850"/>
            </a:xfrm>
            <a:custGeom>
              <a:avLst/>
              <a:gdLst/>
              <a:ahLst/>
              <a:cxnLst/>
              <a:rect l="l" t="t" r="r" b="b"/>
              <a:pathLst>
                <a:path w="2617" h="20234" fill="none" extrusionOk="0">
                  <a:moveTo>
                    <a:pt x="1" y="20234"/>
                  </a:moveTo>
                  <a:lnTo>
                    <a:pt x="2616" y="1"/>
                  </a:lnTo>
                </a:path>
              </a:pathLst>
            </a:custGeom>
            <a:noFill/>
            <a:ln w="13075" cap="flat" cmpd="sng">
              <a:solidFill>
                <a:srgbClr val="434343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4697275" y="2395850"/>
              <a:ext cx="605750" cy="498550"/>
            </a:xfrm>
            <a:custGeom>
              <a:avLst/>
              <a:gdLst/>
              <a:ahLst/>
              <a:cxnLst/>
              <a:rect l="l" t="t" r="r" b="b"/>
              <a:pathLst>
                <a:path w="24230" h="19942" fill="none" extrusionOk="0">
                  <a:moveTo>
                    <a:pt x="24230" y="11174"/>
                  </a:moveTo>
                  <a:lnTo>
                    <a:pt x="7575" y="19941"/>
                  </a:lnTo>
                  <a:lnTo>
                    <a:pt x="0" y="1"/>
                  </a:lnTo>
                </a:path>
              </a:pathLst>
            </a:custGeom>
            <a:noFill/>
            <a:ln w="13075" cap="flat" cmpd="sng">
              <a:solidFill>
                <a:srgbClr val="434343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4281425" y="3108825"/>
              <a:ext cx="445675" cy="336900"/>
            </a:xfrm>
            <a:custGeom>
              <a:avLst/>
              <a:gdLst/>
              <a:ahLst/>
              <a:cxnLst/>
              <a:rect l="l" t="t" r="r" b="b"/>
              <a:pathLst>
                <a:path w="17827" h="13476" fill="none" extrusionOk="0">
                  <a:moveTo>
                    <a:pt x="0" y="1"/>
                  </a:moveTo>
                  <a:lnTo>
                    <a:pt x="17827" y="13476"/>
                  </a:lnTo>
                </a:path>
              </a:pathLst>
            </a:custGeom>
            <a:noFill/>
            <a:ln w="13075" cap="flat" cmpd="sng">
              <a:solidFill>
                <a:srgbClr val="434343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4732325" y="3057575"/>
              <a:ext cx="269925" cy="380300"/>
            </a:xfrm>
            <a:custGeom>
              <a:avLst/>
              <a:gdLst/>
              <a:ahLst/>
              <a:cxnLst/>
              <a:rect l="l" t="t" r="r" b="b"/>
              <a:pathLst>
                <a:path w="10797" h="15212" fill="none" extrusionOk="0">
                  <a:moveTo>
                    <a:pt x="10797" y="0"/>
                  </a:moveTo>
                  <a:lnTo>
                    <a:pt x="0" y="15212"/>
                  </a:lnTo>
                </a:path>
              </a:pathLst>
            </a:custGeom>
            <a:noFill/>
            <a:ln w="13075" cap="flat" cmpd="sng">
              <a:solidFill>
                <a:srgbClr val="434343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3985350" y="3360450"/>
              <a:ext cx="121900" cy="121900"/>
            </a:xfrm>
            <a:custGeom>
              <a:avLst/>
              <a:gdLst/>
              <a:ahLst/>
              <a:cxnLst/>
              <a:rect l="l" t="t" r="r" b="b"/>
              <a:pathLst>
                <a:path w="4876" h="4876" extrusionOk="0">
                  <a:moveTo>
                    <a:pt x="2448" y="0"/>
                  </a:moveTo>
                  <a:cubicBezTo>
                    <a:pt x="1088" y="0"/>
                    <a:pt x="0" y="1088"/>
                    <a:pt x="0" y="2448"/>
                  </a:cubicBezTo>
                  <a:cubicBezTo>
                    <a:pt x="0" y="3787"/>
                    <a:pt x="1088" y="4875"/>
                    <a:pt x="2448" y="4875"/>
                  </a:cubicBezTo>
                  <a:cubicBezTo>
                    <a:pt x="3787" y="4875"/>
                    <a:pt x="4876" y="3787"/>
                    <a:pt x="4876" y="2448"/>
                  </a:cubicBezTo>
                  <a:cubicBezTo>
                    <a:pt x="4876" y="1088"/>
                    <a:pt x="3787" y="0"/>
                    <a:pt x="2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654900" y="3360450"/>
              <a:ext cx="154325" cy="154325"/>
            </a:xfrm>
            <a:custGeom>
              <a:avLst/>
              <a:gdLst/>
              <a:ahLst/>
              <a:cxnLst/>
              <a:rect l="l" t="t" r="r" b="b"/>
              <a:pathLst>
                <a:path w="6173" h="6173" extrusionOk="0">
                  <a:moveTo>
                    <a:pt x="3097" y="0"/>
                  </a:moveTo>
                  <a:cubicBezTo>
                    <a:pt x="1382" y="0"/>
                    <a:pt x="1" y="1381"/>
                    <a:pt x="1" y="3097"/>
                  </a:cubicBezTo>
                  <a:cubicBezTo>
                    <a:pt x="1" y="4792"/>
                    <a:pt x="1382" y="6173"/>
                    <a:pt x="3097" y="6173"/>
                  </a:cubicBezTo>
                  <a:cubicBezTo>
                    <a:pt x="4792" y="6173"/>
                    <a:pt x="6173" y="4792"/>
                    <a:pt x="6173" y="3097"/>
                  </a:cubicBezTo>
                  <a:cubicBezTo>
                    <a:pt x="6173" y="1381"/>
                    <a:pt x="4792" y="0"/>
                    <a:pt x="3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5116275" y="3210825"/>
              <a:ext cx="100450" cy="100475"/>
            </a:xfrm>
            <a:custGeom>
              <a:avLst/>
              <a:gdLst/>
              <a:ahLst/>
              <a:cxnLst/>
              <a:rect l="l" t="t" r="r" b="b"/>
              <a:pathLst>
                <a:path w="4018" h="4019" extrusionOk="0">
                  <a:moveTo>
                    <a:pt x="2009" y="1"/>
                  </a:moveTo>
                  <a:cubicBezTo>
                    <a:pt x="900" y="1"/>
                    <a:pt x="0" y="901"/>
                    <a:pt x="0" y="2010"/>
                  </a:cubicBezTo>
                  <a:cubicBezTo>
                    <a:pt x="0" y="3119"/>
                    <a:pt x="900" y="4018"/>
                    <a:pt x="2009" y="4018"/>
                  </a:cubicBezTo>
                  <a:cubicBezTo>
                    <a:pt x="3118" y="4018"/>
                    <a:pt x="4018" y="3119"/>
                    <a:pt x="4018" y="2010"/>
                  </a:cubicBezTo>
                  <a:cubicBezTo>
                    <a:pt x="4018" y="901"/>
                    <a:pt x="3118" y="1"/>
                    <a:pt x="2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4839550" y="2839450"/>
              <a:ext cx="96275" cy="96275"/>
            </a:xfrm>
            <a:custGeom>
              <a:avLst/>
              <a:gdLst/>
              <a:ahLst/>
              <a:cxnLst/>
              <a:rect l="l" t="t" r="r" b="b"/>
              <a:pathLst>
                <a:path w="3851" h="3851" extrusionOk="0">
                  <a:moveTo>
                    <a:pt x="1926" y="0"/>
                  </a:moveTo>
                  <a:cubicBezTo>
                    <a:pt x="858" y="0"/>
                    <a:pt x="1" y="858"/>
                    <a:pt x="1" y="1925"/>
                  </a:cubicBezTo>
                  <a:cubicBezTo>
                    <a:pt x="1" y="2992"/>
                    <a:pt x="858" y="3850"/>
                    <a:pt x="1926" y="3850"/>
                  </a:cubicBezTo>
                  <a:cubicBezTo>
                    <a:pt x="2972" y="3850"/>
                    <a:pt x="3851" y="2992"/>
                    <a:pt x="3851" y="1925"/>
                  </a:cubicBezTo>
                  <a:cubicBezTo>
                    <a:pt x="3851" y="858"/>
                    <a:pt x="2972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4559175" y="2853575"/>
              <a:ext cx="95750" cy="95750"/>
            </a:xfrm>
            <a:custGeom>
              <a:avLst/>
              <a:gdLst/>
              <a:ahLst/>
              <a:cxnLst/>
              <a:rect l="l" t="t" r="r" b="b"/>
              <a:pathLst>
                <a:path w="3830" h="3830" extrusionOk="0">
                  <a:moveTo>
                    <a:pt x="1925" y="0"/>
                  </a:moveTo>
                  <a:cubicBezTo>
                    <a:pt x="858" y="0"/>
                    <a:pt x="1" y="858"/>
                    <a:pt x="1" y="1925"/>
                  </a:cubicBezTo>
                  <a:cubicBezTo>
                    <a:pt x="1" y="2971"/>
                    <a:pt x="858" y="3829"/>
                    <a:pt x="1925" y="3829"/>
                  </a:cubicBezTo>
                  <a:cubicBezTo>
                    <a:pt x="2972" y="3829"/>
                    <a:pt x="3830" y="2971"/>
                    <a:pt x="3830" y="1925"/>
                  </a:cubicBezTo>
                  <a:cubicBezTo>
                    <a:pt x="3830" y="858"/>
                    <a:pt x="2972" y="0"/>
                    <a:pt x="1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4646525" y="2326800"/>
              <a:ext cx="166900" cy="167425"/>
            </a:xfrm>
            <a:custGeom>
              <a:avLst/>
              <a:gdLst/>
              <a:ahLst/>
              <a:cxnLst/>
              <a:rect l="l" t="t" r="r" b="b"/>
              <a:pathLst>
                <a:path w="6676" h="6697" extrusionOk="0">
                  <a:moveTo>
                    <a:pt x="3328" y="1"/>
                  </a:moveTo>
                  <a:cubicBezTo>
                    <a:pt x="1486" y="1"/>
                    <a:pt x="1" y="1507"/>
                    <a:pt x="1" y="3349"/>
                  </a:cubicBezTo>
                  <a:cubicBezTo>
                    <a:pt x="1" y="5190"/>
                    <a:pt x="1486" y="6697"/>
                    <a:pt x="3328" y="6697"/>
                  </a:cubicBezTo>
                  <a:cubicBezTo>
                    <a:pt x="5190" y="6697"/>
                    <a:pt x="6675" y="5190"/>
                    <a:pt x="6675" y="3349"/>
                  </a:cubicBezTo>
                  <a:cubicBezTo>
                    <a:pt x="6675" y="1507"/>
                    <a:pt x="5190" y="1"/>
                    <a:pt x="3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5286800" y="2600900"/>
              <a:ext cx="136025" cy="136050"/>
            </a:xfrm>
            <a:custGeom>
              <a:avLst/>
              <a:gdLst/>
              <a:ahLst/>
              <a:cxnLst/>
              <a:rect l="l" t="t" r="r" b="b"/>
              <a:pathLst>
                <a:path w="5441" h="5442" extrusionOk="0">
                  <a:moveTo>
                    <a:pt x="2720" y="1"/>
                  </a:moveTo>
                  <a:cubicBezTo>
                    <a:pt x="1214" y="1"/>
                    <a:pt x="0" y="1215"/>
                    <a:pt x="0" y="2721"/>
                  </a:cubicBezTo>
                  <a:cubicBezTo>
                    <a:pt x="0" y="4228"/>
                    <a:pt x="1214" y="5441"/>
                    <a:pt x="2720" y="5441"/>
                  </a:cubicBezTo>
                  <a:cubicBezTo>
                    <a:pt x="4227" y="5441"/>
                    <a:pt x="5440" y="4228"/>
                    <a:pt x="5440" y="2721"/>
                  </a:cubicBezTo>
                  <a:cubicBezTo>
                    <a:pt x="5440" y="1215"/>
                    <a:pt x="4227" y="1"/>
                    <a:pt x="2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5153400" y="2028125"/>
              <a:ext cx="105175" cy="104650"/>
            </a:xfrm>
            <a:custGeom>
              <a:avLst/>
              <a:gdLst/>
              <a:ahLst/>
              <a:cxnLst/>
              <a:rect l="l" t="t" r="r" b="b"/>
              <a:pathLst>
                <a:path w="4207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65" y="4185"/>
                    <a:pt x="4206" y="3244"/>
                    <a:pt x="4206" y="2093"/>
                  </a:cubicBezTo>
                  <a:cubicBezTo>
                    <a:pt x="4206" y="942"/>
                    <a:pt x="3265" y="1"/>
                    <a:pt x="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4922725" y="1566250"/>
              <a:ext cx="79525" cy="79525"/>
            </a:xfrm>
            <a:custGeom>
              <a:avLst/>
              <a:gdLst/>
              <a:ahLst/>
              <a:cxnLst/>
              <a:rect l="l" t="t" r="r" b="b"/>
              <a:pathLst>
                <a:path w="3181" h="3181" extrusionOk="0">
                  <a:moveTo>
                    <a:pt x="1591" y="0"/>
                  </a:moveTo>
                  <a:cubicBezTo>
                    <a:pt x="712" y="0"/>
                    <a:pt x="0" y="711"/>
                    <a:pt x="0" y="1590"/>
                  </a:cubicBezTo>
                  <a:cubicBezTo>
                    <a:pt x="0" y="2469"/>
                    <a:pt x="712" y="3180"/>
                    <a:pt x="1591" y="3180"/>
                  </a:cubicBezTo>
                  <a:cubicBezTo>
                    <a:pt x="2469" y="3180"/>
                    <a:pt x="3181" y="2469"/>
                    <a:pt x="3181" y="1590"/>
                  </a:cubicBezTo>
                  <a:cubicBezTo>
                    <a:pt x="3181" y="711"/>
                    <a:pt x="2469" y="0"/>
                    <a:pt x="1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774700" y="1804250"/>
              <a:ext cx="83175" cy="83725"/>
            </a:xfrm>
            <a:custGeom>
              <a:avLst/>
              <a:gdLst/>
              <a:ahLst/>
              <a:cxnLst/>
              <a:rect l="l" t="t" r="r" b="b"/>
              <a:pathLst>
                <a:path w="3327" h="3349" extrusionOk="0">
                  <a:moveTo>
                    <a:pt x="1653" y="0"/>
                  </a:moveTo>
                  <a:cubicBezTo>
                    <a:pt x="732" y="0"/>
                    <a:pt x="0" y="754"/>
                    <a:pt x="0" y="1674"/>
                  </a:cubicBezTo>
                  <a:cubicBezTo>
                    <a:pt x="0" y="2595"/>
                    <a:pt x="732" y="3348"/>
                    <a:pt x="1653" y="3348"/>
                  </a:cubicBezTo>
                  <a:cubicBezTo>
                    <a:pt x="2574" y="3348"/>
                    <a:pt x="3327" y="2595"/>
                    <a:pt x="3327" y="1674"/>
                  </a:cubicBezTo>
                  <a:cubicBezTo>
                    <a:pt x="3327" y="754"/>
                    <a:pt x="2574" y="0"/>
                    <a:pt x="16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4262050" y="1532750"/>
              <a:ext cx="106750" cy="106225"/>
            </a:xfrm>
            <a:custGeom>
              <a:avLst/>
              <a:gdLst/>
              <a:ahLst/>
              <a:cxnLst/>
              <a:rect l="l" t="t" r="r" b="b"/>
              <a:pathLst>
                <a:path w="4270" h="4249" extrusionOk="0">
                  <a:moveTo>
                    <a:pt x="2135" y="1"/>
                  </a:moveTo>
                  <a:cubicBezTo>
                    <a:pt x="963" y="1"/>
                    <a:pt x="1" y="963"/>
                    <a:pt x="1" y="2135"/>
                  </a:cubicBezTo>
                  <a:cubicBezTo>
                    <a:pt x="1" y="3307"/>
                    <a:pt x="963" y="4248"/>
                    <a:pt x="2135" y="4248"/>
                  </a:cubicBezTo>
                  <a:cubicBezTo>
                    <a:pt x="3307" y="4248"/>
                    <a:pt x="4269" y="3307"/>
                    <a:pt x="4269" y="2135"/>
                  </a:cubicBezTo>
                  <a:cubicBezTo>
                    <a:pt x="4269" y="963"/>
                    <a:pt x="3307" y="1"/>
                    <a:pt x="2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4583250" y="1452200"/>
              <a:ext cx="114050" cy="114075"/>
            </a:xfrm>
            <a:custGeom>
              <a:avLst/>
              <a:gdLst/>
              <a:ahLst/>
              <a:cxnLst/>
              <a:rect l="l" t="t" r="r" b="b"/>
              <a:pathLst>
                <a:path w="4562" h="4563" extrusionOk="0">
                  <a:moveTo>
                    <a:pt x="2281" y="1"/>
                  </a:moveTo>
                  <a:cubicBezTo>
                    <a:pt x="1025" y="1"/>
                    <a:pt x="0" y="1026"/>
                    <a:pt x="0" y="2281"/>
                  </a:cubicBezTo>
                  <a:cubicBezTo>
                    <a:pt x="0" y="3537"/>
                    <a:pt x="1025" y="4562"/>
                    <a:pt x="2281" y="4562"/>
                  </a:cubicBezTo>
                  <a:cubicBezTo>
                    <a:pt x="3536" y="4562"/>
                    <a:pt x="4561" y="3537"/>
                    <a:pt x="4561" y="2281"/>
                  </a:cubicBezTo>
                  <a:cubicBezTo>
                    <a:pt x="4561" y="1026"/>
                    <a:pt x="3536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4499550" y="1846100"/>
              <a:ext cx="107775" cy="107775"/>
            </a:xfrm>
            <a:custGeom>
              <a:avLst/>
              <a:gdLst/>
              <a:ahLst/>
              <a:cxnLst/>
              <a:rect l="l" t="t" r="r" b="b"/>
              <a:pathLst>
                <a:path w="4311" h="4311" extrusionOk="0">
                  <a:moveTo>
                    <a:pt x="2155" y="0"/>
                  </a:moveTo>
                  <a:cubicBezTo>
                    <a:pt x="963" y="0"/>
                    <a:pt x="0" y="963"/>
                    <a:pt x="0" y="2155"/>
                  </a:cubicBezTo>
                  <a:cubicBezTo>
                    <a:pt x="0" y="3348"/>
                    <a:pt x="963" y="4310"/>
                    <a:pt x="2155" y="4310"/>
                  </a:cubicBezTo>
                  <a:cubicBezTo>
                    <a:pt x="3348" y="4310"/>
                    <a:pt x="4310" y="3348"/>
                    <a:pt x="4310" y="2155"/>
                  </a:cubicBezTo>
                  <a:cubicBezTo>
                    <a:pt x="4310" y="963"/>
                    <a:pt x="3348" y="0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4182025" y="2150525"/>
              <a:ext cx="113550" cy="114075"/>
            </a:xfrm>
            <a:custGeom>
              <a:avLst/>
              <a:gdLst/>
              <a:ahLst/>
              <a:cxnLst/>
              <a:rect l="l" t="t" r="r" b="b"/>
              <a:pathLst>
                <a:path w="4542" h="4563" extrusionOk="0">
                  <a:moveTo>
                    <a:pt x="2281" y="1"/>
                  </a:moveTo>
                  <a:cubicBezTo>
                    <a:pt x="1005" y="1"/>
                    <a:pt x="1" y="1026"/>
                    <a:pt x="1" y="2281"/>
                  </a:cubicBezTo>
                  <a:cubicBezTo>
                    <a:pt x="1" y="3537"/>
                    <a:pt x="1005" y="4562"/>
                    <a:pt x="2281" y="4562"/>
                  </a:cubicBezTo>
                  <a:cubicBezTo>
                    <a:pt x="3537" y="4562"/>
                    <a:pt x="4541" y="3537"/>
                    <a:pt x="4541" y="2281"/>
                  </a:cubicBezTo>
                  <a:cubicBezTo>
                    <a:pt x="4541" y="1026"/>
                    <a:pt x="3537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4499550" y="2287050"/>
              <a:ext cx="78475" cy="77975"/>
            </a:xfrm>
            <a:custGeom>
              <a:avLst/>
              <a:gdLst/>
              <a:ahLst/>
              <a:cxnLst/>
              <a:rect l="l" t="t" r="r" b="b"/>
              <a:pathLst>
                <a:path w="3139" h="3119" extrusionOk="0">
                  <a:moveTo>
                    <a:pt x="1570" y="1"/>
                  </a:moveTo>
                  <a:cubicBezTo>
                    <a:pt x="712" y="1"/>
                    <a:pt x="0" y="691"/>
                    <a:pt x="0" y="1549"/>
                  </a:cubicBezTo>
                  <a:cubicBezTo>
                    <a:pt x="0" y="2428"/>
                    <a:pt x="712" y="3118"/>
                    <a:pt x="1570" y="3118"/>
                  </a:cubicBezTo>
                  <a:cubicBezTo>
                    <a:pt x="2427" y="3118"/>
                    <a:pt x="3139" y="2428"/>
                    <a:pt x="3139" y="1549"/>
                  </a:cubicBezTo>
                  <a:cubicBezTo>
                    <a:pt x="3139" y="691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4465025" y="2483225"/>
              <a:ext cx="73775" cy="73775"/>
            </a:xfrm>
            <a:custGeom>
              <a:avLst/>
              <a:gdLst/>
              <a:ahLst/>
              <a:cxnLst/>
              <a:rect l="l" t="t" r="r" b="b"/>
              <a:pathLst>
                <a:path w="2951" h="2951" extrusionOk="0">
                  <a:moveTo>
                    <a:pt x="1465" y="0"/>
                  </a:moveTo>
                  <a:cubicBezTo>
                    <a:pt x="649" y="0"/>
                    <a:pt x="0" y="649"/>
                    <a:pt x="0" y="1465"/>
                  </a:cubicBezTo>
                  <a:cubicBezTo>
                    <a:pt x="0" y="2281"/>
                    <a:pt x="649" y="2950"/>
                    <a:pt x="1465" y="2950"/>
                  </a:cubicBezTo>
                  <a:cubicBezTo>
                    <a:pt x="2281" y="2950"/>
                    <a:pt x="2951" y="2281"/>
                    <a:pt x="2951" y="1465"/>
                  </a:cubicBezTo>
                  <a:cubicBezTo>
                    <a:pt x="2951" y="649"/>
                    <a:pt x="2281" y="0"/>
                    <a:pt x="1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4387075" y="28404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extrusionOk="0">
                  <a:moveTo>
                    <a:pt x="2260" y="1"/>
                  </a:moveTo>
                  <a:cubicBezTo>
                    <a:pt x="1005" y="1"/>
                    <a:pt x="1" y="1005"/>
                    <a:pt x="1" y="2261"/>
                  </a:cubicBezTo>
                  <a:cubicBezTo>
                    <a:pt x="1" y="3495"/>
                    <a:pt x="1005" y="4500"/>
                    <a:pt x="2260" y="4500"/>
                  </a:cubicBezTo>
                  <a:cubicBezTo>
                    <a:pt x="3495" y="4500"/>
                    <a:pt x="4499" y="3495"/>
                    <a:pt x="4499" y="2261"/>
                  </a:cubicBezTo>
                  <a:cubicBezTo>
                    <a:pt x="4499" y="1005"/>
                    <a:pt x="349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3928850" y="3131850"/>
              <a:ext cx="86850" cy="87375"/>
            </a:xfrm>
            <a:custGeom>
              <a:avLst/>
              <a:gdLst/>
              <a:ahLst/>
              <a:cxnLst/>
              <a:rect l="l" t="t" r="r" b="b"/>
              <a:pathLst>
                <a:path w="3474" h="3495" extrusionOk="0">
                  <a:moveTo>
                    <a:pt x="1737" y="0"/>
                  </a:moveTo>
                  <a:cubicBezTo>
                    <a:pt x="775" y="0"/>
                    <a:pt x="1" y="796"/>
                    <a:pt x="1" y="1758"/>
                  </a:cubicBezTo>
                  <a:cubicBezTo>
                    <a:pt x="1" y="2721"/>
                    <a:pt x="775" y="3495"/>
                    <a:pt x="1737" y="3495"/>
                  </a:cubicBezTo>
                  <a:cubicBezTo>
                    <a:pt x="2700" y="3495"/>
                    <a:pt x="3474" y="2721"/>
                    <a:pt x="3474" y="1758"/>
                  </a:cubicBezTo>
                  <a:cubicBezTo>
                    <a:pt x="3474" y="796"/>
                    <a:pt x="2700" y="0"/>
                    <a:pt x="1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3843075" y="2853575"/>
              <a:ext cx="85800" cy="85800"/>
            </a:xfrm>
            <a:custGeom>
              <a:avLst/>
              <a:gdLst/>
              <a:ahLst/>
              <a:cxnLst/>
              <a:rect l="l" t="t" r="r" b="b"/>
              <a:pathLst>
                <a:path w="3432" h="3432" extrusionOk="0">
                  <a:moveTo>
                    <a:pt x="1716" y="0"/>
                  </a:moveTo>
                  <a:cubicBezTo>
                    <a:pt x="753" y="0"/>
                    <a:pt x="0" y="774"/>
                    <a:pt x="0" y="1716"/>
                  </a:cubicBezTo>
                  <a:cubicBezTo>
                    <a:pt x="0" y="2657"/>
                    <a:pt x="753" y="3432"/>
                    <a:pt x="1716" y="3432"/>
                  </a:cubicBezTo>
                  <a:cubicBezTo>
                    <a:pt x="2657" y="3432"/>
                    <a:pt x="3432" y="2657"/>
                    <a:pt x="3432" y="1716"/>
                  </a:cubicBezTo>
                  <a:cubicBezTo>
                    <a:pt x="3432" y="774"/>
                    <a:pt x="2657" y="0"/>
                    <a:pt x="1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4155350" y="2652700"/>
              <a:ext cx="83200" cy="83200"/>
            </a:xfrm>
            <a:custGeom>
              <a:avLst/>
              <a:gdLst/>
              <a:ahLst/>
              <a:cxnLst/>
              <a:rect l="l" t="t" r="r" b="b"/>
              <a:pathLst>
                <a:path w="3328" h="3328" extrusionOk="0">
                  <a:moveTo>
                    <a:pt x="1674" y="0"/>
                  </a:moveTo>
                  <a:cubicBezTo>
                    <a:pt x="754" y="0"/>
                    <a:pt x="0" y="733"/>
                    <a:pt x="0" y="1653"/>
                  </a:cubicBezTo>
                  <a:cubicBezTo>
                    <a:pt x="0" y="2574"/>
                    <a:pt x="754" y="3327"/>
                    <a:pt x="1674" y="3327"/>
                  </a:cubicBezTo>
                  <a:cubicBezTo>
                    <a:pt x="2595" y="3327"/>
                    <a:pt x="3327" y="2574"/>
                    <a:pt x="3327" y="1653"/>
                  </a:cubicBezTo>
                  <a:cubicBezTo>
                    <a:pt x="3327" y="733"/>
                    <a:pt x="2595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3724325" y="2386975"/>
              <a:ext cx="129225" cy="129225"/>
            </a:xfrm>
            <a:custGeom>
              <a:avLst/>
              <a:gdLst/>
              <a:ahLst/>
              <a:cxnLst/>
              <a:rect l="l" t="t" r="r" b="b"/>
              <a:pathLst>
                <a:path w="5169" h="5169" extrusionOk="0">
                  <a:moveTo>
                    <a:pt x="2595" y="0"/>
                  </a:moveTo>
                  <a:cubicBezTo>
                    <a:pt x="1151" y="0"/>
                    <a:pt x="0" y="1151"/>
                    <a:pt x="0" y="2595"/>
                  </a:cubicBezTo>
                  <a:cubicBezTo>
                    <a:pt x="0" y="4018"/>
                    <a:pt x="1151" y="5168"/>
                    <a:pt x="2595" y="5168"/>
                  </a:cubicBezTo>
                  <a:cubicBezTo>
                    <a:pt x="4018" y="5168"/>
                    <a:pt x="5169" y="4018"/>
                    <a:pt x="5169" y="2595"/>
                  </a:cubicBezTo>
                  <a:cubicBezTo>
                    <a:pt x="5169" y="1151"/>
                    <a:pt x="4018" y="0"/>
                    <a:pt x="2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3766700" y="1966400"/>
              <a:ext cx="92600" cy="92625"/>
            </a:xfrm>
            <a:custGeom>
              <a:avLst/>
              <a:gdLst/>
              <a:ahLst/>
              <a:cxnLst/>
              <a:rect l="l" t="t" r="r" b="b"/>
              <a:pathLst>
                <a:path w="3704" h="3705" extrusionOk="0">
                  <a:moveTo>
                    <a:pt x="1842" y="1"/>
                  </a:moveTo>
                  <a:cubicBezTo>
                    <a:pt x="816" y="1"/>
                    <a:pt x="0" y="838"/>
                    <a:pt x="0" y="1863"/>
                  </a:cubicBezTo>
                  <a:cubicBezTo>
                    <a:pt x="0" y="2888"/>
                    <a:pt x="816" y="3704"/>
                    <a:pt x="1842" y="3704"/>
                  </a:cubicBezTo>
                  <a:cubicBezTo>
                    <a:pt x="2867" y="3704"/>
                    <a:pt x="3704" y="2888"/>
                    <a:pt x="3704" y="1863"/>
                  </a:cubicBezTo>
                  <a:cubicBezTo>
                    <a:pt x="3704" y="838"/>
                    <a:pt x="2867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002600" y="1766050"/>
              <a:ext cx="80600" cy="80075"/>
            </a:xfrm>
            <a:custGeom>
              <a:avLst/>
              <a:gdLst/>
              <a:ahLst/>
              <a:cxnLst/>
              <a:rect l="l" t="t" r="r" b="b"/>
              <a:pathLst>
                <a:path w="3224" h="3203" extrusionOk="0">
                  <a:moveTo>
                    <a:pt x="1612" y="1"/>
                  </a:moveTo>
                  <a:cubicBezTo>
                    <a:pt x="712" y="1"/>
                    <a:pt x="1" y="712"/>
                    <a:pt x="1" y="1612"/>
                  </a:cubicBezTo>
                  <a:cubicBezTo>
                    <a:pt x="1" y="2491"/>
                    <a:pt x="712" y="3202"/>
                    <a:pt x="1612" y="3202"/>
                  </a:cubicBezTo>
                  <a:cubicBezTo>
                    <a:pt x="2491" y="3202"/>
                    <a:pt x="3223" y="2491"/>
                    <a:pt x="3223" y="1612"/>
                  </a:cubicBezTo>
                  <a:cubicBezTo>
                    <a:pt x="3223" y="712"/>
                    <a:pt x="2491" y="1"/>
                    <a:pt x="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5311900" y="1967450"/>
              <a:ext cx="71700" cy="71700"/>
            </a:xfrm>
            <a:custGeom>
              <a:avLst/>
              <a:gdLst/>
              <a:ahLst/>
              <a:cxnLst/>
              <a:rect l="l" t="t" r="r" b="b"/>
              <a:pathLst>
                <a:path w="2868" h="2868" extrusionOk="0">
                  <a:moveTo>
                    <a:pt x="1423" y="0"/>
                  </a:moveTo>
                  <a:cubicBezTo>
                    <a:pt x="649" y="0"/>
                    <a:pt x="1" y="649"/>
                    <a:pt x="1" y="1423"/>
                  </a:cubicBezTo>
                  <a:cubicBezTo>
                    <a:pt x="1" y="2218"/>
                    <a:pt x="649" y="2867"/>
                    <a:pt x="1423" y="2867"/>
                  </a:cubicBezTo>
                  <a:cubicBezTo>
                    <a:pt x="2219" y="2867"/>
                    <a:pt x="2867" y="2218"/>
                    <a:pt x="2867" y="1423"/>
                  </a:cubicBezTo>
                  <a:cubicBezTo>
                    <a:pt x="2867" y="649"/>
                    <a:pt x="2219" y="0"/>
                    <a:pt x="1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4182025" y="3678475"/>
              <a:ext cx="65425" cy="65425"/>
            </a:xfrm>
            <a:custGeom>
              <a:avLst/>
              <a:gdLst/>
              <a:ahLst/>
              <a:cxnLst/>
              <a:rect l="l" t="t" r="r" b="b"/>
              <a:pathLst>
                <a:path w="2617" h="2617" extrusionOk="0">
                  <a:moveTo>
                    <a:pt x="1319" y="1"/>
                  </a:moveTo>
                  <a:cubicBezTo>
                    <a:pt x="586" y="1"/>
                    <a:pt x="1" y="586"/>
                    <a:pt x="1" y="1298"/>
                  </a:cubicBezTo>
                  <a:cubicBezTo>
                    <a:pt x="1" y="2030"/>
                    <a:pt x="586" y="2616"/>
                    <a:pt x="1319" y="2616"/>
                  </a:cubicBezTo>
                  <a:cubicBezTo>
                    <a:pt x="2030" y="2616"/>
                    <a:pt x="2616" y="2030"/>
                    <a:pt x="2616" y="1298"/>
                  </a:cubicBezTo>
                  <a:cubicBezTo>
                    <a:pt x="2616" y="586"/>
                    <a:pt x="2030" y="1"/>
                    <a:pt x="1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4898650" y="3718225"/>
              <a:ext cx="71700" cy="71700"/>
            </a:xfrm>
            <a:custGeom>
              <a:avLst/>
              <a:gdLst/>
              <a:ahLst/>
              <a:cxnLst/>
              <a:rect l="l" t="t" r="r" b="b"/>
              <a:pathLst>
                <a:path w="2868" h="2868" extrusionOk="0">
                  <a:moveTo>
                    <a:pt x="1424" y="1"/>
                  </a:moveTo>
                  <a:cubicBezTo>
                    <a:pt x="650" y="1"/>
                    <a:pt x="1" y="649"/>
                    <a:pt x="1" y="1445"/>
                  </a:cubicBezTo>
                  <a:cubicBezTo>
                    <a:pt x="1" y="2240"/>
                    <a:pt x="650" y="2867"/>
                    <a:pt x="1424" y="2867"/>
                  </a:cubicBezTo>
                  <a:cubicBezTo>
                    <a:pt x="2219" y="2867"/>
                    <a:pt x="2867" y="2240"/>
                    <a:pt x="2867" y="1445"/>
                  </a:cubicBezTo>
                  <a:cubicBezTo>
                    <a:pt x="2867" y="649"/>
                    <a:pt x="2219" y="1"/>
                    <a:pt x="1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1"/>
          <p:cNvGrpSpPr/>
          <p:nvPr/>
        </p:nvGrpSpPr>
        <p:grpSpPr>
          <a:xfrm>
            <a:off x="709981" y="1620250"/>
            <a:ext cx="603000" cy="603000"/>
            <a:chOff x="709981" y="1620250"/>
            <a:chExt cx="603000" cy="603000"/>
          </a:xfrm>
        </p:grpSpPr>
        <p:sp>
          <p:nvSpPr>
            <p:cNvPr id="980" name="Google Shape;980;p31"/>
            <p:cNvSpPr/>
            <p:nvPr/>
          </p:nvSpPr>
          <p:spPr>
            <a:xfrm>
              <a:off x="709981" y="1620250"/>
              <a:ext cx="603000" cy="60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1" name="Google Shape;981;p31"/>
            <p:cNvGrpSpPr/>
            <p:nvPr/>
          </p:nvGrpSpPr>
          <p:grpSpPr>
            <a:xfrm>
              <a:off x="880093" y="1790351"/>
              <a:ext cx="262772" cy="262785"/>
              <a:chOff x="1487200" y="2021475"/>
              <a:chExt cx="483125" cy="483150"/>
            </a:xfrm>
          </p:grpSpPr>
          <p:sp>
            <p:nvSpPr>
              <p:cNvPr id="982" name="Google Shape;982;p31"/>
              <p:cNvSpPr/>
              <p:nvPr/>
            </p:nvSpPr>
            <p:spPr>
              <a:xfrm>
                <a:off x="1487200" y="2021475"/>
                <a:ext cx="483125" cy="483150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6" extrusionOk="0">
                    <a:moveTo>
                      <a:pt x="17628" y="1133"/>
                    </a:moveTo>
                    <a:cubicBezTo>
                      <a:pt x="17939" y="1133"/>
                      <a:pt x="18192" y="1386"/>
                      <a:pt x="18192" y="1701"/>
                    </a:cubicBezTo>
                    <a:lnTo>
                      <a:pt x="18192" y="14796"/>
                    </a:lnTo>
                    <a:lnTo>
                      <a:pt x="1132" y="14796"/>
                    </a:lnTo>
                    <a:lnTo>
                      <a:pt x="1132" y="1701"/>
                    </a:lnTo>
                    <a:cubicBezTo>
                      <a:pt x="1132" y="1386"/>
                      <a:pt x="1386" y="1133"/>
                      <a:pt x="1700" y="1133"/>
                    </a:cubicBezTo>
                    <a:close/>
                    <a:moveTo>
                      <a:pt x="18192" y="15928"/>
                    </a:moveTo>
                    <a:lnTo>
                      <a:pt x="18192" y="17628"/>
                    </a:lnTo>
                    <a:cubicBezTo>
                      <a:pt x="18192" y="17939"/>
                      <a:pt x="17939" y="18193"/>
                      <a:pt x="17628" y="18193"/>
                    </a:cubicBezTo>
                    <a:lnTo>
                      <a:pt x="1700" y="18193"/>
                    </a:lnTo>
                    <a:cubicBezTo>
                      <a:pt x="1386" y="18193"/>
                      <a:pt x="1132" y="17939"/>
                      <a:pt x="1132" y="17628"/>
                    </a:cubicBezTo>
                    <a:lnTo>
                      <a:pt x="1132" y="15928"/>
                    </a:lnTo>
                    <a:close/>
                    <a:moveTo>
                      <a:pt x="1700" y="1"/>
                    </a:moveTo>
                    <a:cubicBezTo>
                      <a:pt x="761" y="1"/>
                      <a:pt x="0" y="761"/>
                      <a:pt x="0" y="1701"/>
                    </a:cubicBezTo>
                    <a:lnTo>
                      <a:pt x="0" y="17628"/>
                    </a:lnTo>
                    <a:cubicBezTo>
                      <a:pt x="0" y="18564"/>
                      <a:pt x="761" y="19325"/>
                      <a:pt x="1700" y="19325"/>
                    </a:cubicBezTo>
                    <a:lnTo>
                      <a:pt x="17628" y="19325"/>
                    </a:lnTo>
                    <a:cubicBezTo>
                      <a:pt x="18564" y="19325"/>
                      <a:pt x="19325" y="18564"/>
                      <a:pt x="19325" y="17628"/>
                    </a:cubicBezTo>
                    <a:lnTo>
                      <a:pt x="19325" y="1701"/>
                    </a:lnTo>
                    <a:cubicBezTo>
                      <a:pt x="19325" y="761"/>
                      <a:pt x="18564" y="1"/>
                      <a:pt x="17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1573100" y="2078100"/>
                <a:ext cx="84875" cy="284000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11360" extrusionOk="0">
                    <a:moveTo>
                      <a:pt x="1697" y="6833"/>
                    </a:moveTo>
                    <a:cubicBezTo>
                      <a:pt x="2201" y="6833"/>
                      <a:pt x="2455" y="7440"/>
                      <a:pt x="2099" y="7799"/>
                    </a:cubicBezTo>
                    <a:cubicBezTo>
                      <a:pt x="1983" y="7914"/>
                      <a:pt x="1841" y="7966"/>
                      <a:pt x="1702" y="7966"/>
                    </a:cubicBezTo>
                    <a:cubicBezTo>
                      <a:pt x="1411" y="7966"/>
                      <a:pt x="1133" y="7739"/>
                      <a:pt x="1133" y="7398"/>
                    </a:cubicBezTo>
                    <a:cubicBezTo>
                      <a:pt x="1133" y="7084"/>
                      <a:pt x="1383" y="6833"/>
                      <a:pt x="1697" y="6833"/>
                    </a:cubicBezTo>
                    <a:close/>
                    <a:moveTo>
                      <a:pt x="1697" y="0"/>
                    </a:moveTo>
                    <a:cubicBezTo>
                      <a:pt x="1383" y="0"/>
                      <a:pt x="1133" y="254"/>
                      <a:pt x="1133" y="568"/>
                    </a:cubicBezTo>
                    <a:lnTo>
                      <a:pt x="1133" y="5798"/>
                    </a:lnTo>
                    <a:cubicBezTo>
                      <a:pt x="453" y="6036"/>
                      <a:pt x="0" y="6679"/>
                      <a:pt x="0" y="7398"/>
                    </a:cubicBezTo>
                    <a:cubicBezTo>
                      <a:pt x="0" y="8116"/>
                      <a:pt x="453" y="8760"/>
                      <a:pt x="1133" y="8998"/>
                    </a:cubicBezTo>
                    <a:lnTo>
                      <a:pt x="1133" y="10795"/>
                    </a:lnTo>
                    <a:cubicBezTo>
                      <a:pt x="1133" y="11109"/>
                      <a:pt x="1383" y="11359"/>
                      <a:pt x="1697" y="11359"/>
                    </a:cubicBezTo>
                    <a:cubicBezTo>
                      <a:pt x="2011" y="11359"/>
                      <a:pt x="2265" y="11109"/>
                      <a:pt x="2265" y="10795"/>
                    </a:cubicBezTo>
                    <a:lnTo>
                      <a:pt x="2265" y="8998"/>
                    </a:lnTo>
                    <a:cubicBezTo>
                      <a:pt x="2941" y="8760"/>
                      <a:pt x="3394" y="8116"/>
                      <a:pt x="3394" y="7398"/>
                    </a:cubicBezTo>
                    <a:cubicBezTo>
                      <a:pt x="3394" y="6679"/>
                      <a:pt x="2941" y="6036"/>
                      <a:pt x="2265" y="5798"/>
                    </a:cubicBezTo>
                    <a:lnTo>
                      <a:pt x="2265" y="568"/>
                    </a:lnTo>
                    <a:cubicBezTo>
                      <a:pt x="2265" y="254"/>
                      <a:pt x="2011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1686325" y="2078100"/>
                <a:ext cx="84875" cy="284000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11360" extrusionOk="0">
                    <a:moveTo>
                      <a:pt x="1697" y="3436"/>
                    </a:moveTo>
                    <a:cubicBezTo>
                      <a:pt x="2011" y="3436"/>
                      <a:pt x="2262" y="3687"/>
                      <a:pt x="2262" y="4001"/>
                    </a:cubicBezTo>
                    <a:cubicBezTo>
                      <a:pt x="2262" y="4315"/>
                      <a:pt x="2011" y="4569"/>
                      <a:pt x="1697" y="4569"/>
                    </a:cubicBezTo>
                    <a:cubicBezTo>
                      <a:pt x="1383" y="4569"/>
                      <a:pt x="1133" y="4315"/>
                      <a:pt x="1133" y="4001"/>
                    </a:cubicBezTo>
                    <a:cubicBezTo>
                      <a:pt x="1133" y="3687"/>
                      <a:pt x="1383" y="3436"/>
                      <a:pt x="1697" y="3436"/>
                    </a:cubicBezTo>
                    <a:close/>
                    <a:moveTo>
                      <a:pt x="1697" y="0"/>
                    </a:moveTo>
                    <a:cubicBezTo>
                      <a:pt x="1383" y="0"/>
                      <a:pt x="1133" y="254"/>
                      <a:pt x="1133" y="568"/>
                    </a:cubicBezTo>
                    <a:lnTo>
                      <a:pt x="1133" y="2401"/>
                    </a:lnTo>
                    <a:cubicBezTo>
                      <a:pt x="453" y="2639"/>
                      <a:pt x="0" y="3282"/>
                      <a:pt x="0" y="4001"/>
                    </a:cubicBezTo>
                    <a:cubicBezTo>
                      <a:pt x="0" y="4720"/>
                      <a:pt x="453" y="5363"/>
                      <a:pt x="1133" y="5601"/>
                    </a:cubicBezTo>
                    <a:lnTo>
                      <a:pt x="1133" y="10795"/>
                    </a:lnTo>
                    <a:cubicBezTo>
                      <a:pt x="1133" y="11109"/>
                      <a:pt x="1383" y="11359"/>
                      <a:pt x="1697" y="11359"/>
                    </a:cubicBezTo>
                    <a:cubicBezTo>
                      <a:pt x="2011" y="11359"/>
                      <a:pt x="2265" y="11109"/>
                      <a:pt x="2265" y="10795"/>
                    </a:cubicBezTo>
                    <a:lnTo>
                      <a:pt x="2265" y="5601"/>
                    </a:lnTo>
                    <a:cubicBezTo>
                      <a:pt x="2941" y="5363"/>
                      <a:pt x="3394" y="4720"/>
                      <a:pt x="3394" y="4001"/>
                    </a:cubicBezTo>
                    <a:cubicBezTo>
                      <a:pt x="3394" y="3282"/>
                      <a:pt x="2941" y="2639"/>
                      <a:pt x="2265" y="2401"/>
                    </a:cubicBezTo>
                    <a:lnTo>
                      <a:pt x="2265" y="568"/>
                    </a:lnTo>
                    <a:cubicBezTo>
                      <a:pt x="2265" y="254"/>
                      <a:pt x="2011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1799550" y="2078100"/>
                <a:ext cx="84875" cy="284000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11360" extrusionOk="0">
                    <a:moveTo>
                      <a:pt x="1698" y="6833"/>
                    </a:moveTo>
                    <a:cubicBezTo>
                      <a:pt x="2202" y="6833"/>
                      <a:pt x="2455" y="7440"/>
                      <a:pt x="2099" y="7799"/>
                    </a:cubicBezTo>
                    <a:cubicBezTo>
                      <a:pt x="1983" y="7914"/>
                      <a:pt x="1841" y="7966"/>
                      <a:pt x="1703" y="7966"/>
                    </a:cubicBezTo>
                    <a:cubicBezTo>
                      <a:pt x="1411" y="7966"/>
                      <a:pt x="1133" y="7739"/>
                      <a:pt x="1133" y="7398"/>
                    </a:cubicBezTo>
                    <a:cubicBezTo>
                      <a:pt x="1133" y="7084"/>
                      <a:pt x="1384" y="6833"/>
                      <a:pt x="1698" y="6833"/>
                    </a:cubicBezTo>
                    <a:close/>
                    <a:moveTo>
                      <a:pt x="1698" y="0"/>
                    </a:moveTo>
                    <a:cubicBezTo>
                      <a:pt x="1384" y="0"/>
                      <a:pt x="1133" y="254"/>
                      <a:pt x="1133" y="568"/>
                    </a:cubicBezTo>
                    <a:lnTo>
                      <a:pt x="1133" y="5798"/>
                    </a:lnTo>
                    <a:cubicBezTo>
                      <a:pt x="454" y="6036"/>
                      <a:pt x="1" y="6679"/>
                      <a:pt x="1" y="7398"/>
                    </a:cubicBezTo>
                    <a:cubicBezTo>
                      <a:pt x="1" y="8116"/>
                      <a:pt x="454" y="8760"/>
                      <a:pt x="1133" y="8998"/>
                    </a:cubicBezTo>
                    <a:lnTo>
                      <a:pt x="1133" y="10795"/>
                    </a:lnTo>
                    <a:cubicBezTo>
                      <a:pt x="1133" y="11109"/>
                      <a:pt x="1384" y="11359"/>
                      <a:pt x="1698" y="11359"/>
                    </a:cubicBezTo>
                    <a:cubicBezTo>
                      <a:pt x="2012" y="11359"/>
                      <a:pt x="2265" y="11109"/>
                      <a:pt x="2265" y="10795"/>
                    </a:cubicBezTo>
                    <a:lnTo>
                      <a:pt x="2265" y="8998"/>
                    </a:lnTo>
                    <a:cubicBezTo>
                      <a:pt x="2942" y="8760"/>
                      <a:pt x="3394" y="8116"/>
                      <a:pt x="3394" y="7398"/>
                    </a:cubicBezTo>
                    <a:cubicBezTo>
                      <a:pt x="3394" y="6679"/>
                      <a:pt x="2942" y="6036"/>
                      <a:pt x="2265" y="5798"/>
                    </a:cubicBezTo>
                    <a:lnTo>
                      <a:pt x="2265" y="568"/>
                    </a:lnTo>
                    <a:cubicBezTo>
                      <a:pt x="2265" y="254"/>
                      <a:pt x="2012" y="0"/>
                      <a:pt x="16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86" name="Google Shape;986;p31"/>
          <p:cNvGrpSpPr/>
          <p:nvPr/>
        </p:nvGrpSpPr>
        <p:grpSpPr>
          <a:xfrm>
            <a:off x="709981" y="2534650"/>
            <a:ext cx="603000" cy="603000"/>
            <a:chOff x="709981" y="2534650"/>
            <a:chExt cx="603000" cy="603000"/>
          </a:xfrm>
        </p:grpSpPr>
        <p:sp>
          <p:nvSpPr>
            <p:cNvPr id="987" name="Google Shape;987;p31"/>
            <p:cNvSpPr/>
            <p:nvPr/>
          </p:nvSpPr>
          <p:spPr>
            <a:xfrm>
              <a:off x="709981" y="2534650"/>
              <a:ext cx="603000" cy="603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31"/>
            <p:cNvGrpSpPr/>
            <p:nvPr/>
          </p:nvGrpSpPr>
          <p:grpSpPr>
            <a:xfrm>
              <a:off x="878797" y="2704744"/>
              <a:ext cx="265369" cy="262812"/>
              <a:chOff x="3860250" y="1427025"/>
              <a:chExt cx="487900" cy="483200"/>
            </a:xfrm>
          </p:grpSpPr>
          <p:sp>
            <p:nvSpPr>
              <p:cNvPr id="989" name="Google Shape;989;p31"/>
              <p:cNvSpPr/>
              <p:nvPr/>
            </p:nvSpPr>
            <p:spPr>
              <a:xfrm>
                <a:off x="3875800" y="1427025"/>
                <a:ext cx="472350" cy="468650"/>
              </a:xfrm>
              <a:custGeom>
                <a:avLst/>
                <a:gdLst/>
                <a:ahLst/>
                <a:cxnLst/>
                <a:rect l="l" t="t" r="r" b="b"/>
                <a:pathLst>
                  <a:path w="18894" h="18746" extrusionOk="0">
                    <a:moveTo>
                      <a:pt x="15874" y="1821"/>
                    </a:moveTo>
                    <a:lnTo>
                      <a:pt x="6498" y="9403"/>
                    </a:lnTo>
                    <a:lnTo>
                      <a:pt x="1918" y="5629"/>
                    </a:lnTo>
                    <a:lnTo>
                      <a:pt x="15874" y="1821"/>
                    </a:lnTo>
                    <a:close/>
                    <a:moveTo>
                      <a:pt x="14524" y="4370"/>
                    </a:moveTo>
                    <a:lnTo>
                      <a:pt x="8425" y="11912"/>
                    </a:lnTo>
                    <a:lnTo>
                      <a:pt x="6257" y="12634"/>
                    </a:lnTo>
                    <a:lnTo>
                      <a:pt x="6981" y="10469"/>
                    </a:lnTo>
                    <a:lnTo>
                      <a:pt x="14524" y="4370"/>
                    </a:lnTo>
                    <a:close/>
                    <a:moveTo>
                      <a:pt x="17072" y="3020"/>
                    </a:moveTo>
                    <a:lnTo>
                      <a:pt x="13265" y="16976"/>
                    </a:lnTo>
                    <a:lnTo>
                      <a:pt x="9491" y="12392"/>
                    </a:lnTo>
                    <a:lnTo>
                      <a:pt x="17072" y="3020"/>
                    </a:lnTo>
                    <a:close/>
                    <a:moveTo>
                      <a:pt x="18298" y="0"/>
                    </a:moveTo>
                    <a:cubicBezTo>
                      <a:pt x="18286" y="0"/>
                      <a:pt x="18274" y="0"/>
                      <a:pt x="18262" y="3"/>
                    </a:cubicBezTo>
                    <a:lnTo>
                      <a:pt x="18253" y="3"/>
                    </a:lnTo>
                    <a:cubicBezTo>
                      <a:pt x="18238" y="6"/>
                      <a:pt x="18223" y="6"/>
                      <a:pt x="18211" y="12"/>
                    </a:cubicBezTo>
                    <a:lnTo>
                      <a:pt x="18193" y="15"/>
                    </a:lnTo>
                    <a:lnTo>
                      <a:pt x="18178" y="18"/>
                    </a:lnTo>
                    <a:lnTo>
                      <a:pt x="562" y="4822"/>
                    </a:lnTo>
                    <a:cubicBezTo>
                      <a:pt x="121" y="4943"/>
                      <a:pt x="0" y="5511"/>
                      <a:pt x="351" y="5804"/>
                    </a:cubicBezTo>
                    <a:lnTo>
                      <a:pt x="5834" y="10321"/>
                    </a:lnTo>
                    <a:lnTo>
                      <a:pt x="4826" y="13349"/>
                    </a:lnTo>
                    <a:cubicBezTo>
                      <a:pt x="4696" y="13732"/>
                      <a:pt x="4991" y="14098"/>
                      <a:pt x="5359" y="14098"/>
                    </a:cubicBezTo>
                    <a:cubicBezTo>
                      <a:pt x="5418" y="14098"/>
                      <a:pt x="5479" y="14089"/>
                      <a:pt x="5541" y="14068"/>
                    </a:cubicBezTo>
                    <a:lnTo>
                      <a:pt x="8570" y="13060"/>
                    </a:lnTo>
                    <a:lnTo>
                      <a:pt x="13087" y="18540"/>
                    </a:lnTo>
                    <a:cubicBezTo>
                      <a:pt x="13195" y="18670"/>
                      <a:pt x="13355" y="18745"/>
                      <a:pt x="13525" y="18745"/>
                    </a:cubicBezTo>
                    <a:cubicBezTo>
                      <a:pt x="13564" y="18745"/>
                      <a:pt x="13603" y="18742"/>
                      <a:pt x="13642" y="18733"/>
                    </a:cubicBezTo>
                    <a:cubicBezTo>
                      <a:pt x="13848" y="18691"/>
                      <a:pt x="14014" y="18534"/>
                      <a:pt x="14071" y="18328"/>
                    </a:cubicBezTo>
                    <a:lnTo>
                      <a:pt x="18875" y="716"/>
                    </a:lnTo>
                    <a:cubicBezTo>
                      <a:pt x="18875" y="710"/>
                      <a:pt x="18875" y="704"/>
                      <a:pt x="18878" y="698"/>
                    </a:cubicBezTo>
                    <a:lnTo>
                      <a:pt x="18881" y="683"/>
                    </a:lnTo>
                    <a:cubicBezTo>
                      <a:pt x="18884" y="668"/>
                      <a:pt x="18887" y="653"/>
                      <a:pt x="18890" y="637"/>
                    </a:cubicBezTo>
                    <a:cubicBezTo>
                      <a:pt x="18890" y="637"/>
                      <a:pt x="18890" y="634"/>
                      <a:pt x="18890" y="631"/>
                    </a:cubicBezTo>
                    <a:cubicBezTo>
                      <a:pt x="18890" y="619"/>
                      <a:pt x="18890" y="604"/>
                      <a:pt x="18893" y="592"/>
                    </a:cubicBezTo>
                    <a:lnTo>
                      <a:pt x="18893" y="580"/>
                    </a:lnTo>
                    <a:cubicBezTo>
                      <a:pt x="18893" y="568"/>
                      <a:pt x="18893" y="553"/>
                      <a:pt x="18893" y="541"/>
                    </a:cubicBezTo>
                    <a:cubicBezTo>
                      <a:pt x="18893" y="538"/>
                      <a:pt x="18893" y="535"/>
                      <a:pt x="18893" y="532"/>
                    </a:cubicBezTo>
                    <a:cubicBezTo>
                      <a:pt x="18893" y="517"/>
                      <a:pt x="18890" y="502"/>
                      <a:pt x="18890" y="487"/>
                    </a:cubicBezTo>
                    <a:cubicBezTo>
                      <a:pt x="18890" y="483"/>
                      <a:pt x="18890" y="480"/>
                      <a:pt x="18887" y="477"/>
                    </a:cubicBezTo>
                    <a:cubicBezTo>
                      <a:pt x="18887" y="465"/>
                      <a:pt x="18884" y="453"/>
                      <a:pt x="18881" y="441"/>
                    </a:cubicBezTo>
                    <a:lnTo>
                      <a:pt x="18878" y="429"/>
                    </a:lnTo>
                    <a:cubicBezTo>
                      <a:pt x="18875" y="417"/>
                      <a:pt x="18872" y="402"/>
                      <a:pt x="18866" y="390"/>
                    </a:cubicBezTo>
                    <a:cubicBezTo>
                      <a:pt x="18866" y="387"/>
                      <a:pt x="18866" y="384"/>
                      <a:pt x="18863" y="381"/>
                    </a:cubicBezTo>
                    <a:cubicBezTo>
                      <a:pt x="18860" y="369"/>
                      <a:pt x="18854" y="354"/>
                      <a:pt x="18848" y="345"/>
                    </a:cubicBezTo>
                    <a:cubicBezTo>
                      <a:pt x="18848" y="339"/>
                      <a:pt x="18845" y="333"/>
                      <a:pt x="18842" y="329"/>
                    </a:cubicBezTo>
                    <a:cubicBezTo>
                      <a:pt x="18839" y="323"/>
                      <a:pt x="18833" y="308"/>
                      <a:pt x="18830" y="299"/>
                    </a:cubicBezTo>
                    <a:cubicBezTo>
                      <a:pt x="18824" y="290"/>
                      <a:pt x="18824" y="290"/>
                      <a:pt x="18821" y="287"/>
                    </a:cubicBezTo>
                    <a:cubicBezTo>
                      <a:pt x="18815" y="275"/>
                      <a:pt x="18806" y="263"/>
                      <a:pt x="18797" y="248"/>
                    </a:cubicBezTo>
                    <a:lnTo>
                      <a:pt x="18790" y="239"/>
                    </a:lnTo>
                    <a:cubicBezTo>
                      <a:pt x="18784" y="230"/>
                      <a:pt x="18775" y="221"/>
                      <a:pt x="18769" y="212"/>
                    </a:cubicBezTo>
                    <a:cubicBezTo>
                      <a:pt x="18760" y="203"/>
                      <a:pt x="18763" y="203"/>
                      <a:pt x="18760" y="200"/>
                    </a:cubicBezTo>
                    <a:cubicBezTo>
                      <a:pt x="18751" y="188"/>
                      <a:pt x="18739" y="176"/>
                      <a:pt x="18727" y="163"/>
                    </a:cubicBezTo>
                    <a:cubicBezTo>
                      <a:pt x="18718" y="154"/>
                      <a:pt x="18706" y="142"/>
                      <a:pt x="18694" y="133"/>
                    </a:cubicBezTo>
                    <a:lnTo>
                      <a:pt x="18682" y="124"/>
                    </a:lnTo>
                    <a:cubicBezTo>
                      <a:pt x="18673" y="115"/>
                      <a:pt x="18664" y="109"/>
                      <a:pt x="18655" y="103"/>
                    </a:cubicBezTo>
                    <a:lnTo>
                      <a:pt x="18643" y="94"/>
                    </a:lnTo>
                    <a:cubicBezTo>
                      <a:pt x="18630" y="88"/>
                      <a:pt x="18618" y="79"/>
                      <a:pt x="18606" y="73"/>
                    </a:cubicBezTo>
                    <a:lnTo>
                      <a:pt x="18591" y="64"/>
                    </a:lnTo>
                    <a:lnTo>
                      <a:pt x="18564" y="52"/>
                    </a:lnTo>
                    <a:lnTo>
                      <a:pt x="18549" y="43"/>
                    </a:lnTo>
                    <a:cubicBezTo>
                      <a:pt x="18537" y="40"/>
                      <a:pt x="18522" y="34"/>
                      <a:pt x="18510" y="28"/>
                    </a:cubicBezTo>
                    <a:lnTo>
                      <a:pt x="18501" y="28"/>
                    </a:lnTo>
                    <a:cubicBezTo>
                      <a:pt x="18489" y="22"/>
                      <a:pt x="18476" y="18"/>
                      <a:pt x="18464" y="15"/>
                    </a:cubicBezTo>
                    <a:lnTo>
                      <a:pt x="18449" y="12"/>
                    </a:lnTo>
                    <a:lnTo>
                      <a:pt x="18416" y="6"/>
                    </a:lnTo>
                    <a:lnTo>
                      <a:pt x="18404" y="3"/>
                    </a:lnTo>
                    <a:cubicBezTo>
                      <a:pt x="18389" y="3"/>
                      <a:pt x="18374" y="0"/>
                      <a:pt x="18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3860250" y="1861675"/>
                <a:ext cx="5467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1942" extrusionOk="0">
                    <a:moveTo>
                      <a:pt x="1563" y="1"/>
                    </a:moveTo>
                    <a:cubicBezTo>
                      <a:pt x="1416" y="1"/>
                      <a:pt x="1268" y="58"/>
                      <a:pt x="1157" y="172"/>
                    </a:cubicBezTo>
                    <a:lnTo>
                      <a:pt x="357" y="976"/>
                    </a:lnTo>
                    <a:cubicBezTo>
                      <a:pt x="0" y="1332"/>
                      <a:pt x="254" y="1942"/>
                      <a:pt x="758" y="1942"/>
                    </a:cubicBezTo>
                    <a:cubicBezTo>
                      <a:pt x="906" y="1942"/>
                      <a:pt x="1051" y="1882"/>
                      <a:pt x="1157" y="1776"/>
                    </a:cubicBezTo>
                    <a:lnTo>
                      <a:pt x="1957" y="973"/>
                    </a:lnTo>
                    <a:cubicBezTo>
                      <a:pt x="2184" y="755"/>
                      <a:pt x="2187" y="390"/>
                      <a:pt x="1963" y="166"/>
                    </a:cubicBezTo>
                    <a:cubicBezTo>
                      <a:pt x="1853" y="56"/>
                      <a:pt x="1708" y="1"/>
                      <a:pt x="1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3923425" y="1801775"/>
                <a:ext cx="513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942" extrusionOk="0">
                    <a:moveTo>
                      <a:pt x="1430" y="0"/>
                    </a:moveTo>
                    <a:cubicBezTo>
                      <a:pt x="1286" y="0"/>
                      <a:pt x="1141" y="56"/>
                      <a:pt x="1030" y="168"/>
                    </a:cubicBezTo>
                    <a:lnTo>
                      <a:pt x="230" y="968"/>
                    </a:lnTo>
                    <a:cubicBezTo>
                      <a:pt x="4" y="1189"/>
                      <a:pt x="1" y="1551"/>
                      <a:pt x="224" y="1774"/>
                    </a:cubicBezTo>
                    <a:cubicBezTo>
                      <a:pt x="334" y="1886"/>
                      <a:pt x="478" y="1941"/>
                      <a:pt x="623" y="1941"/>
                    </a:cubicBezTo>
                    <a:cubicBezTo>
                      <a:pt x="771" y="1941"/>
                      <a:pt x="919" y="1883"/>
                      <a:pt x="1030" y="1768"/>
                    </a:cubicBezTo>
                    <a:lnTo>
                      <a:pt x="1831" y="968"/>
                    </a:lnTo>
                    <a:cubicBezTo>
                      <a:pt x="2054" y="745"/>
                      <a:pt x="2051" y="388"/>
                      <a:pt x="1831" y="168"/>
                    </a:cubicBezTo>
                    <a:cubicBezTo>
                      <a:pt x="1720" y="56"/>
                      <a:pt x="1575" y="0"/>
                      <a:pt x="14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92" name="Google Shape;992;p31"/>
          <p:cNvGrpSpPr/>
          <p:nvPr/>
        </p:nvGrpSpPr>
        <p:grpSpPr>
          <a:xfrm>
            <a:off x="709981" y="3449050"/>
            <a:ext cx="603000" cy="603000"/>
            <a:chOff x="710275" y="3449050"/>
            <a:chExt cx="603000" cy="603000"/>
          </a:xfrm>
        </p:grpSpPr>
        <p:sp>
          <p:nvSpPr>
            <p:cNvPr id="993" name="Google Shape;993;p31"/>
            <p:cNvSpPr/>
            <p:nvPr/>
          </p:nvSpPr>
          <p:spPr>
            <a:xfrm>
              <a:off x="710275" y="3449050"/>
              <a:ext cx="603000" cy="6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895802" y="3619158"/>
              <a:ext cx="231946" cy="262785"/>
            </a:xfrm>
            <a:custGeom>
              <a:avLst/>
              <a:gdLst/>
              <a:ahLst/>
              <a:cxnLst/>
              <a:rect l="l" t="t" r="r" b="b"/>
              <a:pathLst>
                <a:path w="17058" h="19326" extrusionOk="0">
                  <a:moveTo>
                    <a:pt x="15013" y="2021"/>
                  </a:moveTo>
                  <a:lnTo>
                    <a:pt x="11577" y="5741"/>
                  </a:lnTo>
                  <a:cubicBezTo>
                    <a:pt x="11378" y="5958"/>
                    <a:pt x="11378" y="6290"/>
                    <a:pt x="11577" y="6507"/>
                  </a:cubicBezTo>
                  <a:lnTo>
                    <a:pt x="15013" y="10230"/>
                  </a:lnTo>
                  <a:lnTo>
                    <a:pt x="3195" y="10230"/>
                  </a:lnTo>
                  <a:lnTo>
                    <a:pt x="3195" y="2021"/>
                  </a:lnTo>
                  <a:close/>
                  <a:moveTo>
                    <a:pt x="1716" y="1133"/>
                  </a:moveTo>
                  <a:cubicBezTo>
                    <a:pt x="1906" y="1136"/>
                    <a:pt x="2060" y="1290"/>
                    <a:pt x="2063" y="1480"/>
                  </a:cubicBezTo>
                  <a:lnTo>
                    <a:pt x="2063" y="17846"/>
                  </a:lnTo>
                  <a:cubicBezTo>
                    <a:pt x="2060" y="18036"/>
                    <a:pt x="1906" y="18190"/>
                    <a:pt x="1716" y="18193"/>
                  </a:cubicBezTo>
                  <a:lnTo>
                    <a:pt x="1483" y="18193"/>
                  </a:lnTo>
                  <a:cubicBezTo>
                    <a:pt x="1290" y="18190"/>
                    <a:pt x="1136" y="18036"/>
                    <a:pt x="1133" y="17846"/>
                  </a:cubicBezTo>
                  <a:lnTo>
                    <a:pt x="1133" y="1480"/>
                  </a:lnTo>
                  <a:cubicBezTo>
                    <a:pt x="1136" y="1290"/>
                    <a:pt x="1290" y="1136"/>
                    <a:pt x="1483" y="1133"/>
                  </a:cubicBezTo>
                  <a:close/>
                  <a:moveTo>
                    <a:pt x="1483" y="1"/>
                  </a:moveTo>
                  <a:cubicBezTo>
                    <a:pt x="665" y="1"/>
                    <a:pt x="4" y="665"/>
                    <a:pt x="1" y="1480"/>
                  </a:cubicBezTo>
                  <a:lnTo>
                    <a:pt x="1" y="17846"/>
                  </a:lnTo>
                  <a:cubicBezTo>
                    <a:pt x="4" y="18661"/>
                    <a:pt x="665" y="19325"/>
                    <a:pt x="1483" y="19325"/>
                  </a:cubicBezTo>
                  <a:lnTo>
                    <a:pt x="1716" y="19325"/>
                  </a:lnTo>
                  <a:cubicBezTo>
                    <a:pt x="2531" y="19325"/>
                    <a:pt x="3195" y="18661"/>
                    <a:pt x="3195" y="17846"/>
                  </a:cubicBezTo>
                  <a:lnTo>
                    <a:pt x="3195" y="11363"/>
                  </a:lnTo>
                  <a:lnTo>
                    <a:pt x="16306" y="11363"/>
                  </a:lnTo>
                  <a:cubicBezTo>
                    <a:pt x="16801" y="11360"/>
                    <a:pt x="17058" y="10774"/>
                    <a:pt x="16722" y="10412"/>
                  </a:cubicBezTo>
                  <a:lnTo>
                    <a:pt x="12764" y="6124"/>
                  </a:lnTo>
                  <a:lnTo>
                    <a:pt x="16722" y="1836"/>
                  </a:lnTo>
                  <a:cubicBezTo>
                    <a:pt x="16873" y="1673"/>
                    <a:pt x="16916" y="1432"/>
                    <a:pt x="16825" y="1226"/>
                  </a:cubicBezTo>
                  <a:cubicBezTo>
                    <a:pt x="16734" y="1021"/>
                    <a:pt x="16532" y="885"/>
                    <a:pt x="16306" y="885"/>
                  </a:cubicBezTo>
                  <a:lnTo>
                    <a:pt x="3071" y="885"/>
                  </a:lnTo>
                  <a:cubicBezTo>
                    <a:pt x="2833" y="348"/>
                    <a:pt x="2302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5" name="Google Shape;995;p31"/>
          <p:cNvGrpSpPr/>
          <p:nvPr/>
        </p:nvGrpSpPr>
        <p:grpSpPr>
          <a:xfrm>
            <a:off x="7830719" y="3449050"/>
            <a:ext cx="603000" cy="603000"/>
            <a:chOff x="7830719" y="3449050"/>
            <a:chExt cx="603000" cy="603000"/>
          </a:xfrm>
        </p:grpSpPr>
        <p:sp>
          <p:nvSpPr>
            <p:cNvPr id="996" name="Google Shape;996;p31"/>
            <p:cNvSpPr/>
            <p:nvPr/>
          </p:nvSpPr>
          <p:spPr>
            <a:xfrm flipH="1">
              <a:off x="7830719" y="3449050"/>
              <a:ext cx="603000" cy="60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7" name="Google Shape;997;p31"/>
            <p:cNvGrpSpPr/>
            <p:nvPr/>
          </p:nvGrpSpPr>
          <p:grpSpPr>
            <a:xfrm>
              <a:off x="8000813" y="3619164"/>
              <a:ext cx="262812" cy="262772"/>
              <a:chOff x="5648375" y="1427025"/>
              <a:chExt cx="483200" cy="483125"/>
            </a:xfrm>
          </p:grpSpPr>
          <p:sp>
            <p:nvSpPr>
              <p:cNvPr id="998" name="Google Shape;998;p31"/>
              <p:cNvSpPr/>
              <p:nvPr/>
            </p:nvSpPr>
            <p:spPr>
              <a:xfrm>
                <a:off x="5801075" y="1484625"/>
                <a:ext cx="177725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6499" extrusionOk="0">
                    <a:moveTo>
                      <a:pt x="3554" y="1845"/>
                    </a:moveTo>
                    <a:lnTo>
                      <a:pt x="3920" y="2582"/>
                    </a:lnTo>
                    <a:cubicBezTo>
                      <a:pt x="4001" y="2751"/>
                      <a:pt x="4161" y="2866"/>
                      <a:pt x="4345" y="2893"/>
                    </a:cubicBezTo>
                    <a:lnTo>
                      <a:pt x="5158" y="3011"/>
                    </a:lnTo>
                    <a:lnTo>
                      <a:pt x="4569" y="3584"/>
                    </a:lnTo>
                    <a:cubicBezTo>
                      <a:pt x="4436" y="3714"/>
                      <a:pt x="4376" y="3901"/>
                      <a:pt x="4406" y="4086"/>
                    </a:cubicBezTo>
                    <a:lnTo>
                      <a:pt x="4545" y="4898"/>
                    </a:lnTo>
                    <a:lnTo>
                      <a:pt x="3820" y="4514"/>
                    </a:lnTo>
                    <a:cubicBezTo>
                      <a:pt x="3737" y="4469"/>
                      <a:pt x="3646" y="4446"/>
                      <a:pt x="3555" y="4446"/>
                    </a:cubicBezTo>
                    <a:cubicBezTo>
                      <a:pt x="3464" y="4446"/>
                      <a:pt x="3373" y="4469"/>
                      <a:pt x="3292" y="4514"/>
                    </a:cubicBezTo>
                    <a:lnTo>
                      <a:pt x="2561" y="4895"/>
                    </a:lnTo>
                    <a:lnTo>
                      <a:pt x="2703" y="4086"/>
                    </a:lnTo>
                    <a:cubicBezTo>
                      <a:pt x="2733" y="3901"/>
                      <a:pt x="2673" y="3714"/>
                      <a:pt x="2540" y="3584"/>
                    </a:cubicBezTo>
                    <a:lnTo>
                      <a:pt x="1951" y="3011"/>
                    </a:lnTo>
                    <a:lnTo>
                      <a:pt x="2763" y="2893"/>
                    </a:lnTo>
                    <a:cubicBezTo>
                      <a:pt x="2947" y="2866"/>
                      <a:pt x="3107" y="2751"/>
                      <a:pt x="3192" y="2582"/>
                    </a:cubicBezTo>
                    <a:lnTo>
                      <a:pt x="3554" y="1845"/>
                    </a:lnTo>
                    <a:close/>
                    <a:moveTo>
                      <a:pt x="3554" y="0"/>
                    </a:moveTo>
                    <a:cubicBezTo>
                      <a:pt x="3353" y="0"/>
                      <a:pt x="3151" y="106"/>
                      <a:pt x="3047" y="317"/>
                    </a:cubicBezTo>
                    <a:lnTo>
                      <a:pt x="2307" y="1815"/>
                    </a:lnTo>
                    <a:lnTo>
                      <a:pt x="653" y="2056"/>
                    </a:lnTo>
                    <a:cubicBezTo>
                      <a:pt x="188" y="2123"/>
                      <a:pt x="0" y="2694"/>
                      <a:pt x="339" y="3023"/>
                    </a:cubicBezTo>
                    <a:lnTo>
                      <a:pt x="1537" y="4188"/>
                    </a:lnTo>
                    <a:lnTo>
                      <a:pt x="1253" y="5837"/>
                    </a:lnTo>
                    <a:cubicBezTo>
                      <a:pt x="1191" y="6202"/>
                      <a:pt x="1480" y="6499"/>
                      <a:pt x="1809" y="6499"/>
                    </a:cubicBezTo>
                    <a:cubicBezTo>
                      <a:pt x="1897" y="6499"/>
                      <a:pt x="1987" y="6478"/>
                      <a:pt x="2075" y="6432"/>
                    </a:cubicBezTo>
                    <a:lnTo>
                      <a:pt x="3554" y="5656"/>
                    </a:lnTo>
                    <a:lnTo>
                      <a:pt x="5034" y="6432"/>
                    </a:lnTo>
                    <a:cubicBezTo>
                      <a:pt x="5121" y="6478"/>
                      <a:pt x="5212" y="6499"/>
                      <a:pt x="5299" y="6499"/>
                    </a:cubicBezTo>
                    <a:cubicBezTo>
                      <a:pt x="5629" y="6499"/>
                      <a:pt x="5917" y="6202"/>
                      <a:pt x="5855" y="5837"/>
                    </a:cubicBezTo>
                    <a:lnTo>
                      <a:pt x="5574" y="4188"/>
                    </a:lnTo>
                    <a:lnTo>
                      <a:pt x="6770" y="3023"/>
                    </a:lnTo>
                    <a:cubicBezTo>
                      <a:pt x="7108" y="2694"/>
                      <a:pt x="6921" y="2123"/>
                      <a:pt x="6456" y="2056"/>
                    </a:cubicBezTo>
                    <a:lnTo>
                      <a:pt x="4801" y="1815"/>
                    </a:lnTo>
                    <a:lnTo>
                      <a:pt x="4062" y="317"/>
                    </a:lnTo>
                    <a:cubicBezTo>
                      <a:pt x="3957" y="106"/>
                      <a:pt x="3756" y="0"/>
                      <a:pt x="3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5648375" y="1427025"/>
                <a:ext cx="48320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8" h="19325" extrusionOk="0">
                    <a:moveTo>
                      <a:pt x="2265" y="2304"/>
                    </a:moveTo>
                    <a:cubicBezTo>
                      <a:pt x="2890" y="2304"/>
                      <a:pt x="3397" y="2808"/>
                      <a:pt x="3397" y="3437"/>
                    </a:cubicBezTo>
                    <a:lnTo>
                      <a:pt x="3397" y="7398"/>
                    </a:lnTo>
                    <a:lnTo>
                      <a:pt x="3397" y="7474"/>
                    </a:lnTo>
                    <a:lnTo>
                      <a:pt x="1637" y="6299"/>
                    </a:lnTo>
                    <a:cubicBezTo>
                      <a:pt x="1320" y="6088"/>
                      <a:pt x="1129" y="5734"/>
                      <a:pt x="1132" y="5357"/>
                    </a:cubicBezTo>
                    <a:lnTo>
                      <a:pt x="1132" y="3437"/>
                    </a:lnTo>
                    <a:cubicBezTo>
                      <a:pt x="1132" y="2808"/>
                      <a:pt x="1640" y="2304"/>
                      <a:pt x="2265" y="2304"/>
                    </a:cubicBezTo>
                    <a:close/>
                    <a:moveTo>
                      <a:pt x="17060" y="2304"/>
                    </a:moveTo>
                    <a:cubicBezTo>
                      <a:pt x="17685" y="2304"/>
                      <a:pt x="18192" y="2808"/>
                      <a:pt x="18192" y="3437"/>
                    </a:cubicBezTo>
                    <a:lnTo>
                      <a:pt x="18192" y="5357"/>
                    </a:lnTo>
                    <a:cubicBezTo>
                      <a:pt x="18192" y="5737"/>
                      <a:pt x="18005" y="6091"/>
                      <a:pt x="17688" y="6302"/>
                    </a:cubicBezTo>
                    <a:lnTo>
                      <a:pt x="15928" y="7474"/>
                    </a:lnTo>
                    <a:lnTo>
                      <a:pt x="15928" y="7398"/>
                    </a:lnTo>
                    <a:lnTo>
                      <a:pt x="15928" y="3437"/>
                    </a:lnTo>
                    <a:cubicBezTo>
                      <a:pt x="15928" y="2808"/>
                      <a:pt x="16435" y="2304"/>
                      <a:pt x="17060" y="2304"/>
                    </a:cubicBezTo>
                    <a:close/>
                    <a:moveTo>
                      <a:pt x="14795" y="1133"/>
                    </a:moveTo>
                    <a:lnTo>
                      <a:pt x="14795" y="7398"/>
                    </a:lnTo>
                    <a:cubicBezTo>
                      <a:pt x="14795" y="8763"/>
                      <a:pt x="14095" y="9641"/>
                      <a:pt x="12120" y="10759"/>
                    </a:cubicBezTo>
                    <a:cubicBezTo>
                      <a:pt x="11069" y="11354"/>
                      <a:pt x="10372" y="12422"/>
                      <a:pt x="10248" y="13627"/>
                    </a:cubicBezTo>
                    <a:lnTo>
                      <a:pt x="9058" y="13627"/>
                    </a:lnTo>
                    <a:cubicBezTo>
                      <a:pt x="8877" y="12368"/>
                      <a:pt x="8041" y="11269"/>
                      <a:pt x="6791" y="10686"/>
                    </a:cubicBezTo>
                    <a:cubicBezTo>
                      <a:pt x="5332" y="10007"/>
                      <a:pt x="4529" y="8835"/>
                      <a:pt x="4529" y="7398"/>
                    </a:cubicBezTo>
                    <a:lnTo>
                      <a:pt x="4529" y="1133"/>
                    </a:lnTo>
                    <a:close/>
                    <a:moveTo>
                      <a:pt x="11927" y="14759"/>
                    </a:moveTo>
                    <a:cubicBezTo>
                      <a:pt x="12241" y="14759"/>
                      <a:pt x="12495" y="15010"/>
                      <a:pt x="12495" y="15324"/>
                    </a:cubicBezTo>
                    <a:lnTo>
                      <a:pt x="12495" y="15892"/>
                    </a:lnTo>
                    <a:lnTo>
                      <a:pt x="10795" y="15892"/>
                    </a:lnTo>
                    <a:cubicBezTo>
                      <a:pt x="10481" y="15892"/>
                      <a:pt x="10230" y="16142"/>
                      <a:pt x="10230" y="16456"/>
                    </a:cubicBezTo>
                    <a:cubicBezTo>
                      <a:pt x="10230" y="16770"/>
                      <a:pt x="10481" y="17024"/>
                      <a:pt x="10795" y="17024"/>
                    </a:cubicBezTo>
                    <a:lnTo>
                      <a:pt x="13059" y="17024"/>
                    </a:lnTo>
                    <a:cubicBezTo>
                      <a:pt x="13373" y="17024"/>
                      <a:pt x="13627" y="17275"/>
                      <a:pt x="13627" y="17589"/>
                    </a:cubicBezTo>
                    <a:lnTo>
                      <a:pt x="13627" y="18193"/>
                    </a:lnTo>
                    <a:lnTo>
                      <a:pt x="5701" y="18193"/>
                    </a:lnTo>
                    <a:lnTo>
                      <a:pt x="5701" y="17589"/>
                    </a:lnTo>
                    <a:cubicBezTo>
                      <a:pt x="5701" y="17275"/>
                      <a:pt x="5951" y="17024"/>
                      <a:pt x="6265" y="17024"/>
                    </a:cubicBezTo>
                    <a:lnTo>
                      <a:pt x="8530" y="17024"/>
                    </a:lnTo>
                    <a:cubicBezTo>
                      <a:pt x="8844" y="17024"/>
                      <a:pt x="9095" y="16770"/>
                      <a:pt x="9095" y="16456"/>
                    </a:cubicBezTo>
                    <a:cubicBezTo>
                      <a:pt x="9095" y="16142"/>
                      <a:pt x="8844" y="15892"/>
                      <a:pt x="8530" y="15892"/>
                    </a:cubicBezTo>
                    <a:lnTo>
                      <a:pt x="6833" y="15892"/>
                    </a:lnTo>
                    <a:lnTo>
                      <a:pt x="6833" y="15324"/>
                    </a:lnTo>
                    <a:cubicBezTo>
                      <a:pt x="6833" y="15010"/>
                      <a:pt x="7084" y="14759"/>
                      <a:pt x="7398" y="14759"/>
                    </a:cubicBezTo>
                    <a:close/>
                    <a:moveTo>
                      <a:pt x="3965" y="0"/>
                    </a:moveTo>
                    <a:cubicBezTo>
                      <a:pt x="3651" y="0"/>
                      <a:pt x="3397" y="254"/>
                      <a:pt x="3397" y="568"/>
                    </a:cubicBezTo>
                    <a:lnTo>
                      <a:pt x="3397" y="1474"/>
                    </a:lnTo>
                    <a:cubicBezTo>
                      <a:pt x="3032" y="1264"/>
                      <a:pt x="2645" y="1168"/>
                      <a:pt x="2269" y="1168"/>
                    </a:cubicBezTo>
                    <a:cubicBezTo>
                      <a:pt x="1086" y="1168"/>
                      <a:pt x="0" y="2113"/>
                      <a:pt x="0" y="3437"/>
                    </a:cubicBezTo>
                    <a:lnTo>
                      <a:pt x="0" y="5357"/>
                    </a:lnTo>
                    <a:cubicBezTo>
                      <a:pt x="0" y="6115"/>
                      <a:pt x="378" y="6821"/>
                      <a:pt x="1009" y="7241"/>
                    </a:cubicBezTo>
                    <a:lnTo>
                      <a:pt x="3651" y="9001"/>
                    </a:lnTo>
                    <a:cubicBezTo>
                      <a:pt x="3663" y="9010"/>
                      <a:pt x="3678" y="9019"/>
                      <a:pt x="3690" y="9026"/>
                    </a:cubicBezTo>
                    <a:cubicBezTo>
                      <a:pt x="4125" y="10170"/>
                      <a:pt x="5027" y="11112"/>
                      <a:pt x="6314" y="11710"/>
                    </a:cubicBezTo>
                    <a:cubicBezTo>
                      <a:pt x="7156" y="12105"/>
                      <a:pt x="7736" y="12812"/>
                      <a:pt x="7911" y="13627"/>
                    </a:cubicBezTo>
                    <a:lnTo>
                      <a:pt x="7398" y="13627"/>
                    </a:lnTo>
                    <a:cubicBezTo>
                      <a:pt x="6459" y="13627"/>
                      <a:pt x="5701" y="14385"/>
                      <a:pt x="5701" y="15324"/>
                    </a:cubicBezTo>
                    <a:lnTo>
                      <a:pt x="5701" y="15988"/>
                    </a:lnTo>
                    <a:cubicBezTo>
                      <a:pt x="5021" y="16227"/>
                      <a:pt x="4569" y="16870"/>
                      <a:pt x="4569" y="17589"/>
                    </a:cubicBezTo>
                    <a:lnTo>
                      <a:pt x="4569" y="18760"/>
                    </a:lnTo>
                    <a:cubicBezTo>
                      <a:pt x="4569" y="19071"/>
                      <a:pt x="4819" y="19325"/>
                      <a:pt x="5133" y="19325"/>
                    </a:cubicBezTo>
                    <a:lnTo>
                      <a:pt x="14191" y="19325"/>
                    </a:lnTo>
                    <a:cubicBezTo>
                      <a:pt x="14506" y="19325"/>
                      <a:pt x="14759" y="19071"/>
                      <a:pt x="14759" y="18760"/>
                    </a:cubicBezTo>
                    <a:lnTo>
                      <a:pt x="14759" y="17589"/>
                    </a:lnTo>
                    <a:cubicBezTo>
                      <a:pt x="14756" y="16870"/>
                      <a:pt x="14303" y="16227"/>
                      <a:pt x="13627" y="15988"/>
                    </a:cubicBezTo>
                    <a:lnTo>
                      <a:pt x="13627" y="15324"/>
                    </a:lnTo>
                    <a:cubicBezTo>
                      <a:pt x="13624" y="14385"/>
                      <a:pt x="12866" y="13627"/>
                      <a:pt x="11927" y="13627"/>
                    </a:cubicBezTo>
                    <a:lnTo>
                      <a:pt x="11389" y="13627"/>
                    </a:lnTo>
                    <a:cubicBezTo>
                      <a:pt x="11507" y="12833"/>
                      <a:pt x="11981" y="12139"/>
                      <a:pt x="12679" y="11743"/>
                    </a:cubicBezTo>
                    <a:cubicBezTo>
                      <a:pt x="14044" y="10973"/>
                      <a:pt x="15088" y="10170"/>
                      <a:pt x="15593" y="9047"/>
                    </a:cubicBezTo>
                    <a:cubicBezTo>
                      <a:pt x="15623" y="9035"/>
                      <a:pt x="15650" y="9019"/>
                      <a:pt x="15677" y="9001"/>
                    </a:cubicBezTo>
                    <a:lnTo>
                      <a:pt x="18319" y="7241"/>
                    </a:lnTo>
                    <a:cubicBezTo>
                      <a:pt x="18947" y="6821"/>
                      <a:pt x="19328" y="6115"/>
                      <a:pt x="19328" y="5357"/>
                    </a:cubicBezTo>
                    <a:lnTo>
                      <a:pt x="19328" y="3437"/>
                    </a:lnTo>
                    <a:cubicBezTo>
                      <a:pt x="19325" y="2113"/>
                      <a:pt x="18239" y="1168"/>
                      <a:pt x="17057" y="1168"/>
                    </a:cubicBezTo>
                    <a:cubicBezTo>
                      <a:pt x="16681" y="1168"/>
                      <a:pt x="16295" y="1264"/>
                      <a:pt x="15931" y="1474"/>
                    </a:cubicBezTo>
                    <a:lnTo>
                      <a:pt x="15931" y="568"/>
                    </a:lnTo>
                    <a:cubicBezTo>
                      <a:pt x="15931" y="254"/>
                      <a:pt x="15677" y="0"/>
                      <a:pt x="15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000" name="Google Shape;1000;p31"/>
          <p:cNvGrpSpPr/>
          <p:nvPr/>
        </p:nvGrpSpPr>
        <p:grpSpPr>
          <a:xfrm>
            <a:off x="7830869" y="2534650"/>
            <a:ext cx="603000" cy="603000"/>
            <a:chOff x="7830869" y="2534650"/>
            <a:chExt cx="603000" cy="603000"/>
          </a:xfrm>
        </p:grpSpPr>
        <p:sp>
          <p:nvSpPr>
            <p:cNvPr id="1001" name="Google Shape;1001;p31"/>
            <p:cNvSpPr/>
            <p:nvPr/>
          </p:nvSpPr>
          <p:spPr>
            <a:xfrm flipH="1">
              <a:off x="7830869" y="2534650"/>
              <a:ext cx="603000" cy="60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8000956" y="2704764"/>
              <a:ext cx="262826" cy="262772"/>
            </a:xfrm>
            <a:custGeom>
              <a:avLst/>
              <a:gdLst/>
              <a:ahLst/>
              <a:cxnLst/>
              <a:rect l="l" t="t" r="r" b="b"/>
              <a:pathLst>
                <a:path w="19329" h="19325" extrusionOk="0">
                  <a:moveTo>
                    <a:pt x="9062" y="1229"/>
                  </a:moveTo>
                  <a:lnTo>
                    <a:pt x="9062" y="4539"/>
                  </a:lnTo>
                  <a:cubicBezTo>
                    <a:pt x="8470" y="4557"/>
                    <a:pt x="7885" y="4602"/>
                    <a:pt x="7311" y="4674"/>
                  </a:cubicBezTo>
                  <a:cubicBezTo>
                    <a:pt x="7223" y="4339"/>
                    <a:pt x="7036" y="4037"/>
                    <a:pt x="6773" y="3811"/>
                  </a:cubicBezTo>
                  <a:cubicBezTo>
                    <a:pt x="7392" y="2428"/>
                    <a:pt x="8211" y="1513"/>
                    <a:pt x="9062" y="1229"/>
                  </a:cubicBezTo>
                  <a:close/>
                  <a:moveTo>
                    <a:pt x="10194" y="1226"/>
                  </a:moveTo>
                  <a:cubicBezTo>
                    <a:pt x="11278" y="1586"/>
                    <a:pt x="12272" y="2944"/>
                    <a:pt x="12912" y="4835"/>
                  </a:cubicBezTo>
                  <a:cubicBezTo>
                    <a:pt x="12015" y="4662"/>
                    <a:pt x="11106" y="4566"/>
                    <a:pt x="10194" y="4539"/>
                  </a:cubicBezTo>
                  <a:lnTo>
                    <a:pt x="10194" y="1226"/>
                  </a:lnTo>
                  <a:close/>
                  <a:moveTo>
                    <a:pt x="5665" y="4530"/>
                  </a:moveTo>
                  <a:cubicBezTo>
                    <a:pt x="6170" y="4530"/>
                    <a:pt x="6423" y="5139"/>
                    <a:pt x="6067" y="5496"/>
                  </a:cubicBezTo>
                  <a:cubicBezTo>
                    <a:pt x="5950" y="5611"/>
                    <a:pt x="5808" y="5663"/>
                    <a:pt x="5669" y="5663"/>
                  </a:cubicBezTo>
                  <a:cubicBezTo>
                    <a:pt x="5378" y="5663"/>
                    <a:pt x="5101" y="5438"/>
                    <a:pt x="5101" y="5097"/>
                  </a:cubicBezTo>
                  <a:cubicBezTo>
                    <a:pt x="5101" y="4783"/>
                    <a:pt x="5351" y="4530"/>
                    <a:pt x="5665" y="4530"/>
                  </a:cubicBezTo>
                  <a:close/>
                  <a:moveTo>
                    <a:pt x="6743" y="1643"/>
                  </a:moveTo>
                  <a:cubicBezTo>
                    <a:pt x="6363" y="2129"/>
                    <a:pt x="6019" y="2718"/>
                    <a:pt x="5717" y="3397"/>
                  </a:cubicBezTo>
                  <a:lnTo>
                    <a:pt x="5665" y="3397"/>
                  </a:lnTo>
                  <a:cubicBezTo>
                    <a:pt x="4578" y="3397"/>
                    <a:pt x="3769" y="4406"/>
                    <a:pt x="4008" y="5469"/>
                  </a:cubicBezTo>
                  <a:cubicBezTo>
                    <a:pt x="3075" y="5822"/>
                    <a:pt x="2277" y="6266"/>
                    <a:pt x="1646" y="6773"/>
                  </a:cubicBezTo>
                  <a:cubicBezTo>
                    <a:pt x="2507" y="4394"/>
                    <a:pt x="4373" y="2516"/>
                    <a:pt x="6743" y="1643"/>
                  </a:cubicBezTo>
                  <a:close/>
                  <a:moveTo>
                    <a:pt x="12510" y="1631"/>
                  </a:moveTo>
                  <a:lnTo>
                    <a:pt x="12510" y="1631"/>
                  </a:lnTo>
                  <a:cubicBezTo>
                    <a:pt x="14926" y="2500"/>
                    <a:pt x="16828" y="4403"/>
                    <a:pt x="17698" y="6818"/>
                  </a:cubicBezTo>
                  <a:cubicBezTo>
                    <a:pt x="17269" y="6483"/>
                    <a:pt x="16810" y="6196"/>
                    <a:pt x="16327" y="5955"/>
                  </a:cubicBezTo>
                  <a:cubicBezTo>
                    <a:pt x="15645" y="5614"/>
                    <a:pt x="14932" y="5342"/>
                    <a:pt x="14195" y="5136"/>
                  </a:cubicBezTo>
                  <a:cubicBezTo>
                    <a:pt x="13933" y="4203"/>
                    <a:pt x="13585" y="3349"/>
                    <a:pt x="13169" y="2612"/>
                  </a:cubicBezTo>
                  <a:cubicBezTo>
                    <a:pt x="12975" y="2268"/>
                    <a:pt x="12755" y="1942"/>
                    <a:pt x="12510" y="1631"/>
                  </a:cubicBezTo>
                  <a:close/>
                  <a:moveTo>
                    <a:pt x="4636" y="6444"/>
                  </a:moveTo>
                  <a:cubicBezTo>
                    <a:pt x="4684" y="6483"/>
                    <a:pt x="4738" y="6519"/>
                    <a:pt x="4793" y="6553"/>
                  </a:cubicBezTo>
                  <a:cubicBezTo>
                    <a:pt x="4651" y="7407"/>
                    <a:pt x="4566" y="8268"/>
                    <a:pt x="4542" y="9134"/>
                  </a:cubicBezTo>
                  <a:lnTo>
                    <a:pt x="1230" y="9134"/>
                  </a:lnTo>
                  <a:cubicBezTo>
                    <a:pt x="1568" y="8083"/>
                    <a:pt x="2821" y="7081"/>
                    <a:pt x="4636" y="6444"/>
                  </a:cubicBezTo>
                  <a:close/>
                  <a:moveTo>
                    <a:pt x="9062" y="5674"/>
                  </a:moveTo>
                  <a:lnTo>
                    <a:pt x="9062" y="9134"/>
                  </a:lnTo>
                  <a:lnTo>
                    <a:pt x="5674" y="9134"/>
                  </a:lnTo>
                  <a:cubicBezTo>
                    <a:pt x="5698" y="8343"/>
                    <a:pt x="5774" y="7558"/>
                    <a:pt x="5904" y="6776"/>
                  </a:cubicBezTo>
                  <a:lnTo>
                    <a:pt x="5904" y="6779"/>
                  </a:lnTo>
                  <a:cubicBezTo>
                    <a:pt x="6462" y="6698"/>
                    <a:pt x="6949" y="6344"/>
                    <a:pt x="7196" y="5834"/>
                  </a:cubicBezTo>
                  <a:cubicBezTo>
                    <a:pt x="7815" y="5746"/>
                    <a:pt x="8437" y="5692"/>
                    <a:pt x="9062" y="5674"/>
                  </a:cubicBezTo>
                  <a:close/>
                  <a:moveTo>
                    <a:pt x="10194" y="5671"/>
                  </a:moveTo>
                  <a:cubicBezTo>
                    <a:pt x="11227" y="5701"/>
                    <a:pt x="12257" y="5834"/>
                    <a:pt x="13265" y="6063"/>
                  </a:cubicBezTo>
                  <a:cubicBezTo>
                    <a:pt x="13422" y="6743"/>
                    <a:pt x="13534" y="7431"/>
                    <a:pt x="13597" y="8126"/>
                  </a:cubicBezTo>
                  <a:cubicBezTo>
                    <a:pt x="13144" y="8310"/>
                    <a:pt x="12794" y="8675"/>
                    <a:pt x="12631" y="9134"/>
                  </a:cubicBezTo>
                  <a:lnTo>
                    <a:pt x="10194" y="9134"/>
                  </a:lnTo>
                  <a:lnTo>
                    <a:pt x="10194" y="5671"/>
                  </a:lnTo>
                  <a:close/>
                  <a:moveTo>
                    <a:pt x="14497" y="6417"/>
                  </a:moveTo>
                  <a:cubicBezTo>
                    <a:pt x="14950" y="6571"/>
                    <a:pt x="15391" y="6752"/>
                    <a:pt x="15817" y="6966"/>
                  </a:cubicBezTo>
                  <a:cubicBezTo>
                    <a:pt x="17037" y="7585"/>
                    <a:pt x="17837" y="8352"/>
                    <a:pt x="18099" y="9137"/>
                  </a:cubicBezTo>
                  <a:lnTo>
                    <a:pt x="15835" y="9134"/>
                  </a:lnTo>
                  <a:cubicBezTo>
                    <a:pt x="15654" y="8627"/>
                    <a:pt x="15243" y="8234"/>
                    <a:pt x="14730" y="8077"/>
                  </a:cubicBezTo>
                  <a:cubicBezTo>
                    <a:pt x="14678" y="7519"/>
                    <a:pt x="14603" y="6966"/>
                    <a:pt x="14497" y="6417"/>
                  </a:cubicBezTo>
                  <a:close/>
                  <a:moveTo>
                    <a:pt x="14241" y="9137"/>
                  </a:moveTo>
                  <a:cubicBezTo>
                    <a:pt x="14555" y="9137"/>
                    <a:pt x="14808" y="9391"/>
                    <a:pt x="14808" y="9702"/>
                  </a:cubicBezTo>
                  <a:cubicBezTo>
                    <a:pt x="14808" y="10016"/>
                    <a:pt x="14555" y="10270"/>
                    <a:pt x="14241" y="10270"/>
                  </a:cubicBezTo>
                  <a:lnTo>
                    <a:pt x="14241" y="10267"/>
                  </a:lnTo>
                  <a:lnTo>
                    <a:pt x="14204" y="10267"/>
                  </a:lnTo>
                  <a:cubicBezTo>
                    <a:pt x="13902" y="10251"/>
                    <a:pt x="13667" y="10004"/>
                    <a:pt x="13667" y="9702"/>
                  </a:cubicBezTo>
                  <a:cubicBezTo>
                    <a:pt x="13667" y="9403"/>
                    <a:pt x="13899" y="9155"/>
                    <a:pt x="14195" y="9137"/>
                  </a:cubicBezTo>
                  <a:close/>
                  <a:moveTo>
                    <a:pt x="18099" y="10270"/>
                  </a:moveTo>
                  <a:cubicBezTo>
                    <a:pt x="17861" y="10967"/>
                    <a:pt x="17194" y="11643"/>
                    <a:pt x="16161" y="12217"/>
                  </a:cubicBezTo>
                  <a:cubicBezTo>
                    <a:pt x="15632" y="12504"/>
                    <a:pt x="15080" y="12742"/>
                    <a:pt x="14506" y="12930"/>
                  </a:cubicBezTo>
                  <a:cubicBezTo>
                    <a:pt x="14606" y="12407"/>
                    <a:pt x="14678" y="11873"/>
                    <a:pt x="14730" y="11323"/>
                  </a:cubicBezTo>
                  <a:lnTo>
                    <a:pt x="14730" y="11326"/>
                  </a:lnTo>
                  <a:cubicBezTo>
                    <a:pt x="15243" y="11166"/>
                    <a:pt x="15654" y="10774"/>
                    <a:pt x="15835" y="10270"/>
                  </a:cubicBezTo>
                  <a:close/>
                  <a:moveTo>
                    <a:pt x="4542" y="10267"/>
                  </a:moveTo>
                  <a:cubicBezTo>
                    <a:pt x="4566" y="11163"/>
                    <a:pt x="4660" y="12060"/>
                    <a:pt x="4820" y="12945"/>
                  </a:cubicBezTo>
                  <a:cubicBezTo>
                    <a:pt x="2927" y="12320"/>
                    <a:pt x="1583" y="11351"/>
                    <a:pt x="1230" y="10267"/>
                  </a:cubicBezTo>
                  <a:close/>
                  <a:moveTo>
                    <a:pt x="9062" y="10267"/>
                  </a:moveTo>
                  <a:lnTo>
                    <a:pt x="9062" y="12628"/>
                  </a:lnTo>
                  <a:cubicBezTo>
                    <a:pt x="8603" y="12791"/>
                    <a:pt x="8238" y="13141"/>
                    <a:pt x="8054" y="13594"/>
                  </a:cubicBezTo>
                  <a:cubicBezTo>
                    <a:pt x="7377" y="13534"/>
                    <a:pt x="6707" y="13428"/>
                    <a:pt x="6046" y="13280"/>
                  </a:cubicBezTo>
                  <a:cubicBezTo>
                    <a:pt x="5828" y="12290"/>
                    <a:pt x="5702" y="11281"/>
                    <a:pt x="5674" y="10267"/>
                  </a:cubicBezTo>
                  <a:close/>
                  <a:moveTo>
                    <a:pt x="12631" y="10267"/>
                  </a:moveTo>
                  <a:cubicBezTo>
                    <a:pt x="12794" y="10725"/>
                    <a:pt x="13144" y="11091"/>
                    <a:pt x="13597" y="11275"/>
                  </a:cubicBezTo>
                  <a:cubicBezTo>
                    <a:pt x="13534" y="11945"/>
                    <a:pt x="13431" y="12613"/>
                    <a:pt x="13280" y="13268"/>
                  </a:cubicBezTo>
                  <a:cubicBezTo>
                    <a:pt x="12595" y="13422"/>
                    <a:pt x="11900" y="13531"/>
                    <a:pt x="11203" y="13594"/>
                  </a:cubicBezTo>
                  <a:cubicBezTo>
                    <a:pt x="11019" y="13141"/>
                    <a:pt x="10653" y="12791"/>
                    <a:pt x="10194" y="12628"/>
                  </a:cubicBezTo>
                  <a:lnTo>
                    <a:pt x="10194" y="10267"/>
                  </a:lnTo>
                  <a:close/>
                  <a:moveTo>
                    <a:pt x="9627" y="13678"/>
                  </a:moveTo>
                  <a:cubicBezTo>
                    <a:pt x="9923" y="13678"/>
                    <a:pt x="10170" y="13905"/>
                    <a:pt x="10191" y="14201"/>
                  </a:cubicBezTo>
                  <a:lnTo>
                    <a:pt x="10191" y="14231"/>
                  </a:lnTo>
                  <a:cubicBezTo>
                    <a:pt x="10191" y="14231"/>
                    <a:pt x="10191" y="14234"/>
                    <a:pt x="10191" y="14237"/>
                  </a:cubicBezTo>
                  <a:cubicBezTo>
                    <a:pt x="10188" y="14545"/>
                    <a:pt x="9938" y="14793"/>
                    <a:pt x="9630" y="14796"/>
                  </a:cubicBezTo>
                  <a:cubicBezTo>
                    <a:pt x="9319" y="14796"/>
                    <a:pt x="9065" y="14545"/>
                    <a:pt x="9062" y="14237"/>
                  </a:cubicBezTo>
                  <a:lnTo>
                    <a:pt x="9062" y="14231"/>
                  </a:lnTo>
                  <a:lnTo>
                    <a:pt x="9062" y="14201"/>
                  </a:lnTo>
                  <a:cubicBezTo>
                    <a:pt x="9083" y="13905"/>
                    <a:pt x="9331" y="13678"/>
                    <a:pt x="9627" y="13678"/>
                  </a:cubicBezTo>
                  <a:close/>
                  <a:moveTo>
                    <a:pt x="1640" y="12579"/>
                  </a:moveTo>
                  <a:lnTo>
                    <a:pt x="1640" y="12579"/>
                  </a:lnTo>
                  <a:cubicBezTo>
                    <a:pt x="1936" y="12812"/>
                    <a:pt x="2250" y="13020"/>
                    <a:pt x="2579" y="13204"/>
                  </a:cubicBezTo>
                  <a:cubicBezTo>
                    <a:pt x="3313" y="13615"/>
                    <a:pt x="4168" y="13953"/>
                    <a:pt x="5110" y="14213"/>
                  </a:cubicBezTo>
                  <a:cubicBezTo>
                    <a:pt x="5496" y="15620"/>
                    <a:pt x="6061" y="16813"/>
                    <a:pt x="6752" y="17691"/>
                  </a:cubicBezTo>
                  <a:cubicBezTo>
                    <a:pt x="4373" y="16828"/>
                    <a:pt x="2501" y="14956"/>
                    <a:pt x="1640" y="12579"/>
                  </a:cubicBezTo>
                  <a:close/>
                  <a:moveTo>
                    <a:pt x="17698" y="12555"/>
                  </a:moveTo>
                  <a:cubicBezTo>
                    <a:pt x="16837" y="14938"/>
                    <a:pt x="14932" y="16831"/>
                    <a:pt x="12535" y="17691"/>
                  </a:cubicBezTo>
                  <a:cubicBezTo>
                    <a:pt x="12770" y="17395"/>
                    <a:pt x="12981" y="17081"/>
                    <a:pt x="13169" y="16752"/>
                  </a:cubicBezTo>
                  <a:cubicBezTo>
                    <a:pt x="13594" y="16013"/>
                    <a:pt x="13945" y="15149"/>
                    <a:pt x="14213" y="14201"/>
                  </a:cubicBezTo>
                  <a:cubicBezTo>
                    <a:pt x="15140" y="13944"/>
                    <a:pt x="15986" y="13609"/>
                    <a:pt x="16713" y="13204"/>
                  </a:cubicBezTo>
                  <a:cubicBezTo>
                    <a:pt x="17058" y="13014"/>
                    <a:pt x="17387" y="12797"/>
                    <a:pt x="17698" y="12555"/>
                  </a:cubicBezTo>
                  <a:close/>
                  <a:moveTo>
                    <a:pt x="6381" y="14503"/>
                  </a:moveTo>
                  <a:cubicBezTo>
                    <a:pt x="6906" y="14602"/>
                    <a:pt x="7450" y="14678"/>
                    <a:pt x="8005" y="14726"/>
                  </a:cubicBezTo>
                  <a:cubicBezTo>
                    <a:pt x="8162" y="15240"/>
                    <a:pt x="8555" y="15650"/>
                    <a:pt x="9062" y="15831"/>
                  </a:cubicBezTo>
                  <a:lnTo>
                    <a:pt x="9062" y="18096"/>
                  </a:lnTo>
                  <a:cubicBezTo>
                    <a:pt x="8286" y="17833"/>
                    <a:pt x="7531" y="17048"/>
                    <a:pt x="6933" y="15853"/>
                  </a:cubicBezTo>
                  <a:cubicBezTo>
                    <a:pt x="6716" y="15415"/>
                    <a:pt x="6532" y="14965"/>
                    <a:pt x="6381" y="14503"/>
                  </a:cubicBezTo>
                  <a:close/>
                  <a:moveTo>
                    <a:pt x="12933" y="14497"/>
                  </a:moveTo>
                  <a:cubicBezTo>
                    <a:pt x="12740" y="15083"/>
                    <a:pt x="12486" y="15650"/>
                    <a:pt x="12184" y="16188"/>
                  </a:cubicBezTo>
                  <a:cubicBezTo>
                    <a:pt x="11595" y="17211"/>
                    <a:pt x="10904" y="17869"/>
                    <a:pt x="10194" y="18099"/>
                  </a:cubicBezTo>
                  <a:lnTo>
                    <a:pt x="10194" y="15831"/>
                  </a:lnTo>
                  <a:cubicBezTo>
                    <a:pt x="10702" y="15650"/>
                    <a:pt x="11094" y="15240"/>
                    <a:pt x="11251" y="14726"/>
                  </a:cubicBezTo>
                  <a:cubicBezTo>
                    <a:pt x="11828" y="14675"/>
                    <a:pt x="12390" y="14596"/>
                    <a:pt x="12933" y="14497"/>
                  </a:cubicBezTo>
                  <a:close/>
                  <a:moveTo>
                    <a:pt x="9630" y="0"/>
                  </a:moveTo>
                  <a:cubicBezTo>
                    <a:pt x="7063" y="0"/>
                    <a:pt x="4645" y="1015"/>
                    <a:pt x="2821" y="2860"/>
                  </a:cubicBezTo>
                  <a:cubicBezTo>
                    <a:pt x="1012" y="4678"/>
                    <a:pt x="1" y="7138"/>
                    <a:pt x="4" y="9702"/>
                  </a:cubicBezTo>
                  <a:cubicBezTo>
                    <a:pt x="4" y="15016"/>
                    <a:pt x="4313" y="19325"/>
                    <a:pt x="9630" y="19325"/>
                  </a:cubicBezTo>
                  <a:cubicBezTo>
                    <a:pt x="9634" y="19325"/>
                    <a:pt x="9637" y="19325"/>
                    <a:pt x="9641" y="19325"/>
                  </a:cubicBezTo>
                  <a:cubicBezTo>
                    <a:pt x="12198" y="19325"/>
                    <a:pt x="14654" y="18314"/>
                    <a:pt x="16469" y="16508"/>
                  </a:cubicBezTo>
                  <a:cubicBezTo>
                    <a:pt x="18314" y="14687"/>
                    <a:pt x="19328" y="12268"/>
                    <a:pt x="19328" y="9702"/>
                  </a:cubicBezTo>
                  <a:cubicBezTo>
                    <a:pt x="19328" y="8407"/>
                    <a:pt x="19069" y="7129"/>
                    <a:pt x="18558" y="5940"/>
                  </a:cubicBezTo>
                  <a:cubicBezTo>
                    <a:pt x="18066" y="4789"/>
                    <a:pt x="17360" y="3741"/>
                    <a:pt x="16472" y="2857"/>
                  </a:cubicBezTo>
                  <a:cubicBezTo>
                    <a:pt x="15587" y="1969"/>
                    <a:pt x="14539" y="1263"/>
                    <a:pt x="13389" y="770"/>
                  </a:cubicBezTo>
                  <a:cubicBezTo>
                    <a:pt x="12199" y="260"/>
                    <a:pt x="10922" y="0"/>
                    <a:pt x="9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03" name="Google Shape;1003;p31"/>
          <p:cNvGrpSpPr/>
          <p:nvPr/>
        </p:nvGrpSpPr>
        <p:grpSpPr>
          <a:xfrm>
            <a:off x="7830869" y="1620250"/>
            <a:ext cx="603000" cy="603000"/>
            <a:chOff x="7830869" y="1620250"/>
            <a:chExt cx="603000" cy="603000"/>
          </a:xfrm>
        </p:grpSpPr>
        <p:sp>
          <p:nvSpPr>
            <p:cNvPr id="1004" name="Google Shape;1004;p31"/>
            <p:cNvSpPr/>
            <p:nvPr/>
          </p:nvSpPr>
          <p:spPr>
            <a:xfrm flipH="1">
              <a:off x="7830869" y="1620250"/>
              <a:ext cx="603000" cy="603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1"/>
            <p:cNvGrpSpPr/>
            <p:nvPr/>
          </p:nvGrpSpPr>
          <p:grpSpPr>
            <a:xfrm>
              <a:off x="7988199" y="1782272"/>
              <a:ext cx="288339" cy="278956"/>
              <a:chOff x="3270550" y="832575"/>
              <a:chExt cx="499375" cy="483125"/>
            </a:xfrm>
          </p:grpSpPr>
          <p:sp>
            <p:nvSpPr>
              <p:cNvPr id="1006" name="Google Shape;1006;p31"/>
              <p:cNvSpPr/>
              <p:nvPr/>
            </p:nvSpPr>
            <p:spPr>
              <a:xfrm>
                <a:off x="3270550" y="865975"/>
                <a:ext cx="463725" cy="449725"/>
              </a:xfrm>
              <a:custGeom>
                <a:avLst/>
                <a:gdLst/>
                <a:ahLst/>
                <a:cxnLst/>
                <a:rect l="l" t="t" r="r" b="b"/>
                <a:pathLst>
                  <a:path w="18549" h="17989" extrusionOk="0">
                    <a:moveTo>
                      <a:pt x="4823" y="1361"/>
                    </a:moveTo>
                    <a:lnTo>
                      <a:pt x="9177" y="8619"/>
                    </a:lnTo>
                    <a:cubicBezTo>
                      <a:pt x="9237" y="8716"/>
                      <a:pt x="9325" y="8794"/>
                      <a:pt x="9427" y="8843"/>
                    </a:cubicBezTo>
                    <a:lnTo>
                      <a:pt x="17136" y="12345"/>
                    </a:lnTo>
                    <a:cubicBezTo>
                      <a:pt x="15653" y="15102"/>
                      <a:pt x="12779" y="16856"/>
                      <a:pt x="9663" y="16856"/>
                    </a:cubicBezTo>
                    <a:cubicBezTo>
                      <a:pt x="4958" y="16856"/>
                      <a:pt x="1133" y="13031"/>
                      <a:pt x="1133" y="8326"/>
                    </a:cubicBezTo>
                    <a:cubicBezTo>
                      <a:pt x="1133" y="5573"/>
                      <a:pt x="2534" y="2952"/>
                      <a:pt x="4823" y="1361"/>
                    </a:cubicBezTo>
                    <a:close/>
                    <a:moveTo>
                      <a:pt x="5005" y="0"/>
                    </a:moveTo>
                    <a:cubicBezTo>
                      <a:pt x="4907" y="0"/>
                      <a:pt x="4807" y="26"/>
                      <a:pt x="4717" y="80"/>
                    </a:cubicBezTo>
                    <a:cubicBezTo>
                      <a:pt x="3313" y="926"/>
                      <a:pt x="2141" y="2106"/>
                      <a:pt x="1311" y="3516"/>
                    </a:cubicBezTo>
                    <a:cubicBezTo>
                      <a:pt x="453" y="4975"/>
                      <a:pt x="1" y="6636"/>
                      <a:pt x="1" y="8326"/>
                    </a:cubicBezTo>
                    <a:cubicBezTo>
                      <a:pt x="1" y="10896"/>
                      <a:pt x="1009" y="13321"/>
                      <a:pt x="2839" y="15150"/>
                    </a:cubicBezTo>
                    <a:cubicBezTo>
                      <a:pt x="4669" y="16980"/>
                      <a:pt x="7093" y="17989"/>
                      <a:pt x="9663" y="17989"/>
                    </a:cubicBezTo>
                    <a:cubicBezTo>
                      <a:pt x="13410" y="17989"/>
                      <a:pt x="16846" y="15757"/>
                      <a:pt x="18419" y="12306"/>
                    </a:cubicBezTo>
                    <a:cubicBezTo>
                      <a:pt x="18549" y="12022"/>
                      <a:pt x="18422" y="11687"/>
                      <a:pt x="18138" y="11557"/>
                    </a:cubicBezTo>
                    <a:lnTo>
                      <a:pt x="10058" y="7886"/>
                    </a:lnTo>
                    <a:lnTo>
                      <a:pt x="5493" y="277"/>
                    </a:lnTo>
                    <a:cubicBezTo>
                      <a:pt x="5387" y="99"/>
                      <a:pt x="5198" y="0"/>
                      <a:pt x="50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3562600" y="876075"/>
                <a:ext cx="207325" cy="241775"/>
              </a:xfrm>
              <a:custGeom>
                <a:avLst/>
                <a:gdLst/>
                <a:ahLst/>
                <a:cxnLst/>
                <a:rect l="l" t="t" r="r" b="b"/>
                <a:pathLst>
                  <a:path w="8293" h="9671" extrusionOk="0">
                    <a:moveTo>
                      <a:pt x="4204" y="1437"/>
                    </a:moveTo>
                    <a:cubicBezTo>
                      <a:pt x="5680" y="2826"/>
                      <a:pt x="6517" y="4764"/>
                      <a:pt x="6511" y="6790"/>
                    </a:cubicBezTo>
                    <a:cubicBezTo>
                      <a:pt x="6511" y="7300"/>
                      <a:pt x="6459" y="7811"/>
                      <a:pt x="6354" y="8309"/>
                    </a:cubicBezTo>
                    <a:lnTo>
                      <a:pt x="1468" y="6090"/>
                    </a:lnTo>
                    <a:lnTo>
                      <a:pt x="4204" y="1437"/>
                    </a:lnTo>
                    <a:close/>
                    <a:moveTo>
                      <a:pt x="4060" y="1"/>
                    </a:moveTo>
                    <a:cubicBezTo>
                      <a:pt x="3867" y="1"/>
                      <a:pt x="3677" y="99"/>
                      <a:pt x="3570" y="280"/>
                    </a:cubicBezTo>
                    <a:lnTo>
                      <a:pt x="173" y="6056"/>
                    </a:lnTo>
                    <a:cubicBezTo>
                      <a:pt x="1" y="6346"/>
                      <a:pt x="119" y="6721"/>
                      <a:pt x="427" y="6860"/>
                    </a:cubicBezTo>
                    <a:lnTo>
                      <a:pt x="6499" y="9622"/>
                    </a:lnTo>
                    <a:cubicBezTo>
                      <a:pt x="6574" y="9656"/>
                      <a:pt x="6653" y="9671"/>
                      <a:pt x="6734" y="9671"/>
                    </a:cubicBezTo>
                    <a:cubicBezTo>
                      <a:pt x="6982" y="9671"/>
                      <a:pt x="7202" y="9508"/>
                      <a:pt x="7275" y="9269"/>
                    </a:cubicBezTo>
                    <a:cubicBezTo>
                      <a:pt x="8292" y="5921"/>
                      <a:pt x="7157" y="2291"/>
                      <a:pt x="4409" y="123"/>
                    </a:cubicBezTo>
                    <a:cubicBezTo>
                      <a:pt x="4305" y="40"/>
                      <a:pt x="4182" y="1"/>
                      <a:pt x="40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3443500" y="832575"/>
                <a:ext cx="187300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6945" extrusionOk="0">
                    <a:moveTo>
                      <a:pt x="3877" y="1133"/>
                    </a:moveTo>
                    <a:cubicBezTo>
                      <a:pt x="4588" y="1133"/>
                      <a:pt x="5300" y="1235"/>
                      <a:pt x="5991" y="1440"/>
                    </a:cubicBezTo>
                    <a:lnTo>
                      <a:pt x="3735" y="5269"/>
                    </a:lnTo>
                    <a:lnTo>
                      <a:pt x="1492" y="1528"/>
                    </a:lnTo>
                    <a:cubicBezTo>
                      <a:pt x="2264" y="1265"/>
                      <a:pt x="3070" y="1133"/>
                      <a:pt x="3877" y="1133"/>
                    </a:cubicBezTo>
                    <a:close/>
                    <a:moveTo>
                      <a:pt x="3877" y="0"/>
                    </a:moveTo>
                    <a:cubicBezTo>
                      <a:pt x="2702" y="0"/>
                      <a:pt x="1528" y="243"/>
                      <a:pt x="432" y="728"/>
                    </a:cubicBezTo>
                    <a:cubicBezTo>
                      <a:pt x="121" y="867"/>
                      <a:pt x="0" y="1244"/>
                      <a:pt x="175" y="1537"/>
                    </a:cubicBezTo>
                    <a:lnTo>
                      <a:pt x="3255" y="6670"/>
                    </a:lnTo>
                    <a:cubicBezTo>
                      <a:pt x="3358" y="6839"/>
                      <a:pt x="3542" y="6945"/>
                      <a:pt x="3741" y="6945"/>
                    </a:cubicBezTo>
                    <a:lnTo>
                      <a:pt x="3744" y="6945"/>
                    </a:lnTo>
                    <a:cubicBezTo>
                      <a:pt x="3943" y="6945"/>
                      <a:pt x="4128" y="6839"/>
                      <a:pt x="4230" y="6667"/>
                    </a:cubicBezTo>
                    <a:lnTo>
                      <a:pt x="7313" y="1419"/>
                    </a:lnTo>
                    <a:cubicBezTo>
                      <a:pt x="7491" y="1120"/>
                      <a:pt x="7358" y="737"/>
                      <a:pt x="7038" y="607"/>
                    </a:cubicBezTo>
                    <a:cubicBezTo>
                      <a:pt x="6023" y="202"/>
                      <a:pt x="4950" y="0"/>
                      <a:pt x="3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009" name="Google Shape;1009;p31"/>
          <p:cNvSpPr/>
          <p:nvPr/>
        </p:nvSpPr>
        <p:spPr>
          <a:xfrm>
            <a:off x="1370125" y="1515475"/>
            <a:ext cx="19731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Sklearn library for Machine Learning task</a:t>
            </a:r>
            <a:endParaRPr dirty="0"/>
          </a:p>
        </p:txBody>
      </p:sp>
      <p:sp>
        <p:nvSpPr>
          <p:cNvPr id="1010" name="Google Shape;1010;p31"/>
          <p:cNvSpPr/>
          <p:nvPr/>
        </p:nvSpPr>
        <p:spPr>
          <a:xfrm>
            <a:off x="1370125" y="2429875"/>
            <a:ext cx="19731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Plotly for Graphica Visualization purposes</a:t>
            </a:r>
            <a:endParaRPr dirty="0"/>
          </a:p>
        </p:txBody>
      </p:sp>
      <p:sp>
        <p:nvSpPr>
          <p:cNvPr id="1011" name="Google Shape;1011;p31"/>
          <p:cNvSpPr/>
          <p:nvPr/>
        </p:nvSpPr>
        <p:spPr>
          <a:xfrm>
            <a:off x="1370125" y="3344275"/>
            <a:ext cx="19731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for Exploratory Data Analysis</a:t>
            </a:r>
            <a:endParaRPr dirty="0"/>
          </a:p>
        </p:txBody>
      </p:sp>
      <p:sp>
        <p:nvSpPr>
          <p:cNvPr id="1012" name="Google Shape;1012;p31"/>
          <p:cNvSpPr/>
          <p:nvPr/>
        </p:nvSpPr>
        <p:spPr>
          <a:xfrm flipH="1">
            <a:off x="5805856" y="1515475"/>
            <a:ext cx="19731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Pycaret to execute Machine Learning models faster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31"/>
          <p:cNvSpPr/>
          <p:nvPr/>
        </p:nvSpPr>
        <p:spPr>
          <a:xfrm flipH="1">
            <a:off x="5805856" y="2429875"/>
            <a:ext cx="19731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 for deploying and maintaining the algorithm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31"/>
          <p:cNvSpPr/>
          <p:nvPr/>
        </p:nvSpPr>
        <p:spPr>
          <a:xfrm flipH="1">
            <a:off x="5805856" y="3344275"/>
            <a:ext cx="19731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StreamLit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designing and publishing the WebApp</a:t>
            </a:r>
          </a:p>
        </p:txBody>
      </p:sp>
      <p:sp>
        <p:nvSpPr>
          <p:cNvPr id="18" name="Google Shape;621;p24">
            <a:extLst>
              <a:ext uri="{FF2B5EF4-FFF2-40B4-BE49-F238E27FC236}">
                <a16:creationId xmlns:a16="http://schemas.microsoft.com/office/drawing/2014/main" id="{02D56217-CE91-C758-5C01-6EBFC25F904F}"/>
              </a:ext>
            </a:extLst>
          </p:cNvPr>
          <p:cNvSpPr/>
          <p:nvPr/>
        </p:nvSpPr>
        <p:spPr>
          <a:xfrm>
            <a:off x="58236" y="73973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22;p24">
            <a:extLst>
              <a:ext uri="{FF2B5EF4-FFF2-40B4-BE49-F238E27FC236}">
                <a16:creationId xmlns:a16="http://schemas.microsoft.com/office/drawing/2014/main" id="{BD5503E8-9386-DC17-31B7-7B10828B6329}"/>
              </a:ext>
            </a:extLst>
          </p:cNvPr>
          <p:cNvSpPr/>
          <p:nvPr/>
        </p:nvSpPr>
        <p:spPr>
          <a:xfrm>
            <a:off x="25545" y="36060"/>
            <a:ext cx="3491695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23;p24">
            <a:extLst>
              <a:ext uri="{FF2B5EF4-FFF2-40B4-BE49-F238E27FC236}">
                <a16:creationId xmlns:a16="http://schemas.microsoft.com/office/drawing/2014/main" id="{A1DFED8A-A225-CF93-FAA0-77060C1A2178}"/>
              </a:ext>
            </a:extLst>
          </p:cNvPr>
          <p:cNvSpPr/>
          <p:nvPr/>
        </p:nvSpPr>
        <p:spPr>
          <a:xfrm>
            <a:off x="25545" y="36060"/>
            <a:ext cx="920364" cy="653810"/>
          </a:xfrm>
          <a:custGeom>
            <a:avLst/>
            <a:gdLst/>
            <a:ahLst/>
            <a:cxnLst/>
            <a:rect l="l" t="t" r="r" b="b"/>
            <a:pathLst>
              <a:path w="4758" h="3380" extrusionOk="0">
                <a:moveTo>
                  <a:pt x="0" y="0"/>
                </a:moveTo>
                <a:lnTo>
                  <a:pt x="0" y="3379"/>
                </a:lnTo>
                <a:lnTo>
                  <a:pt x="3886" y="3379"/>
                </a:lnTo>
                <a:lnTo>
                  <a:pt x="4758" y="1690"/>
                </a:lnTo>
                <a:lnTo>
                  <a:pt x="3886" y="0"/>
                </a:lnTo>
                <a:close/>
              </a:path>
            </a:pathLst>
          </a:custGeom>
          <a:solidFill>
            <a:srgbClr val="FFC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24;p24">
            <a:extLst>
              <a:ext uri="{FF2B5EF4-FFF2-40B4-BE49-F238E27FC236}">
                <a16:creationId xmlns:a16="http://schemas.microsoft.com/office/drawing/2014/main" id="{ACEAEF38-E350-E696-A62A-07BE704263A8}"/>
              </a:ext>
            </a:extLst>
          </p:cNvPr>
          <p:cNvSpPr/>
          <p:nvPr/>
        </p:nvSpPr>
        <p:spPr>
          <a:xfrm>
            <a:off x="777043" y="36060"/>
            <a:ext cx="304854" cy="653810"/>
          </a:xfrm>
          <a:custGeom>
            <a:avLst/>
            <a:gdLst/>
            <a:ahLst/>
            <a:cxnLst/>
            <a:rect l="l" t="t" r="r" b="b"/>
            <a:pathLst>
              <a:path w="1576" h="3380" extrusionOk="0">
                <a:moveTo>
                  <a:pt x="1" y="0"/>
                </a:moveTo>
                <a:lnTo>
                  <a:pt x="873" y="1690"/>
                </a:lnTo>
                <a:lnTo>
                  <a:pt x="1" y="3379"/>
                </a:lnTo>
                <a:lnTo>
                  <a:pt x="704" y="3379"/>
                </a:lnTo>
                <a:lnTo>
                  <a:pt x="1575" y="1690"/>
                </a:lnTo>
                <a:lnTo>
                  <a:pt x="704" y="0"/>
                </a:lnTo>
                <a:close/>
              </a:path>
            </a:pathLst>
          </a:custGeom>
          <a:solidFill>
            <a:srgbClr val="4747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30;p24">
            <a:extLst>
              <a:ext uri="{FF2B5EF4-FFF2-40B4-BE49-F238E27FC236}">
                <a16:creationId xmlns:a16="http://schemas.microsoft.com/office/drawing/2014/main" id="{B70D694E-C28F-EEA1-70EE-23C2503205B9}"/>
              </a:ext>
            </a:extLst>
          </p:cNvPr>
          <p:cNvSpPr txBox="1"/>
          <p:nvPr/>
        </p:nvSpPr>
        <p:spPr>
          <a:xfrm>
            <a:off x="1056387" y="185123"/>
            <a:ext cx="2468035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Methods &amp; Skills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" name="Google Shape;641;p24">
            <a:extLst>
              <a:ext uri="{FF2B5EF4-FFF2-40B4-BE49-F238E27FC236}">
                <a16:creationId xmlns:a16="http://schemas.microsoft.com/office/drawing/2014/main" id="{9337B147-69AD-C6A0-020C-04F45BDC302B}"/>
              </a:ext>
            </a:extLst>
          </p:cNvPr>
          <p:cNvGrpSpPr/>
          <p:nvPr/>
        </p:nvGrpSpPr>
        <p:grpSpPr>
          <a:xfrm>
            <a:off x="268461" y="193350"/>
            <a:ext cx="339200" cy="339271"/>
            <a:chOff x="6856127" y="26888"/>
            <a:chExt cx="481750" cy="481850"/>
          </a:xfrm>
        </p:grpSpPr>
        <p:sp>
          <p:nvSpPr>
            <p:cNvPr id="24" name="Google Shape;642;p24">
              <a:extLst>
                <a:ext uri="{FF2B5EF4-FFF2-40B4-BE49-F238E27FC236}">
                  <a16:creationId xmlns:a16="http://schemas.microsoft.com/office/drawing/2014/main" id="{0D7FFB17-90EC-0DCC-9694-4C83FB87CA94}"/>
                </a:ext>
              </a:extLst>
            </p:cNvPr>
            <p:cNvSpPr/>
            <p:nvPr/>
          </p:nvSpPr>
          <p:spPr>
            <a:xfrm>
              <a:off x="6998177" y="393913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" name="Google Shape;643;p24">
              <a:extLst>
                <a:ext uri="{FF2B5EF4-FFF2-40B4-BE49-F238E27FC236}">
                  <a16:creationId xmlns:a16="http://schemas.microsoft.com/office/drawing/2014/main" id="{86B45DEC-9834-C97A-4570-9C66FD78F5E4}"/>
                </a:ext>
              </a:extLst>
            </p:cNvPr>
            <p:cNvSpPr/>
            <p:nvPr/>
          </p:nvSpPr>
          <p:spPr>
            <a:xfrm>
              <a:off x="6920027" y="26888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" name="Google Shape;644;p24">
              <a:extLst>
                <a:ext uri="{FF2B5EF4-FFF2-40B4-BE49-F238E27FC236}">
                  <a16:creationId xmlns:a16="http://schemas.microsoft.com/office/drawing/2014/main" id="{C179C406-2541-4ED6-8507-8AC77D0B06FD}"/>
                </a:ext>
              </a:extLst>
            </p:cNvPr>
            <p:cNvSpPr/>
            <p:nvPr/>
          </p:nvSpPr>
          <p:spPr>
            <a:xfrm>
              <a:off x="6856127" y="196288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7" name="Google Shape;645;p24">
              <a:extLst>
                <a:ext uri="{FF2B5EF4-FFF2-40B4-BE49-F238E27FC236}">
                  <a16:creationId xmlns:a16="http://schemas.microsoft.com/office/drawing/2014/main" id="{4115FC94-F83E-AC20-A234-9F6117B99175}"/>
                </a:ext>
              </a:extLst>
            </p:cNvPr>
            <p:cNvSpPr/>
            <p:nvPr/>
          </p:nvSpPr>
          <p:spPr>
            <a:xfrm>
              <a:off x="6858977" y="101788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" name="Google Shape;646;p24">
              <a:extLst>
                <a:ext uri="{FF2B5EF4-FFF2-40B4-BE49-F238E27FC236}">
                  <a16:creationId xmlns:a16="http://schemas.microsoft.com/office/drawing/2014/main" id="{30AE430C-E94B-C544-65BE-FE7D3810BD53}"/>
                </a:ext>
              </a:extLst>
            </p:cNvPr>
            <p:cNvSpPr/>
            <p:nvPr/>
          </p:nvSpPr>
          <p:spPr>
            <a:xfrm>
              <a:off x="6858977" y="271163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" name="Google Shape;647;p24">
              <a:extLst>
                <a:ext uri="{FF2B5EF4-FFF2-40B4-BE49-F238E27FC236}">
                  <a16:creationId xmlns:a16="http://schemas.microsoft.com/office/drawing/2014/main" id="{42707965-32AE-2FCD-D2AA-791F435108D9}"/>
                </a:ext>
              </a:extLst>
            </p:cNvPr>
            <p:cNvSpPr/>
            <p:nvPr/>
          </p:nvSpPr>
          <p:spPr>
            <a:xfrm>
              <a:off x="7281452" y="196288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" name="Google Shape;648;p24">
              <a:extLst>
                <a:ext uri="{FF2B5EF4-FFF2-40B4-BE49-F238E27FC236}">
                  <a16:creationId xmlns:a16="http://schemas.microsoft.com/office/drawing/2014/main" id="{A09DA6FF-E448-3FCA-05CA-59EC5C704A60}"/>
                </a:ext>
              </a:extLst>
            </p:cNvPr>
            <p:cNvSpPr/>
            <p:nvPr/>
          </p:nvSpPr>
          <p:spPr>
            <a:xfrm>
              <a:off x="7284327" y="101788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" name="Google Shape;649;p24">
              <a:extLst>
                <a:ext uri="{FF2B5EF4-FFF2-40B4-BE49-F238E27FC236}">
                  <a16:creationId xmlns:a16="http://schemas.microsoft.com/office/drawing/2014/main" id="{EAE824FF-3404-1B2B-886A-8E01DB1CCD54}"/>
                </a:ext>
              </a:extLst>
            </p:cNvPr>
            <p:cNvSpPr/>
            <p:nvPr/>
          </p:nvSpPr>
          <p:spPr>
            <a:xfrm>
              <a:off x="7284177" y="270988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" grpId="0"/>
      <p:bldP spid="1010" grpId="0"/>
      <p:bldP spid="1011" grpId="0"/>
      <p:bldP spid="1012" grpId="0"/>
      <p:bldP spid="1013" grpId="0"/>
      <p:bldP spid="10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BC2F76-EDC1-4FC5-55F7-39796084D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6" b="5962"/>
          <a:stretch/>
        </p:blipFill>
        <p:spPr bwMode="auto">
          <a:xfrm>
            <a:off x="0" y="-3090"/>
            <a:ext cx="9144000" cy="5146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37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DE3E5-854A-1670-889C-D2EAA2FBF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9" r="5015" b="5962"/>
          <a:stretch/>
        </p:blipFill>
        <p:spPr bwMode="auto">
          <a:xfrm>
            <a:off x="0" y="0"/>
            <a:ext cx="9167906" cy="5143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5010082"/>
      </p:ext>
    </p:extLst>
  </p:cSld>
  <p:clrMapOvr>
    <a:masterClrMapping/>
  </p:clrMapOvr>
</p:sld>
</file>

<file path=ppt/theme/theme1.xml><?xml version="1.0" encoding="utf-8"?>
<a:theme xmlns:a="http://schemas.openxmlformats.org/drawingml/2006/main" name="Flat Budget Infographics by Slidesgo">
  <a:themeElements>
    <a:clrScheme name="Simple Light">
      <a:dk1>
        <a:srgbClr val="000000"/>
      </a:dk1>
      <a:lt1>
        <a:srgbClr val="FFFFFF"/>
      </a:lt1>
      <a:dk2>
        <a:srgbClr val="3B3535"/>
      </a:dk2>
      <a:lt2>
        <a:srgbClr val="F45C38"/>
      </a:lt2>
      <a:accent1>
        <a:srgbClr val="F45C38"/>
      </a:accent1>
      <a:accent2>
        <a:srgbClr val="E06547"/>
      </a:accent2>
      <a:accent3>
        <a:srgbClr val="FB8967"/>
      </a:accent3>
      <a:accent4>
        <a:srgbClr val="EFC04A"/>
      </a:accent4>
      <a:accent5>
        <a:srgbClr val="EAD3B2"/>
      </a:accent5>
      <a:accent6>
        <a:srgbClr val="F7DFA3"/>
      </a:accent6>
      <a:hlink>
        <a:srgbClr val="F45C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383</Words>
  <Application>Microsoft Office PowerPoint</Application>
  <PresentationFormat>On-screen Show (16:9)</PresentationFormat>
  <Paragraphs>96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Fira Sans Extra Condensed</vt:lpstr>
      <vt:lpstr>Fira Sans Extra Condensed Medium</vt:lpstr>
      <vt:lpstr>Roboto</vt:lpstr>
      <vt:lpstr>Flat Budget Infographics by Slidesgo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Budget Infographics</dc:title>
  <cp:lastModifiedBy>Shibu Mohapatra</cp:lastModifiedBy>
  <cp:revision>79</cp:revision>
  <dcterms:modified xsi:type="dcterms:W3CDTF">2023-04-11T08:50:01Z</dcterms:modified>
</cp:coreProperties>
</file>