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9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preferSingleView="1"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1272" y="102"/>
      </p:cViewPr>
      <p:guideLst/>
    </p:cSldViewPr>
  </p:slide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BEF49-DA8E-4D6D-9DCB-4777B8480B19}" type="datetimeFigureOut">
              <a:rPr lang="en-US" smtClean="0"/>
              <a:t>10/01/2025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D0D5-1C9C-40F0-8887-80592BB78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89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BEF49-DA8E-4D6D-9DCB-4777B8480B19}" type="datetimeFigureOut">
              <a:rPr lang="en-US" smtClean="0"/>
              <a:t>10/01/2025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D0D5-1C9C-40F0-8887-80592BB78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27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BEF49-DA8E-4D6D-9DCB-4777B8480B19}" type="datetimeFigureOut">
              <a:rPr lang="en-US" smtClean="0"/>
              <a:t>10/01/2025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D0D5-1C9C-40F0-8887-80592BB78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1483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BEF49-DA8E-4D6D-9DCB-4777B8480B19}" type="datetimeFigureOut">
              <a:rPr lang="en-US" smtClean="0"/>
              <a:t>10/01/2025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D0D5-1C9C-40F0-8887-80592BB78873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122196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BEF49-DA8E-4D6D-9DCB-4777B8480B19}" type="datetimeFigureOut">
              <a:rPr lang="en-US" smtClean="0"/>
              <a:t>10/01/2025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D0D5-1C9C-40F0-8887-80592BB78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426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BEF49-DA8E-4D6D-9DCB-4777B8480B19}" type="datetimeFigureOut">
              <a:rPr lang="en-US" smtClean="0"/>
              <a:t>10/01/2025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D0D5-1C9C-40F0-8887-80592BB78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1876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BEF49-DA8E-4D6D-9DCB-4777B8480B19}" type="datetimeFigureOut">
              <a:rPr lang="en-US" smtClean="0"/>
              <a:t>10/01/2025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D0D5-1C9C-40F0-8887-80592BB78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3803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BEF49-DA8E-4D6D-9DCB-4777B8480B19}" type="datetimeFigureOut">
              <a:rPr lang="en-US" smtClean="0"/>
              <a:t>10/01/2025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D0D5-1C9C-40F0-8887-80592BB78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1411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BEF49-DA8E-4D6D-9DCB-4777B8480B19}" type="datetimeFigureOut">
              <a:rPr lang="en-US" smtClean="0"/>
              <a:t>10/01/2025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D0D5-1C9C-40F0-8887-80592BB78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739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BEF49-DA8E-4D6D-9DCB-4777B8480B19}" type="datetimeFigureOut">
              <a:rPr lang="en-US" smtClean="0"/>
              <a:t>10/01/2025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D0D5-1C9C-40F0-8887-80592BB78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62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BEF49-DA8E-4D6D-9DCB-4777B8480B19}" type="datetimeFigureOut">
              <a:rPr lang="en-US" smtClean="0"/>
              <a:t>10/01/2025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D0D5-1C9C-40F0-8887-80592BB78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947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BEF49-DA8E-4D6D-9DCB-4777B8480B19}" type="datetimeFigureOut">
              <a:rPr lang="en-US" smtClean="0"/>
              <a:t>10/01/2025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D0D5-1C9C-40F0-8887-80592BB78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093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BEF49-DA8E-4D6D-9DCB-4777B8480B19}" type="datetimeFigureOut">
              <a:rPr lang="en-US" smtClean="0"/>
              <a:t>10/01/2025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D0D5-1C9C-40F0-8887-80592BB78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487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BEF49-DA8E-4D6D-9DCB-4777B8480B19}" type="datetimeFigureOut">
              <a:rPr lang="en-US" smtClean="0"/>
              <a:t>10/01/2025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D0D5-1C9C-40F0-8887-80592BB78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705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BEF49-DA8E-4D6D-9DCB-4777B8480B19}" type="datetimeFigureOut">
              <a:rPr lang="en-US" smtClean="0"/>
              <a:t>10/01/2025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D0D5-1C9C-40F0-8887-80592BB78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999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BEF49-DA8E-4D6D-9DCB-4777B8480B19}" type="datetimeFigureOut">
              <a:rPr lang="en-US" smtClean="0"/>
              <a:t>10/01/2025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D0D5-1C9C-40F0-8887-80592BB78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112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BEF49-DA8E-4D6D-9DCB-4777B8480B19}" type="datetimeFigureOut">
              <a:rPr lang="en-US" smtClean="0"/>
              <a:t>10/01/2025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D0D5-1C9C-40F0-8887-80592BB78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04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55BEF49-DA8E-4D6D-9DCB-4777B8480B19}" type="datetimeFigureOut">
              <a:rPr lang="en-US" smtClean="0"/>
              <a:t>10/01/2025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D0D5-1C9C-40F0-8887-80592BB788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4980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xhere.com/en/photo/1128469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C7856-3394-147F-A5C2-35CF9BE24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26149"/>
          </a:xfrm>
        </p:spPr>
        <p:txBody>
          <a:bodyPr/>
          <a:lstStyle/>
          <a:p>
            <a:r>
              <a:rPr lang="en-US" dirty="0"/>
              <a:t>                          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88BA4C-B871-987C-FEC1-EE39AF8209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4"/>
            <a:ext cx="10933386" cy="581183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                                                                    Gas Refinery </a:t>
            </a:r>
          </a:p>
          <a:p>
            <a:pPr marL="0" indent="0">
              <a:buNone/>
            </a:pPr>
            <a:r>
              <a:rPr lang="en-US" sz="2000" dirty="0"/>
              <a:t>                                                                </a:t>
            </a:r>
            <a:r>
              <a:rPr lang="en-US" sz="1900" dirty="0"/>
              <a:t>by Monica R. Hawkins</a:t>
            </a:r>
          </a:p>
          <a:p>
            <a:pPr marL="0" indent="0">
              <a:buNone/>
            </a:pPr>
            <a:r>
              <a:rPr lang="en-US" sz="1900" dirty="0"/>
              <a:t>                                                                          October 1, 2025</a:t>
            </a:r>
          </a:p>
          <a:p>
            <a:pPr marL="0" indent="0">
              <a:buNone/>
            </a:pPr>
            <a:r>
              <a:rPr lang="en-US" dirty="0"/>
              <a:t>                                              </a:t>
            </a:r>
          </a:p>
          <a:p>
            <a:r>
              <a:rPr lang="en-US" dirty="0"/>
              <a:t> </a:t>
            </a:r>
            <a:r>
              <a:rPr lang="en-US" sz="1800" dirty="0">
                <a:effectLst/>
              </a:rPr>
              <a:t>Gasoline prices rise in the spring and summer due to increased availability. During the winter, the price typically does not rise above $ 2.00. Because refiners are operating on May 1st to transition production to a winter blend of gasoline.  The refiners have individuals operating there overnight; there should be a reason why gasoline has increased so much.</a:t>
            </a:r>
          </a:p>
          <a:p>
            <a:pPr marL="0" indent="0">
              <a:buNone/>
            </a:pPr>
            <a:endParaRPr lang="en-US" sz="1800" dirty="0">
              <a:effectLst/>
            </a:endParaRPr>
          </a:p>
          <a:p>
            <a:r>
              <a:rPr lang="en-US" sz="1800" dirty="0">
                <a:effectLst/>
              </a:rPr>
              <a:t> How can we prevent the refinery from raising gas prices above $4.00?</a:t>
            </a:r>
          </a:p>
          <a:p>
            <a:pPr marL="0" indent="0">
              <a:buNone/>
            </a:pPr>
            <a:r>
              <a:rPr lang="en-US" sz="1800" dirty="0">
                <a:effectLst/>
              </a:rPr>
              <a:t>        What can we do to persuade the United States Environmental Protection Agency to look into the refinery’s   decision not to switch during the winter season? </a:t>
            </a:r>
          </a:p>
          <a:p>
            <a:pPr marL="0" indent="0">
              <a:buNone/>
            </a:pPr>
            <a:r>
              <a:rPr lang="en-US" sz="1800" dirty="0">
                <a:effectLst/>
              </a:rPr>
              <a:t>     Even if the refinery burns gasoline throughout the winter season, this does not keep the air clean.</a:t>
            </a:r>
          </a:p>
          <a:p>
            <a:r>
              <a:rPr lang="en-US" sz="1800" dirty="0"/>
              <a:t>My goal is to persuade gas refinery businesses not to increase gas prices during the spring and summer months and to avoid flaring or burning during the winter season. Additionally, I recommend that refineries investigate which states have experienced the greatest growth in gas consumption and production.</a:t>
            </a:r>
          </a:p>
          <a:p>
            <a:endParaRPr lang="en-US" sz="1800" dirty="0">
              <a:effectLst/>
            </a:endParaRPr>
          </a:p>
          <a:p>
            <a:pPr marL="0" indent="0">
              <a:buNone/>
            </a:pPr>
            <a:endParaRPr lang="en-US" sz="1800" dirty="0">
              <a:effectLst/>
            </a:endParaRPr>
          </a:p>
          <a:p>
            <a:pPr marL="0" indent="0">
              <a:buNone/>
            </a:pPr>
            <a:br>
              <a:rPr lang="en-US" dirty="0">
                <a:effectLst/>
              </a:rPr>
            </a:br>
            <a:endParaRPr lang="en-US" dirty="0">
              <a:effectLst/>
            </a:endParaRPr>
          </a:p>
          <a:p>
            <a:pPr marL="0" indent="0">
              <a:buNone/>
            </a:pPr>
            <a:endParaRPr lang="en-US" sz="1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736EE9C-802D-142A-D64D-D67E0A0151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08615" y="4775747"/>
            <a:ext cx="5371772" cy="1477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6263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14</TotalTime>
  <Words>194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Century Gothic</vt:lpstr>
      <vt:lpstr>Wingdings 3</vt:lpstr>
      <vt:lpstr>Ion</vt:lpstr>
      <vt:lpstr>                         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Monica Hawkins</dc:creator>
  <cp:lastModifiedBy>Monica Hawkins</cp:lastModifiedBy>
  <cp:revision>3</cp:revision>
  <dcterms:created xsi:type="dcterms:W3CDTF">2025-10-01T04:36:27Z</dcterms:created>
  <dcterms:modified xsi:type="dcterms:W3CDTF">2025-10-01T05:17:27Z</dcterms:modified>
</cp:coreProperties>
</file>