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56" r:id="rId4"/>
    <p:sldId id="257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2222"/>
    <a:srgbClr val="9BD907"/>
    <a:srgbClr val="ACF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1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8.wav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audio" Target="../media/audio7.wav"/><Relationship Id="rId4" Type="http://schemas.openxmlformats.org/officeDocument/2006/relationships/audio" Target="../media/audio6.wav"/><Relationship Id="rId3" Type="http://schemas.openxmlformats.org/officeDocument/2006/relationships/audio" Target="../media/audio5.wav"/><Relationship Id="rId2" Type="http://schemas.openxmlformats.org/officeDocument/2006/relationships/audio" Target="../media/audio4.wav"/><Relationship Id="rId1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8.wav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audio" Target="../media/audio7.wav"/><Relationship Id="rId4" Type="http://schemas.openxmlformats.org/officeDocument/2006/relationships/audio" Target="../media/audio6.wav"/><Relationship Id="rId3" Type="http://schemas.openxmlformats.org/officeDocument/2006/relationships/audio" Target="../media/audio5.wav"/><Relationship Id="rId2" Type="http://schemas.openxmlformats.org/officeDocument/2006/relationships/audio" Target="../media/audio4.wav"/><Relationship Id="rId1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8.wav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audio" Target="../media/audio7.wav"/><Relationship Id="rId4" Type="http://schemas.openxmlformats.org/officeDocument/2006/relationships/audio" Target="../media/audio6.wav"/><Relationship Id="rId3" Type="http://schemas.openxmlformats.org/officeDocument/2006/relationships/audio" Target="../media/audio5.wav"/><Relationship Id="rId2" Type="http://schemas.openxmlformats.org/officeDocument/2006/relationships/audio" Target="../media/audio4.wav"/><Relationship Id="rId1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8.wav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audio" Target="../media/audio7.wav"/><Relationship Id="rId4" Type="http://schemas.openxmlformats.org/officeDocument/2006/relationships/audio" Target="../media/audio6.wav"/><Relationship Id="rId3" Type="http://schemas.openxmlformats.org/officeDocument/2006/relationships/audio" Target="../media/audio5.wav"/><Relationship Id="rId2" Type="http://schemas.openxmlformats.org/officeDocument/2006/relationships/audio" Target="../media/audio4.wav"/><Relationship Id="rId1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8.wav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audio" Target="../media/audio7.wav"/><Relationship Id="rId4" Type="http://schemas.openxmlformats.org/officeDocument/2006/relationships/audio" Target="../media/audio6.wav"/><Relationship Id="rId3" Type="http://schemas.openxmlformats.org/officeDocument/2006/relationships/audio" Target="../media/audio5.wav"/><Relationship Id="rId2" Type="http://schemas.openxmlformats.org/officeDocument/2006/relationships/audio" Target="../media/audio4.wav"/><Relationship Id="rId1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" Target="slide11.xml"/><Relationship Id="rId8" Type="http://schemas.openxmlformats.org/officeDocument/2006/relationships/slide" Target="slide9.xml"/><Relationship Id="rId7" Type="http://schemas.openxmlformats.org/officeDocument/2006/relationships/slide" Target="slide19.xml"/><Relationship Id="rId6" Type="http://schemas.openxmlformats.org/officeDocument/2006/relationships/slide" Target="slide17.xml"/><Relationship Id="rId5" Type="http://schemas.openxmlformats.org/officeDocument/2006/relationships/slide" Target="slide15.xml"/><Relationship Id="rId4" Type="http://schemas.openxmlformats.org/officeDocument/2006/relationships/slide" Target="slide7.xml"/><Relationship Id="rId3" Type="http://schemas.openxmlformats.org/officeDocument/2006/relationships/slide" Target="slide5.xml"/><Relationship Id="rId2" Type="http://schemas.openxmlformats.org/officeDocument/2006/relationships/audio" Target="../media/audio1.wav"/><Relationship Id="rId16" Type="http://schemas.openxmlformats.org/officeDocument/2006/relationships/slideLayout" Target="../slideLayouts/slideLayout1.xml"/><Relationship Id="rId15" Type="http://schemas.openxmlformats.org/officeDocument/2006/relationships/audio" Target="../media/audio3.wav"/><Relationship Id="rId14" Type="http://schemas.openxmlformats.org/officeDocument/2006/relationships/audio" Target="../media/audio2.wav"/><Relationship Id="rId13" Type="http://schemas.openxmlformats.org/officeDocument/2006/relationships/slide" Target="slide25.xml"/><Relationship Id="rId12" Type="http://schemas.openxmlformats.org/officeDocument/2006/relationships/slide" Target="slide23.xml"/><Relationship Id="rId11" Type="http://schemas.openxmlformats.org/officeDocument/2006/relationships/slide" Target="slide21.xml"/><Relationship Id="rId10" Type="http://schemas.openxmlformats.org/officeDocument/2006/relationships/slide" Target="slide13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8.wav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audio" Target="../media/audio7.wav"/><Relationship Id="rId4" Type="http://schemas.openxmlformats.org/officeDocument/2006/relationships/audio" Target="../media/audio6.wav"/><Relationship Id="rId3" Type="http://schemas.openxmlformats.org/officeDocument/2006/relationships/audio" Target="../media/audio5.wav"/><Relationship Id="rId2" Type="http://schemas.openxmlformats.org/officeDocument/2006/relationships/audio" Target="../media/audio4.wav"/><Relationship Id="rId1" Type="http://schemas.openxmlformats.org/officeDocument/2006/relationships/slide" Target="slid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8.wav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audio" Target="../media/audio7.wav"/><Relationship Id="rId4" Type="http://schemas.openxmlformats.org/officeDocument/2006/relationships/audio" Target="../media/audio6.wav"/><Relationship Id="rId3" Type="http://schemas.openxmlformats.org/officeDocument/2006/relationships/audio" Target="../media/audio5.wav"/><Relationship Id="rId2" Type="http://schemas.openxmlformats.org/officeDocument/2006/relationships/audio" Target="../media/audio4.wav"/><Relationship Id="rId1" Type="http://schemas.openxmlformats.org/officeDocument/2006/relationships/slide" Target="slide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8.wav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audio" Target="../media/audio7.wav"/><Relationship Id="rId4" Type="http://schemas.openxmlformats.org/officeDocument/2006/relationships/audio" Target="../media/audio6.wav"/><Relationship Id="rId3" Type="http://schemas.openxmlformats.org/officeDocument/2006/relationships/audio" Target="../media/audio5.wav"/><Relationship Id="rId2" Type="http://schemas.openxmlformats.org/officeDocument/2006/relationships/audio" Target="../media/audio4.wav"/><Relationship Id="rId1" Type="http://schemas.openxmlformats.org/officeDocument/2006/relationships/slide" Target="slide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8.wav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audio" Target="../media/audio7.wav"/><Relationship Id="rId4" Type="http://schemas.openxmlformats.org/officeDocument/2006/relationships/audio" Target="../media/audio6.wav"/><Relationship Id="rId3" Type="http://schemas.openxmlformats.org/officeDocument/2006/relationships/audio" Target="../media/audio5.wav"/><Relationship Id="rId2" Type="http://schemas.openxmlformats.org/officeDocument/2006/relationships/audio" Target="../media/audio4.wav"/><Relationship Id="rId1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8.wav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audio" Target="../media/audio7.wav"/><Relationship Id="rId4" Type="http://schemas.openxmlformats.org/officeDocument/2006/relationships/audio" Target="../media/audio6.wav"/><Relationship Id="rId3" Type="http://schemas.openxmlformats.org/officeDocument/2006/relationships/audio" Target="../media/audio5.wav"/><Relationship Id="rId2" Type="http://schemas.openxmlformats.org/officeDocument/2006/relationships/audio" Target="../media/audio4.wav"/><Relationship Id="rId1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8.wav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audio" Target="../media/audio7.wav"/><Relationship Id="rId4" Type="http://schemas.openxmlformats.org/officeDocument/2006/relationships/audio" Target="../media/audio6.wav"/><Relationship Id="rId3" Type="http://schemas.openxmlformats.org/officeDocument/2006/relationships/audio" Target="../media/audio5.wav"/><Relationship Id="rId2" Type="http://schemas.openxmlformats.org/officeDocument/2006/relationships/audio" Target="../media/audio4.wav"/><Relationship Id="rId1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8.wav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audio" Target="../media/audio7.wav"/><Relationship Id="rId4" Type="http://schemas.openxmlformats.org/officeDocument/2006/relationships/audio" Target="../media/audio6.wav"/><Relationship Id="rId3" Type="http://schemas.openxmlformats.org/officeDocument/2006/relationships/audio" Target="../media/audio5.wav"/><Relationship Id="rId2" Type="http://schemas.openxmlformats.org/officeDocument/2006/relationships/audio" Target="../media/audio4.wav"/><Relationship Id="rId1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1" name="Group 200"/>
          <p:cNvGrpSpPr/>
          <p:nvPr/>
        </p:nvGrpSpPr>
        <p:grpSpPr>
          <a:xfrm>
            <a:off x="2820035" y="700405"/>
            <a:ext cx="6551930" cy="3473450"/>
            <a:chOff x="4441" y="1103"/>
            <a:chExt cx="10318" cy="5470"/>
          </a:xfrm>
        </p:grpSpPr>
        <p:sp>
          <p:nvSpPr>
            <p:cNvPr id="10" name="Freeform 9"/>
            <p:cNvSpPr/>
            <p:nvPr/>
          </p:nvSpPr>
          <p:spPr>
            <a:xfrm rot="2700000">
              <a:off x="8160" y="1597"/>
              <a:ext cx="5470" cy="4483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74" h="4495">
                  <a:moveTo>
                    <a:pt x="4421" y="1716"/>
                  </a:moveTo>
                  <a:lnTo>
                    <a:pt x="5470" y="1716"/>
                  </a:lnTo>
                  <a:lnTo>
                    <a:pt x="5470" y="2927"/>
                  </a:lnTo>
                  <a:lnTo>
                    <a:pt x="4376" y="2927"/>
                  </a:lnTo>
                  <a:cubicBezTo>
                    <a:pt x="4150" y="3842"/>
                    <a:pt x="3019" y="4560"/>
                    <a:pt x="2214" y="4483"/>
                  </a:cubicBezTo>
                  <a:cubicBezTo>
                    <a:pt x="1054" y="4566"/>
                    <a:pt x="-77" y="3298"/>
                    <a:pt x="0" y="2269"/>
                  </a:cubicBezTo>
                  <a:lnTo>
                    <a:pt x="0" y="2214"/>
                  </a:lnTo>
                  <a:cubicBezTo>
                    <a:pt x="-85" y="1031"/>
                    <a:pt x="1223" y="-106"/>
                    <a:pt x="2269" y="0"/>
                  </a:cubicBezTo>
                  <a:cubicBezTo>
                    <a:pt x="3235" y="-74"/>
                    <a:pt x="4284" y="876"/>
                    <a:pt x="4421" y="1716"/>
                  </a:cubicBezTo>
                  <a:close/>
                  <a:moveTo>
                    <a:pt x="1449" y="3034"/>
                  </a:moveTo>
                  <a:cubicBezTo>
                    <a:pt x="1654" y="3256"/>
                    <a:pt x="1998" y="3366"/>
                    <a:pt x="2228" y="3362"/>
                  </a:cubicBezTo>
                  <a:lnTo>
                    <a:pt x="2255" y="3362"/>
                  </a:lnTo>
                  <a:cubicBezTo>
                    <a:pt x="2835" y="3404"/>
                    <a:pt x="3401" y="2770"/>
                    <a:pt x="3362" y="2255"/>
                  </a:cubicBezTo>
                  <a:lnTo>
                    <a:pt x="3362" y="2228"/>
                  </a:lnTo>
                  <a:cubicBezTo>
                    <a:pt x="3404" y="1648"/>
                    <a:pt x="2770" y="1082"/>
                    <a:pt x="2255" y="1121"/>
                  </a:cubicBezTo>
                  <a:lnTo>
                    <a:pt x="2228" y="1121"/>
                  </a:lnTo>
                  <a:cubicBezTo>
                    <a:pt x="1648" y="1079"/>
                    <a:pt x="1082" y="1713"/>
                    <a:pt x="1121" y="2228"/>
                  </a:cubicBezTo>
                  <a:lnTo>
                    <a:pt x="1121" y="2255"/>
                  </a:lnTo>
                  <a:cubicBezTo>
                    <a:pt x="1111" y="2534"/>
                    <a:pt x="1268" y="2863"/>
                    <a:pt x="1449" y="3034"/>
                  </a:cubicBezTo>
                  <a:close/>
                </a:path>
              </a:pathLst>
            </a:cu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path path="circle">
                <a:fillToRect l="50000" t="50000" r="50000" b="50000"/>
              </a:path>
              <a:tileRect/>
            </a:gradFill>
            <a:ln w="101600">
              <a:gradFill>
                <a:gsLst>
                  <a:gs pos="0">
                    <a:schemeClr val="bg1"/>
                  </a:gs>
                  <a:gs pos="39000">
                    <a:srgbClr val="C00000"/>
                  </a:gs>
                  <a:gs pos="80000">
                    <a:srgbClr val="FFFF00"/>
                  </a:gs>
                  <a:gs pos="100000">
                    <a:srgbClr val="FF0000"/>
                  </a:gs>
                  <a:gs pos="15000">
                    <a:srgbClr val="FFC000"/>
                  </a:gs>
                </a:gsLst>
                <a:lin ang="5400000" scaled="1"/>
              </a:gradFill>
            </a:ln>
            <a:effectLst>
              <a:outerShdw dist="63500" dir="14400000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en-US">
                <a:sym typeface="+mn-ea"/>
              </a:endParaRPr>
            </a:p>
          </p:txBody>
        </p:sp>
        <p:sp>
          <p:nvSpPr>
            <p:cNvPr id="22" name="Heart 21"/>
            <p:cNvSpPr/>
            <p:nvPr/>
          </p:nvSpPr>
          <p:spPr>
            <a:xfrm>
              <a:off x="6141" y="1724"/>
              <a:ext cx="3179" cy="3179"/>
            </a:xfrm>
            <a:prstGeom prst="heart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path path="circle">
                <a:fillToRect l="50000" t="50000" r="50000" b="50000"/>
              </a:path>
              <a:tileRect/>
            </a:gradFill>
            <a:ln w="101600">
              <a:gradFill>
                <a:gsLst>
                  <a:gs pos="0">
                    <a:schemeClr val="bg1"/>
                  </a:gs>
                  <a:gs pos="39000">
                    <a:srgbClr val="C00000"/>
                  </a:gs>
                  <a:gs pos="80000">
                    <a:srgbClr val="FFFF00"/>
                  </a:gs>
                  <a:gs pos="100000">
                    <a:srgbClr val="FF0000"/>
                  </a:gs>
                  <a:gs pos="15000">
                    <a:srgbClr val="FFC000"/>
                  </a:gs>
                </a:gsLst>
                <a:lin ang="5400000" scaled="1"/>
              </a:gradFill>
            </a:ln>
            <a:effectLst>
              <a:outerShdw dist="38100" dir="16200000" rotWithShape="0">
                <a:schemeClr val="tx1">
                  <a:alpha val="7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7926" y="4536"/>
              <a:ext cx="3709" cy="188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en-US" sz="7200" b="1">
                  <a:ln w="44450" cmpd="sng">
                    <a:gradFill>
                      <a:gsLst>
                        <a:gs pos="50000">
                          <a:schemeClr val="bg1"/>
                        </a:gs>
                        <a:gs pos="83000">
                          <a:srgbClr val="C00000"/>
                        </a:gs>
                        <a:gs pos="100000">
                          <a:srgbClr val="FFFF00"/>
                        </a:gs>
                      </a:gsLst>
                      <a:lin ang="5400000" scaled="1"/>
                    </a:gradFill>
                    <a:prstDash val="solid"/>
                  </a:ln>
                  <a:gradFill>
                    <a:gsLst>
                      <a:gs pos="70000">
                        <a:srgbClr val="FFFF00"/>
                      </a:gs>
                      <a:gs pos="0">
                        <a:srgbClr val="FF0000"/>
                      </a:gs>
                      <a:gs pos="70000">
                        <a:srgbClr val="E08000">
                          <a:alpha val="100000"/>
                        </a:srgbClr>
                      </a:gs>
                      <a:gs pos="70000">
                        <a:srgbClr val="FFC000"/>
                      </a:gs>
                    </a:gsLst>
                    <a:lin ang="5400000" scaled="0"/>
                  </a:gradFill>
                  <a:effectLst>
                    <a:outerShdw blurRad="88900" dist="38100" dir="16200000" rotWithShape="0">
                      <a:prstClr val="black">
                        <a:alpha val="100000"/>
                      </a:prstClr>
                    </a:outerShdw>
                  </a:effectLst>
                  <a:latin typeface="Tahoma" panose="020B0604030504040204" charset="0"/>
                  <a:cs typeface="Tahoma" panose="020B0604030504040204" charset="0"/>
                  <a:sym typeface="+mn-ea"/>
                </a:rPr>
                <a:t>Over</a:t>
              </a:r>
              <a:endParaRPr lang="en-US" sz="7200" b="1">
                <a:ln w="44450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effectLst>
                  <a:outerShdw blurRad="88900" dist="38100" dir="16200000" rotWithShape="0">
                    <a:prstClr val="black">
                      <a:alpha val="100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  <a:sym typeface="+mn-ea"/>
              </a:endParaRPr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6531" y="3465"/>
              <a:ext cx="4914" cy="208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sz="8000" b="1">
                  <a:ln w="57150" cmpd="sng">
                    <a:gradFill>
                      <a:gsLst>
                        <a:gs pos="50000">
                          <a:schemeClr val="bg1"/>
                        </a:gs>
                        <a:gs pos="83000">
                          <a:srgbClr val="C00000"/>
                        </a:gs>
                        <a:gs pos="100000">
                          <a:srgbClr val="FFFF00"/>
                        </a:gs>
                      </a:gsLst>
                      <a:lin ang="5400000" scaled="1"/>
                    </a:gradFill>
                    <a:prstDash val="solid"/>
                  </a:ln>
                  <a:gradFill>
                    <a:gsLst>
                      <a:gs pos="70000">
                        <a:srgbClr val="FFFF00"/>
                      </a:gs>
                      <a:gs pos="0">
                        <a:srgbClr val="FF0000"/>
                      </a:gs>
                      <a:gs pos="70000">
                        <a:srgbClr val="E08000">
                          <a:alpha val="100000"/>
                        </a:srgbClr>
                      </a:gs>
                      <a:gs pos="70000">
                        <a:srgbClr val="FFC000"/>
                      </a:gs>
                    </a:gsLst>
                    <a:lin ang="5400000" scaled="0"/>
                  </a:gradFill>
                  <a:effectLst>
                    <a:outerShdw dist="38100" dir="16200000" rotWithShape="0">
                      <a:prstClr val="black">
                        <a:alpha val="85000"/>
                      </a:prstClr>
                    </a:outerShdw>
                  </a:effectLst>
                  <a:latin typeface="Tahoma" panose="020B0604030504040204" charset="0"/>
                  <a:cs typeface="Tahoma" panose="020B0604030504040204" charset="0"/>
                  <a:sym typeface="+mn-ea"/>
                </a:rPr>
                <a:t>Game</a:t>
              </a:r>
              <a:endParaRPr lang="en-US" sz="8000" b="1">
                <a:ln w="57150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  <a:sym typeface="+mn-ea"/>
              </a:endParaRPr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4441" y="2066"/>
              <a:ext cx="10318" cy="24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sz="9600" b="1">
                  <a:ln w="69850" cmpd="sng">
                    <a:gradFill>
                      <a:gsLst>
                        <a:gs pos="50000">
                          <a:schemeClr val="bg1"/>
                        </a:gs>
                        <a:gs pos="83000">
                          <a:srgbClr val="C00000"/>
                        </a:gs>
                        <a:gs pos="100000">
                          <a:srgbClr val="FFFF00"/>
                        </a:gs>
                      </a:gsLst>
                      <a:lin ang="5400000" scaled="1"/>
                    </a:gradFill>
                    <a:prstDash val="solid"/>
                  </a:ln>
                  <a:gradFill>
                    <a:gsLst>
                      <a:gs pos="70000">
                        <a:srgbClr val="FFFF00"/>
                      </a:gs>
                      <a:gs pos="0">
                        <a:srgbClr val="FF0000"/>
                      </a:gs>
                      <a:gs pos="70000">
                        <a:srgbClr val="E08000">
                          <a:alpha val="100000"/>
                        </a:srgbClr>
                      </a:gs>
                      <a:gs pos="70000">
                        <a:srgbClr val="FFC000"/>
                      </a:gs>
                    </a:gsLst>
                    <a:lin ang="5400000" scaled="0"/>
                  </a:gradFill>
                  <a:effectLst>
                    <a:outerShdw dist="38100" dir="16200000" rotWithShape="0">
                      <a:prstClr val="black">
                        <a:alpha val="61000"/>
                      </a:prstClr>
                    </a:outerShdw>
                  </a:effectLst>
                  <a:latin typeface="Tahoma" panose="020B0604030504040204" charset="0"/>
                  <a:cs typeface="Tahoma" panose="020B0604030504040204" charset="0"/>
                </a:rPr>
                <a:t>Questions</a:t>
              </a:r>
              <a:endParaRPr lang="en-US" sz="9600" b="1">
                <a:ln w="69850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effectLst>
                  <a:outerShdw dist="38100" dir="16200000" rotWithShape="0">
                    <a:prstClr val="black">
                      <a:alpha val="61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3810635" y="4858385"/>
            <a:ext cx="4572000" cy="1250315"/>
          </a:xfrm>
          <a:prstGeom prst="roundRect">
            <a:avLst>
              <a:gd name="adj" fmla="val 50000"/>
            </a:avLst>
          </a:prstGeom>
          <a:gradFill>
            <a:gsLst>
              <a:gs pos="58000">
                <a:srgbClr val="2D6F16"/>
              </a:gs>
              <a:gs pos="0">
                <a:srgbClr val="4DF503"/>
              </a:gs>
              <a:gs pos="54000">
                <a:srgbClr val="36AC02"/>
              </a:gs>
              <a:gs pos="100000">
                <a:srgbClr val="36AC02"/>
              </a:gs>
            </a:gsLst>
            <a:lin ang="5400000" scaled="0"/>
          </a:gradFill>
          <a:ln w="50800">
            <a:gradFill>
              <a:gsLst>
                <a:gs pos="0">
                  <a:srgbClr val="2D6F16"/>
                </a:gs>
                <a:gs pos="42000">
                  <a:schemeClr val="bg1"/>
                </a:gs>
                <a:gs pos="100000">
                  <a:srgbClr val="4DF503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noFill/>
            </a:endParaRPr>
          </a:p>
        </p:txBody>
      </p:sp>
      <p:sp>
        <p:nvSpPr>
          <p:cNvPr id="9" name="Text Box 8">
            <a:hlinkClick r:id="rId1" action="ppaction://hlinksldjump">
              <a:snd r:embed="rId2" name="click.wav"/>
            </a:hlinkClick>
          </p:cNvPr>
          <p:cNvSpPr txBox="1"/>
          <p:nvPr/>
        </p:nvSpPr>
        <p:spPr>
          <a:xfrm>
            <a:off x="3810635" y="5032375"/>
            <a:ext cx="457073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4800" b="1">
                <a:ln w="28575" cmpd="sng">
                  <a:gradFill>
                    <a:gsLst>
                      <a:gs pos="50000">
                        <a:schemeClr val="bg1"/>
                      </a:gs>
                      <a:gs pos="80000">
                        <a:schemeClr val="bg1"/>
                      </a:gs>
                      <a:gs pos="100000">
                        <a:schemeClr val="bg1"/>
                      </a:gs>
                    </a:gsLst>
                    <a:lin ang="5460000" scaled="0"/>
                  </a:gradFill>
                  <a:prstDash val="solid"/>
                </a:ln>
                <a:gradFill>
                  <a:gsLst>
                    <a:gs pos="50000">
                      <a:schemeClr val="bg1"/>
                    </a:gs>
                    <a:gs pos="10000">
                      <a:schemeClr val="bg1"/>
                    </a:gs>
                    <a:gs pos="61000">
                      <a:schemeClr val="bg2">
                        <a:lumMod val="75000"/>
                      </a:schemeClr>
                    </a:gs>
                    <a:gs pos="60000">
                      <a:schemeClr val="bg1"/>
                    </a:gs>
                    <a:gs pos="0">
                      <a:schemeClr val="bg2">
                        <a:lumMod val="75000"/>
                        <a:alpha val="91000"/>
                      </a:schemeClr>
                    </a:gs>
                  </a:gsLst>
                  <a:lin ang="552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Click to start</a:t>
            </a:r>
            <a:endParaRPr lang="en-US" sz="4800" b="1">
              <a:ln w="28575" cmpd="sng">
                <a:gradFill>
                  <a:gsLst>
                    <a:gs pos="50000">
                      <a:schemeClr val="bg1"/>
                    </a:gs>
                    <a:gs pos="80000">
                      <a:schemeClr val="bg1"/>
                    </a:gs>
                    <a:gs pos="100000">
                      <a:schemeClr val="bg1"/>
                    </a:gs>
                  </a:gsLst>
                  <a:lin ang="5460000" scaled="0"/>
                </a:gradFill>
                <a:prstDash val="solid"/>
              </a:ln>
              <a:gradFill>
                <a:gsLst>
                  <a:gs pos="50000">
                    <a:schemeClr val="bg1"/>
                  </a:gs>
                  <a:gs pos="10000">
                    <a:schemeClr val="bg1"/>
                  </a:gs>
                  <a:gs pos="61000">
                    <a:schemeClr val="bg2">
                      <a:lumMod val="75000"/>
                    </a:schemeClr>
                  </a:gs>
                  <a:gs pos="60000">
                    <a:schemeClr val="bg1"/>
                  </a:gs>
                  <a:gs pos="0">
                    <a:schemeClr val="bg2">
                      <a:lumMod val="75000"/>
                      <a:alpha val="91000"/>
                    </a:schemeClr>
                  </a:gs>
                </a:gsLst>
                <a:lin ang="5520000" scaled="0"/>
              </a:gradFill>
              <a:effectLst>
                <a:outerShdw dist="38100" dir="16200000" rotWithShape="0">
                  <a:prstClr val="black">
                    <a:alpha val="85000"/>
                  </a:prst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9" grpId="3" bldLvl="0" build="allAtOnce"/>
      <p:bldP spid="4" grpId="0" bldLvl="0" animBg="1"/>
      <p:bldP spid="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Rounded Rectangle 32"/>
          <p:cNvSpPr/>
          <p:nvPr/>
        </p:nvSpPr>
        <p:spPr>
          <a:xfrm>
            <a:off x="0" y="-635"/>
            <a:ext cx="12192000" cy="6858635"/>
          </a:xfrm>
          <a:prstGeom prst="roundRect">
            <a:avLst>
              <a:gd name="adj" fmla="val 0"/>
            </a:avLst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Text Box 33">
            <a:hlinkClick r:id="" action="ppaction://hlinkshowjump?jump=endshow"/>
          </p:cNvPr>
          <p:cNvSpPr txBox="1"/>
          <p:nvPr/>
        </p:nvSpPr>
        <p:spPr>
          <a:xfrm>
            <a:off x="4138295" y="1747520"/>
            <a:ext cx="3916680" cy="25533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p>
            <a:pPr algn="ctr"/>
            <a:r>
              <a:rPr lang="en-US" sz="8000" b="1">
                <a:ln w="50800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Game </a:t>
            </a:r>
            <a:endParaRPr lang="en-US" sz="8000" b="1">
              <a:ln w="50800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effectLst>
                <a:outerShdw dist="38100" dir="16200000" rotWithShape="0">
                  <a:prstClr val="black">
                    <a:alpha val="85000"/>
                  </a:prst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  <a:p>
            <a:pPr algn="ctr"/>
            <a:r>
              <a:rPr lang="en-US" sz="8000" b="1">
                <a:ln w="50800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Over</a:t>
            </a:r>
            <a:endParaRPr lang="en-US" sz="8000" b="1">
              <a:ln w="50800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effectLst>
                <a:outerShdw dist="38100" dir="16200000" rotWithShape="0">
                  <a:prstClr val="black">
                    <a:alpha val="85000"/>
                  </a:prst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9999000">
        <p:fade/>
        <p:sndAc>
          <p:stSnd>
            <p:snd r:embed="rId1" name="hammer.wav"/>
          </p:stSnd>
        </p:sndAc>
      </p:transition>
    </mc:Choice>
    <mc:Fallback>
      <p:transition advClick="0" advTm="9999000">
        <p:fade/>
        <p:sndAc>
          <p:stSnd>
            <p:snd r:embed="rId1" name="hamm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1"/>
      <p:bldP spid="34" grpId="2" bldLvl="0" build="allAtOnce"/>
      <p:bldP spid="33" grpId="0" bldLvl="0" animBg="1"/>
      <p:bldP spid="33" grpId="1" animBg="1"/>
      <p:bldP spid="34" grpId="3" bldLvl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Round Same Side Corner Rectangle 32"/>
          <p:cNvSpPr/>
          <p:nvPr/>
        </p:nvSpPr>
        <p:spPr>
          <a:xfrm rot="5400000">
            <a:off x="4375150" y="-3860800"/>
            <a:ext cx="1841500" cy="105911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87000">
                <a:srgbClr val="2D6F16"/>
              </a:gs>
              <a:gs pos="0">
                <a:srgbClr val="4DF503"/>
              </a:gs>
              <a:gs pos="71000">
                <a:srgbClr val="36AC02"/>
              </a:gs>
              <a:gs pos="100000">
                <a:srgbClr val="36AC02"/>
              </a:gs>
            </a:gsLst>
            <a:lin ang="5400000" scaled="0"/>
          </a:gradFill>
          <a:ln w="50800">
            <a:gradFill>
              <a:gsLst>
                <a:gs pos="0">
                  <a:srgbClr val="2D6F16"/>
                </a:gs>
                <a:gs pos="42000">
                  <a:schemeClr val="bg1"/>
                </a:gs>
                <a:gs pos="100000">
                  <a:srgbClr val="4DF503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6" name="Round Same Side Corner Rectangle 35"/>
          <p:cNvSpPr/>
          <p:nvPr/>
        </p:nvSpPr>
        <p:spPr>
          <a:xfrm rot="16200000">
            <a:off x="9125585" y="128841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/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7" name="Round Same Side Corner Rectangle 36"/>
          <p:cNvSpPr/>
          <p:nvPr/>
        </p:nvSpPr>
        <p:spPr>
          <a:xfrm rot="16200000">
            <a:off x="9124950" y="358457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/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8" name="Round Same Side Corner Rectangle 37"/>
          <p:cNvSpPr/>
          <p:nvPr/>
        </p:nvSpPr>
        <p:spPr>
          <a:xfrm rot="5400000">
            <a:off x="1818005" y="128841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>
                  <a:alpha val="100000"/>
                </a:srgbClr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9" name="Round Same Side Corner Rectangle 38"/>
          <p:cNvSpPr/>
          <p:nvPr/>
        </p:nvSpPr>
        <p:spPr>
          <a:xfrm rot="5400000">
            <a:off x="1818005" y="358457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/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078096" y="3966528"/>
            <a:ext cx="2035810" cy="2035810"/>
          </a:xfrm>
          <a:prstGeom prst="roundRect">
            <a:avLst>
              <a:gd name="adj" fmla="val 50000"/>
            </a:avLst>
          </a:prstGeom>
          <a:gradFill>
            <a:gsLst>
              <a:gs pos="71000">
                <a:srgbClr val="C00000"/>
              </a:gs>
              <a:gs pos="0">
                <a:srgbClr val="C00000"/>
              </a:gs>
              <a:gs pos="65000">
                <a:srgbClr val="FFC000"/>
              </a:gs>
              <a:gs pos="65000">
                <a:schemeClr val="bg1"/>
              </a:gs>
              <a:gs pos="65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078096" y="3966528"/>
            <a:ext cx="2035810" cy="203581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306696" y="4195128"/>
            <a:ext cx="1578610" cy="1578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gradFill>
              <a:gsLst>
                <a:gs pos="0">
                  <a:srgbClr val="C00000"/>
                </a:gs>
                <a:gs pos="74000">
                  <a:schemeClr val="bg1"/>
                </a:gs>
                <a:gs pos="100000">
                  <a:srgbClr val="FFC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Text Box 42">
            <a:hlinkClick r:id="rId1" action="ppaction://hlinksldjump">
              <a:snd r:embed="rId2" name="coin.wav"/>
            </a:hlinkClick>
          </p:cNvPr>
          <p:cNvSpPr txBox="1"/>
          <p:nvPr/>
        </p:nvSpPr>
        <p:spPr>
          <a:xfrm>
            <a:off x="5331143" y="4384993"/>
            <a:ext cx="152971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7200" b="1">
                <a:ln w="28575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latin typeface="Tahoma" panose="020B0604030504040204" charset="0"/>
                <a:cs typeface="Tahoma" panose="020B0604030504040204" charset="0"/>
              </a:rPr>
              <a:t>Go</a:t>
            </a:r>
            <a:endParaRPr lang="en-US" sz="7200" b="1">
              <a:ln w="28575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104140" y="1097915"/>
            <a:ext cx="104876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>
                <a:solidFill>
                  <a:schemeClr val="bg1"/>
                </a:solidFill>
                <a:effectLst>
                  <a:outerShdw blurRad="38100"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What is the tallest animal in the world?</a:t>
            </a:r>
            <a:endParaRPr lang="en-US" sz="3600" b="1">
              <a:solidFill>
                <a:schemeClr val="bg1"/>
              </a:solidFill>
              <a:effectLst>
                <a:outerShdw blurRad="38100" dist="38100" dir="16200000" rotWithShape="0">
                  <a:prstClr val="black">
                    <a:alpha val="85000"/>
                  </a:prst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5" name="Text Box 44">
            <a:hlinkClick r:id="" action="ppaction://noaction">
              <a:snd r:embed="rId3" name="bomb.wav"/>
            </a:hlinkClick>
          </p:cNvPr>
          <p:cNvSpPr txBox="1"/>
          <p:nvPr/>
        </p:nvSpPr>
        <p:spPr>
          <a:xfrm>
            <a:off x="7306945" y="5719445"/>
            <a:ext cx="48945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solidFill>
                  <a:schemeClr val="tx1"/>
                </a:solidFill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Eagle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6" name="Text Box 45">
            <a:hlinkClick r:id="" action="ppaction://noaction">
              <a:snd r:embed="rId3" name="bomb.wav"/>
            </a:hlinkClick>
          </p:cNvPr>
          <p:cNvSpPr txBox="1"/>
          <p:nvPr/>
        </p:nvSpPr>
        <p:spPr>
          <a:xfrm>
            <a:off x="-635" y="5719445"/>
            <a:ext cx="48856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solidFill>
                  <a:schemeClr val="tx1"/>
                </a:solidFill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Kangaroo 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7" name="Text Box 46">
            <a:hlinkClick r:id="" action="ppaction://noaction">
              <a:snd r:embed="rId3" name="bomb.wav"/>
            </a:hlinkClick>
          </p:cNvPr>
          <p:cNvSpPr txBox="1"/>
          <p:nvPr/>
        </p:nvSpPr>
        <p:spPr>
          <a:xfrm>
            <a:off x="10795" y="3408680"/>
            <a:ext cx="48742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solidFill>
                  <a:schemeClr val="tx1"/>
                </a:solidFill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Hippopotamus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8" name="Text Box 47">
            <a:hlinkClick r:id="" action="ppaction://noaction">
              <a:snd r:embed="rId4" name="applause.wav"/>
            </a:hlinkClick>
          </p:cNvPr>
          <p:cNvSpPr txBox="1"/>
          <p:nvPr/>
        </p:nvSpPr>
        <p:spPr>
          <a:xfrm>
            <a:off x="7306945" y="3408680"/>
            <a:ext cx="48641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  <a:sym typeface="+mn-ea"/>
              </a:rPr>
              <a:t>Giraffe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10000"/>
    </mc:Choice>
    <mc:Fallback>
      <p:transition spd="med" advClick="0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49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449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49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950"/>
                            </p:stCondLst>
                            <p:childTnLst>
                              <p:par>
                                <p:cTn id="5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1" dur="10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00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d90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222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222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222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41" grpId="0" bldLvl="0" animBg="1"/>
      <p:bldP spid="41" grpId="1" animBg="1"/>
      <p:bldP spid="40" grpId="1" animBg="1"/>
      <p:bldP spid="44" grpId="0"/>
      <p:bldP spid="45" grpId="0"/>
      <p:bldP spid="47" grpId="0"/>
      <p:bldP spid="48" grpId="0"/>
      <p:bldP spid="46" grpId="0"/>
      <p:bldP spid="33" grpId="0" bldLvl="0" animBg="1"/>
      <p:bldP spid="38" grpId="0" bldLvl="0" animBg="1"/>
      <p:bldP spid="39" grpId="0" bldLvl="0" animBg="1"/>
      <p:bldP spid="36" grpId="0" bldLvl="0" animBg="1"/>
      <p:bldP spid="37" grpId="0" bldLvl="0" animBg="1"/>
      <p:bldP spid="48" grpId="1"/>
      <p:bldP spid="46" grpId="1"/>
      <p:bldP spid="45" grpId="1"/>
      <p:bldP spid="4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Rounded Rectangle 32"/>
          <p:cNvSpPr/>
          <p:nvPr/>
        </p:nvSpPr>
        <p:spPr>
          <a:xfrm>
            <a:off x="0" y="-635"/>
            <a:ext cx="12192000" cy="6858635"/>
          </a:xfrm>
          <a:prstGeom prst="roundRect">
            <a:avLst>
              <a:gd name="adj" fmla="val 0"/>
            </a:avLst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Text Box 33">
            <a:hlinkClick r:id="" action="ppaction://hlinkshowjump?jump=endshow"/>
          </p:cNvPr>
          <p:cNvSpPr txBox="1"/>
          <p:nvPr/>
        </p:nvSpPr>
        <p:spPr>
          <a:xfrm>
            <a:off x="4138295" y="1747520"/>
            <a:ext cx="3916680" cy="25533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p>
            <a:pPr algn="ctr"/>
            <a:r>
              <a:rPr lang="en-US" sz="8000" b="1">
                <a:ln w="50800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Game </a:t>
            </a:r>
            <a:endParaRPr lang="en-US" sz="8000" b="1">
              <a:ln w="50800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effectLst>
                <a:outerShdw dist="38100" dir="16200000" rotWithShape="0">
                  <a:prstClr val="black">
                    <a:alpha val="85000"/>
                  </a:prst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  <a:p>
            <a:pPr algn="ctr"/>
            <a:r>
              <a:rPr lang="en-US" sz="8000" b="1">
                <a:ln w="50800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Over</a:t>
            </a:r>
            <a:endParaRPr lang="en-US" sz="8000" b="1">
              <a:ln w="50800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effectLst>
                <a:outerShdw dist="38100" dir="16200000" rotWithShape="0">
                  <a:prstClr val="black">
                    <a:alpha val="85000"/>
                  </a:prst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9999000">
        <p:fade/>
        <p:sndAc>
          <p:stSnd>
            <p:snd r:embed="rId1" name="hammer.wav"/>
          </p:stSnd>
        </p:sndAc>
      </p:transition>
    </mc:Choice>
    <mc:Fallback>
      <p:transition advClick="0" advTm="9999000">
        <p:fade/>
        <p:sndAc>
          <p:stSnd>
            <p:snd r:embed="rId1" name="hamm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7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9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1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7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9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1"/>
      <p:bldP spid="34" grpId="2" bldLvl="0" build="allAtOnce"/>
      <p:bldP spid="33" grpId="0" bldLvl="0" animBg="1"/>
      <p:bldP spid="33" grpId="1" animBg="1"/>
      <p:bldP spid="34" grpId="3" bldLvl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Round Same Side Corner Rectangle 32"/>
          <p:cNvSpPr/>
          <p:nvPr/>
        </p:nvSpPr>
        <p:spPr>
          <a:xfrm rot="5400000">
            <a:off x="4375150" y="-3860800"/>
            <a:ext cx="1841500" cy="105911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87000">
                <a:srgbClr val="2D6F16"/>
              </a:gs>
              <a:gs pos="0">
                <a:srgbClr val="4DF503"/>
              </a:gs>
              <a:gs pos="71000">
                <a:srgbClr val="36AC02"/>
              </a:gs>
              <a:gs pos="100000">
                <a:srgbClr val="36AC02"/>
              </a:gs>
            </a:gsLst>
            <a:lin ang="5400000" scaled="0"/>
          </a:gradFill>
          <a:ln w="50800">
            <a:gradFill>
              <a:gsLst>
                <a:gs pos="0">
                  <a:srgbClr val="2D6F16"/>
                </a:gs>
                <a:gs pos="42000">
                  <a:schemeClr val="bg1"/>
                </a:gs>
                <a:gs pos="100000">
                  <a:srgbClr val="4DF503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6" name="Round Same Side Corner Rectangle 35"/>
          <p:cNvSpPr/>
          <p:nvPr/>
        </p:nvSpPr>
        <p:spPr>
          <a:xfrm rot="16200000">
            <a:off x="9125585" y="128841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/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7" name="Round Same Side Corner Rectangle 36"/>
          <p:cNvSpPr/>
          <p:nvPr/>
        </p:nvSpPr>
        <p:spPr>
          <a:xfrm rot="16200000">
            <a:off x="9124950" y="358457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/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8" name="Round Same Side Corner Rectangle 37"/>
          <p:cNvSpPr/>
          <p:nvPr/>
        </p:nvSpPr>
        <p:spPr>
          <a:xfrm rot="5400000">
            <a:off x="1818005" y="128841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>
                  <a:alpha val="100000"/>
                </a:srgbClr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9" name="Round Same Side Corner Rectangle 38"/>
          <p:cNvSpPr/>
          <p:nvPr/>
        </p:nvSpPr>
        <p:spPr>
          <a:xfrm rot="5400000">
            <a:off x="1818005" y="358457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/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078096" y="3966528"/>
            <a:ext cx="2035810" cy="2035810"/>
          </a:xfrm>
          <a:prstGeom prst="roundRect">
            <a:avLst>
              <a:gd name="adj" fmla="val 50000"/>
            </a:avLst>
          </a:prstGeom>
          <a:gradFill>
            <a:gsLst>
              <a:gs pos="71000">
                <a:srgbClr val="C00000"/>
              </a:gs>
              <a:gs pos="0">
                <a:srgbClr val="C00000"/>
              </a:gs>
              <a:gs pos="65000">
                <a:srgbClr val="FFC000"/>
              </a:gs>
              <a:gs pos="65000">
                <a:schemeClr val="bg1"/>
              </a:gs>
              <a:gs pos="65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078096" y="3966528"/>
            <a:ext cx="2035810" cy="203581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306696" y="4195128"/>
            <a:ext cx="1578610" cy="1578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gradFill>
              <a:gsLst>
                <a:gs pos="0">
                  <a:srgbClr val="C00000"/>
                </a:gs>
                <a:gs pos="74000">
                  <a:schemeClr val="bg1"/>
                </a:gs>
                <a:gs pos="100000">
                  <a:srgbClr val="FFC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Text Box 42">
            <a:hlinkClick r:id="rId1" action="ppaction://hlinksldjump">
              <a:snd r:embed="rId2" name="coin.wav"/>
            </a:hlinkClick>
          </p:cNvPr>
          <p:cNvSpPr txBox="1"/>
          <p:nvPr/>
        </p:nvSpPr>
        <p:spPr>
          <a:xfrm>
            <a:off x="5331143" y="4384993"/>
            <a:ext cx="152971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7200" b="1">
                <a:ln w="28575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latin typeface="Tahoma" panose="020B0604030504040204" charset="0"/>
                <a:cs typeface="Tahoma" panose="020B0604030504040204" charset="0"/>
              </a:rPr>
              <a:t>Go</a:t>
            </a:r>
            <a:endParaRPr lang="en-US" sz="7200" b="1">
              <a:ln w="28575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104140" y="1097915"/>
            <a:ext cx="104876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>
                <a:solidFill>
                  <a:schemeClr val="bg1"/>
                </a:solidFill>
                <a:effectLst>
                  <a:outerShdw blurRad="38100"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What type of animal is a penguin?</a:t>
            </a:r>
            <a:endParaRPr lang="en-US" sz="3600" b="1">
              <a:solidFill>
                <a:schemeClr val="bg1"/>
              </a:solidFill>
              <a:effectLst>
                <a:outerShdw blurRad="38100" dist="38100" dir="16200000" rotWithShape="0">
                  <a:prstClr val="black">
                    <a:alpha val="85000"/>
                  </a:prst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5" name="Text Box 44">
            <a:hlinkClick r:id="" action="ppaction://noaction">
              <a:snd r:embed="rId3" name="bomb.wav"/>
            </a:hlinkClick>
          </p:cNvPr>
          <p:cNvSpPr txBox="1"/>
          <p:nvPr/>
        </p:nvSpPr>
        <p:spPr>
          <a:xfrm>
            <a:off x="0" y="3418840"/>
            <a:ext cx="47809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solidFill>
                  <a:schemeClr val="tx1"/>
                </a:solidFill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Reptile 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6" name="Text Box 45">
            <a:hlinkClick r:id="" action="ppaction://noaction">
              <a:snd r:embed="rId3" name="bomb.wav"/>
            </a:hlinkClick>
          </p:cNvPr>
          <p:cNvSpPr txBox="1"/>
          <p:nvPr/>
        </p:nvSpPr>
        <p:spPr>
          <a:xfrm>
            <a:off x="7306945" y="3418840"/>
            <a:ext cx="48856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solidFill>
                  <a:schemeClr val="tx1"/>
                </a:solidFill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Mammal 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7" name="Text Box 46">
            <a:hlinkClick r:id="" action="ppaction://noaction">
              <a:snd r:embed="rId3" name="bomb.wav"/>
            </a:hlinkClick>
          </p:cNvPr>
          <p:cNvSpPr txBox="1"/>
          <p:nvPr/>
        </p:nvSpPr>
        <p:spPr>
          <a:xfrm>
            <a:off x="0" y="5697855"/>
            <a:ext cx="47809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solidFill>
                  <a:schemeClr val="tx1"/>
                </a:solidFill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Fish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8" name="Text Box 47">
            <a:hlinkClick r:id="" action="ppaction://noaction">
              <a:snd r:embed="rId4" name="applause.wav"/>
            </a:hlinkClick>
          </p:cNvPr>
          <p:cNvSpPr txBox="1"/>
          <p:nvPr/>
        </p:nvSpPr>
        <p:spPr>
          <a:xfrm>
            <a:off x="7306945" y="5697855"/>
            <a:ext cx="48856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solidFill>
                  <a:schemeClr val="tx1"/>
                </a:solidFill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Bird 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10000"/>
    </mc:Choice>
    <mc:Fallback>
      <p:transition spd="med" advClick="0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5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699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1" dur="10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00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d90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222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222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222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41" grpId="0" bldLvl="0" animBg="1"/>
      <p:bldP spid="41" grpId="1" animBg="1"/>
      <p:bldP spid="40" grpId="1" animBg="1"/>
      <p:bldP spid="44" grpId="0"/>
      <p:bldP spid="45" grpId="0"/>
      <p:bldP spid="47" grpId="0"/>
      <p:bldP spid="48" grpId="0"/>
      <p:bldP spid="46" grpId="0"/>
      <p:bldP spid="33" grpId="0" bldLvl="0" animBg="1"/>
      <p:bldP spid="38" grpId="0" bldLvl="0" animBg="1"/>
      <p:bldP spid="39" grpId="0" bldLvl="0" animBg="1"/>
      <p:bldP spid="36" grpId="0" bldLvl="0" animBg="1"/>
      <p:bldP spid="37" grpId="0" bldLvl="0" animBg="1"/>
      <p:bldP spid="48" grpId="1"/>
      <p:bldP spid="46" grpId="1"/>
      <p:bldP spid="45" grpId="1"/>
      <p:bldP spid="4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Rounded Rectangle 32"/>
          <p:cNvSpPr/>
          <p:nvPr/>
        </p:nvSpPr>
        <p:spPr>
          <a:xfrm>
            <a:off x="0" y="-635"/>
            <a:ext cx="12192000" cy="6858635"/>
          </a:xfrm>
          <a:prstGeom prst="roundRect">
            <a:avLst>
              <a:gd name="adj" fmla="val 0"/>
            </a:avLst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Text Box 33">
            <a:hlinkClick r:id="" action="ppaction://hlinkshowjump?jump=endshow"/>
          </p:cNvPr>
          <p:cNvSpPr txBox="1"/>
          <p:nvPr/>
        </p:nvSpPr>
        <p:spPr>
          <a:xfrm>
            <a:off x="4138295" y="1747520"/>
            <a:ext cx="3916680" cy="25533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p>
            <a:pPr algn="ctr"/>
            <a:r>
              <a:rPr lang="en-US" sz="8000" b="1">
                <a:ln w="50800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Game </a:t>
            </a:r>
            <a:endParaRPr lang="en-US" sz="8000" b="1">
              <a:ln w="50800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effectLst>
                <a:outerShdw dist="38100" dir="16200000" rotWithShape="0">
                  <a:prstClr val="black">
                    <a:alpha val="85000"/>
                  </a:prst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  <a:p>
            <a:pPr algn="ctr"/>
            <a:r>
              <a:rPr lang="en-US" sz="8000" b="1">
                <a:ln w="50800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Over</a:t>
            </a:r>
            <a:endParaRPr lang="en-US" sz="8000" b="1">
              <a:ln w="50800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effectLst>
                <a:outerShdw dist="38100" dir="16200000" rotWithShape="0">
                  <a:prstClr val="black">
                    <a:alpha val="85000"/>
                  </a:prst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9999000">
        <p:fade/>
        <p:sndAc>
          <p:stSnd>
            <p:snd r:embed="rId1" name="hammer.wav"/>
          </p:stSnd>
        </p:sndAc>
      </p:transition>
    </mc:Choice>
    <mc:Fallback>
      <p:transition advClick="0" advTm="9999000">
        <p:fade/>
        <p:sndAc>
          <p:stSnd>
            <p:snd r:embed="rId1" name="hamm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1"/>
      <p:bldP spid="34" grpId="2" bldLvl="0" build="allAtOnce"/>
      <p:bldP spid="33" grpId="0" bldLvl="0" animBg="1"/>
      <p:bldP spid="33" grpId="1" animBg="1"/>
      <p:bldP spid="34" grpId="3" bldLvl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Round Same Side Corner Rectangle 32"/>
          <p:cNvSpPr/>
          <p:nvPr/>
        </p:nvSpPr>
        <p:spPr>
          <a:xfrm rot="5400000">
            <a:off x="4375150" y="-3860800"/>
            <a:ext cx="1841500" cy="105911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87000">
                <a:srgbClr val="2D6F16"/>
              </a:gs>
              <a:gs pos="0">
                <a:srgbClr val="4DF503"/>
              </a:gs>
              <a:gs pos="71000">
                <a:srgbClr val="36AC02"/>
              </a:gs>
              <a:gs pos="100000">
                <a:srgbClr val="36AC02"/>
              </a:gs>
            </a:gsLst>
            <a:lin ang="5400000" scaled="0"/>
          </a:gradFill>
          <a:ln w="50800">
            <a:gradFill>
              <a:gsLst>
                <a:gs pos="0">
                  <a:srgbClr val="2D6F16"/>
                </a:gs>
                <a:gs pos="42000">
                  <a:schemeClr val="bg1"/>
                </a:gs>
                <a:gs pos="100000">
                  <a:srgbClr val="4DF503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6" name="Round Same Side Corner Rectangle 35"/>
          <p:cNvSpPr/>
          <p:nvPr/>
        </p:nvSpPr>
        <p:spPr>
          <a:xfrm rot="16200000">
            <a:off x="9125585" y="128841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/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7" name="Round Same Side Corner Rectangle 36"/>
          <p:cNvSpPr/>
          <p:nvPr/>
        </p:nvSpPr>
        <p:spPr>
          <a:xfrm rot="16200000">
            <a:off x="9124950" y="358457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/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8" name="Round Same Side Corner Rectangle 37"/>
          <p:cNvSpPr/>
          <p:nvPr/>
        </p:nvSpPr>
        <p:spPr>
          <a:xfrm rot="5400000">
            <a:off x="1818005" y="128841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>
                  <a:alpha val="100000"/>
                </a:srgbClr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9" name="Round Same Side Corner Rectangle 38"/>
          <p:cNvSpPr/>
          <p:nvPr/>
        </p:nvSpPr>
        <p:spPr>
          <a:xfrm rot="5400000">
            <a:off x="1818005" y="358457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/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078096" y="3966528"/>
            <a:ext cx="2035810" cy="2035810"/>
          </a:xfrm>
          <a:prstGeom prst="roundRect">
            <a:avLst>
              <a:gd name="adj" fmla="val 50000"/>
            </a:avLst>
          </a:prstGeom>
          <a:gradFill>
            <a:gsLst>
              <a:gs pos="71000">
                <a:srgbClr val="C00000"/>
              </a:gs>
              <a:gs pos="0">
                <a:srgbClr val="C00000"/>
              </a:gs>
              <a:gs pos="65000">
                <a:srgbClr val="FFC000"/>
              </a:gs>
              <a:gs pos="65000">
                <a:schemeClr val="bg1"/>
              </a:gs>
              <a:gs pos="65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078096" y="3966528"/>
            <a:ext cx="2035810" cy="203581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306696" y="4195128"/>
            <a:ext cx="1578610" cy="1578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gradFill>
              <a:gsLst>
                <a:gs pos="0">
                  <a:srgbClr val="C00000"/>
                </a:gs>
                <a:gs pos="74000">
                  <a:schemeClr val="bg1"/>
                </a:gs>
                <a:gs pos="100000">
                  <a:srgbClr val="FFC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Text Box 42">
            <a:hlinkClick r:id="rId1" action="ppaction://hlinksldjump">
              <a:snd r:embed="rId2" name="coin.wav"/>
            </a:hlinkClick>
          </p:cNvPr>
          <p:cNvSpPr txBox="1"/>
          <p:nvPr/>
        </p:nvSpPr>
        <p:spPr>
          <a:xfrm>
            <a:off x="5331143" y="4384993"/>
            <a:ext cx="152971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7200" b="1">
                <a:ln w="28575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latin typeface="Tahoma" panose="020B0604030504040204" charset="0"/>
                <a:cs typeface="Tahoma" panose="020B0604030504040204" charset="0"/>
              </a:rPr>
              <a:t>Go</a:t>
            </a:r>
            <a:endParaRPr lang="en-US" sz="7200" b="1">
              <a:ln w="28575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104140" y="864870"/>
            <a:ext cx="104876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>
                <a:solidFill>
                  <a:schemeClr val="bg1"/>
                </a:solidFill>
                <a:effectLst>
                  <a:outerShdw blurRad="38100"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Which animal can change its color to blend with its surroundings?</a:t>
            </a:r>
            <a:endParaRPr lang="en-US" sz="3600" b="1">
              <a:solidFill>
                <a:schemeClr val="bg1"/>
              </a:solidFill>
              <a:effectLst>
                <a:outerShdw blurRad="38100" dist="38100" dir="16200000" rotWithShape="0">
                  <a:prstClr val="black">
                    <a:alpha val="85000"/>
                  </a:prst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5" name="Text Box 44">
            <a:hlinkClick r:id="" action="ppaction://noaction">
              <a:snd r:embed="rId3" name="bomb.wav"/>
            </a:hlinkClick>
          </p:cNvPr>
          <p:cNvSpPr txBox="1"/>
          <p:nvPr/>
        </p:nvSpPr>
        <p:spPr>
          <a:xfrm>
            <a:off x="7306945" y="5719445"/>
            <a:ext cx="48945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solidFill>
                  <a:schemeClr val="tx1"/>
                </a:solidFill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Gorilla 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6" name="Text Box 45">
            <a:hlinkClick r:id="" action="ppaction://noaction">
              <a:snd r:embed="rId3" name="bomb.wav"/>
            </a:hlinkClick>
          </p:cNvPr>
          <p:cNvSpPr txBox="1"/>
          <p:nvPr/>
        </p:nvSpPr>
        <p:spPr>
          <a:xfrm>
            <a:off x="7306945" y="3418840"/>
            <a:ext cx="48856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solidFill>
                  <a:schemeClr val="tx1"/>
                </a:solidFill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Snake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7" name="Text Box 46">
            <a:hlinkClick r:id="" action="ppaction://noaction">
              <a:snd r:embed="rId3" name="bomb.wav"/>
            </a:hlinkClick>
          </p:cNvPr>
          <p:cNvSpPr txBox="1"/>
          <p:nvPr/>
        </p:nvSpPr>
        <p:spPr>
          <a:xfrm>
            <a:off x="0" y="5697855"/>
            <a:ext cx="47809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solidFill>
                  <a:schemeClr val="tx1"/>
                </a:solidFill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Gazelle 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8" name="Text Box 47">
            <a:hlinkClick r:id="" action="ppaction://noaction">
              <a:snd r:embed="rId4" name="applause.wav"/>
            </a:hlinkClick>
          </p:cNvPr>
          <p:cNvSpPr txBox="1"/>
          <p:nvPr/>
        </p:nvSpPr>
        <p:spPr>
          <a:xfrm>
            <a:off x="20955" y="3397885"/>
            <a:ext cx="48641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solidFill>
                  <a:schemeClr val="tx1"/>
                </a:solidFill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Chameleon 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10000"/>
    </mc:Choice>
    <mc:Fallback>
      <p:transition spd="med" advClick="0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99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850"/>
                            </p:stCondLst>
                            <p:childTnLst>
                              <p:par>
                                <p:cTn id="5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1" dur="10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00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d90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222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222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222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41" grpId="0" bldLvl="0" animBg="1"/>
      <p:bldP spid="41" grpId="1" animBg="1"/>
      <p:bldP spid="40" grpId="1" animBg="1"/>
      <p:bldP spid="44" grpId="0"/>
      <p:bldP spid="45" grpId="0"/>
      <p:bldP spid="47" grpId="0"/>
      <p:bldP spid="48" grpId="0"/>
      <p:bldP spid="46" grpId="0"/>
      <p:bldP spid="33" grpId="0" bldLvl="0" animBg="1"/>
      <p:bldP spid="38" grpId="0" bldLvl="0" animBg="1"/>
      <p:bldP spid="39" grpId="0" bldLvl="0" animBg="1"/>
      <p:bldP spid="36" grpId="0" bldLvl="0" animBg="1"/>
      <p:bldP spid="37" grpId="0" bldLvl="0" animBg="1"/>
      <p:bldP spid="48" grpId="1"/>
      <p:bldP spid="46" grpId="1"/>
      <p:bldP spid="45" grpId="1"/>
      <p:bldP spid="4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Rounded Rectangle 32"/>
          <p:cNvSpPr/>
          <p:nvPr/>
        </p:nvSpPr>
        <p:spPr>
          <a:xfrm>
            <a:off x="0" y="-635"/>
            <a:ext cx="12192000" cy="6858635"/>
          </a:xfrm>
          <a:prstGeom prst="roundRect">
            <a:avLst>
              <a:gd name="adj" fmla="val 0"/>
            </a:avLst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Text Box 33">
            <a:hlinkClick r:id="" action="ppaction://hlinkshowjump?jump=endshow"/>
          </p:cNvPr>
          <p:cNvSpPr txBox="1"/>
          <p:nvPr/>
        </p:nvSpPr>
        <p:spPr>
          <a:xfrm>
            <a:off x="4138295" y="1747520"/>
            <a:ext cx="3916680" cy="25533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p>
            <a:pPr algn="ctr"/>
            <a:r>
              <a:rPr lang="en-US" sz="8000" b="1">
                <a:ln w="50800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Game </a:t>
            </a:r>
            <a:endParaRPr lang="en-US" sz="8000" b="1">
              <a:ln w="50800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effectLst>
                <a:outerShdw dist="38100" dir="16200000" rotWithShape="0">
                  <a:prstClr val="black">
                    <a:alpha val="85000"/>
                  </a:prst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  <a:p>
            <a:pPr algn="ctr"/>
            <a:r>
              <a:rPr lang="en-US" sz="8000" b="1">
                <a:ln w="50800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Over</a:t>
            </a:r>
            <a:endParaRPr lang="en-US" sz="8000" b="1">
              <a:ln w="50800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effectLst>
                <a:outerShdw dist="38100" dir="16200000" rotWithShape="0">
                  <a:prstClr val="black">
                    <a:alpha val="85000"/>
                  </a:prst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9999000">
        <p:fade/>
        <p:sndAc>
          <p:stSnd>
            <p:snd r:embed="rId1" name="hammer.wav"/>
          </p:stSnd>
        </p:sndAc>
      </p:transition>
    </mc:Choice>
    <mc:Fallback>
      <p:transition advClick="0" advTm="9999000">
        <p:fade/>
        <p:sndAc>
          <p:stSnd>
            <p:snd r:embed="rId1" name="hamm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1"/>
      <p:bldP spid="34" grpId="2" bldLvl="0" build="allAtOnce"/>
      <p:bldP spid="33" grpId="0" bldLvl="0" animBg="1"/>
      <p:bldP spid="33" grpId="1" animBg="1"/>
      <p:bldP spid="34" grpId="3" bldLvl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Round Same Side Corner Rectangle 32"/>
          <p:cNvSpPr/>
          <p:nvPr/>
        </p:nvSpPr>
        <p:spPr>
          <a:xfrm rot="5400000">
            <a:off x="4375150" y="-3860800"/>
            <a:ext cx="1841500" cy="105911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87000">
                <a:srgbClr val="2D6F16"/>
              </a:gs>
              <a:gs pos="0">
                <a:srgbClr val="4DF503"/>
              </a:gs>
              <a:gs pos="71000">
                <a:srgbClr val="36AC02"/>
              </a:gs>
              <a:gs pos="100000">
                <a:srgbClr val="36AC02"/>
              </a:gs>
            </a:gsLst>
            <a:lin ang="5400000" scaled="0"/>
          </a:gradFill>
          <a:ln w="50800">
            <a:gradFill>
              <a:gsLst>
                <a:gs pos="0">
                  <a:srgbClr val="2D6F16"/>
                </a:gs>
                <a:gs pos="42000">
                  <a:schemeClr val="bg1"/>
                </a:gs>
                <a:gs pos="100000">
                  <a:srgbClr val="4DF503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6" name="Round Same Side Corner Rectangle 35"/>
          <p:cNvSpPr/>
          <p:nvPr/>
        </p:nvSpPr>
        <p:spPr>
          <a:xfrm rot="16200000">
            <a:off x="9125585" y="128841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/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7" name="Round Same Side Corner Rectangle 36"/>
          <p:cNvSpPr/>
          <p:nvPr/>
        </p:nvSpPr>
        <p:spPr>
          <a:xfrm rot="16200000">
            <a:off x="9124950" y="358457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/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8" name="Round Same Side Corner Rectangle 37"/>
          <p:cNvSpPr/>
          <p:nvPr/>
        </p:nvSpPr>
        <p:spPr>
          <a:xfrm rot="5400000">
            <a:off x="1818005" y="128841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>
                  <a:alpha val="100000"/>
                </a:srgbClr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9" name="Round Same Side Corner Rectangle 38"/>
          <p:cNvSpPr/>
          <p:nvPr/>
        </p:nvSpPr>
        <p:spPr>
          <a:xfrm rot="5400000">
            <a:off x="1818005" y="358457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/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078096" y="3966528"/>
            <a:ext cx="2035810" cy="2035810"/>
          </a:xfrm>
          <a:prstGeom prst="roundRect">
            <a:avLst>
              <a:gd name="adj" fmla="val 50000"/>
            </a:avLst>
          </a:prstGeom>
          <a:gradFill>
            <a:gsLst>
              <a:gs pos="71000">
                <a:srgbClr val="C00000"/>
              </a:gs>
              <a:gs pos="0">
                <a:srgbClr val="C00000"/>
              </a:gs>
              <a:gs pos="65000">
                <a:srgbClr val="FFC000"/>
              </a:gs>
              <a:gs pos="65000">
                <a:schemeClr val="bg1"/>
              </a:gs>
              <a:gs pos="65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078096" y="3966528"/>
            <a:ext cx="2035810" cy="203581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306696" y="4195128"/>
            <a:ext cx="1578610" cy="1578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gradFill>
              <a:gsLst>
                <a:gs pos="0">
                  <a:srgbClr val="C00000"/>
                </a:gs>
                <a:gs pos="74000">
                  <a:schemeClr val="bg1"/>
                </a:gs>
                <a:gs pos="100000">
                  <a:srgbClr val="FFC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Text Box 42">
            <a:hlinkClick r:id="rId1" action="ppaction://hlinksldjump">
              <a:snd r:embed="rId2" name="coin.wav"/>
            </a:hlinkClick>
          </p:cNvPr>
          <p:cNvSpPr txBox="1"/>
          <p:nvPr/>
        </p:nvSpPr>
        <p:spPr>
          <a:xfrm>
            <a:off x="5331143" y="4384993"/>
            <a:ext cx="152971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7200" b="1">
                <a:ln w="28575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latin typeface="Tahoma" panose="020B0604030504040204" charset="0"/>
                <a:cs typeface="Tahoma" panose="020B0604030504040204" charset="0"/>
              </a:rPr>
              <a:t>Go</a:t>
            </a:r>
            <a:endParaRPr lang="en-US" sz="7200" b="1">
              <a:ln w="28575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104140" y="864870"/>
            <a:ext cx="104876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>
                <a:solidFill>
                  <a:schemeClr val="bg1"/>
                </a:solidFill>
                <a:effectLst>
                  <a:outerShdw blurRad="38100"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Which animal is known as the "king of the jungle"?</a:t>
            </a:r>
            <a:endParaRPr lang="en-US" sz="3600" b="1">
              <a:solidFill>
                <a:schemeClr val="bg1"/>
              </a:solidFill>
              <a:effectLst>
                <a:outerShdw blurRad="38100" dist="38100" dir="16200000" rotWithShape="0">
                  <a:prstClr val="black">
                    <a:alpha val="85000"/>
                  </a:prst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5" name="Text Box 44">
            <a:hlinkClick r:id="" action="ppaction://noaction">
              <a:snd r:embed="rId3" name="bomb.wav"/>
            </a:hlinkClick>
          </p:cNvPr>
          <p:cNvSpPr txBox="1"/>
          <p:nvPr/>
        </p:nvSpPr>
        <p:spPr>
          <a:xfrm>
            <a:off x="7306945" y="5719445"/>
            <a:ext cx="48945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solidFill>
                  <a:schemeClr val="tx1"/>
                </a:solidFill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Cheetah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6" name="Text Box 45">
            <a:hlinkClick r:id="" action="ppaction://noaction">
              <a:snd r:embed="rId3" name="bomb.wav"/>
            </a:hlinkClick>
          </p:cNvPr>
          <p:cNvSpPr txBox="1"/>
          <p:nvPr/>
        </p:nvSpPr>
        <p:spPr>
          <a:xfrm>
            <a:off x="7306945" y="3418840"/>
            <a:ext cx="48856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solidFill>
                  <a:schemeClr val="tx1"/>
                </a:solidFill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Tiger 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7" name="Text Box 46">
            <a:hlinkClick r:id="" action="ppaction://noaction">
              <a:snd r:embed="rId3" name="bomb.wav"/>
            </a:hlinkClick>
          </p:cNvPr>
          <p:cNvSpPr txBox="1"/>
          <p:nvPr/>
        </p:nvSpPr>
        <p:spPr>
          <a:xfrm>
            <a:off x="0" y="5697855"/>
            <a:ext cx="47809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solidFill>
                  <a:schemeClr val="tx1"/>
                </a:solidFill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Gorilla 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8" name="Text Box 47">
            <a:hlinkClick r:id="" action="ppaction://noaction">
              <a:snd r:embed="rId4" name="applause.wav"/>
            </a:hlinkClick>
          </p:cNvPr>
          <p:cNvSpPr txBox="1"/>
          <p:nvPr/>
        </p:nvSpPr>
        <p:spPr>
          <a:xfrm>
            <a:off x="20955" y="3397885"/>
            <a:ext cx="48641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solidFill>
                  <a:schemeClr val="tx1"/>
                </a:solidFill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Lion 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10000"/>
    </mc:Choice>
    <mc:Fallback>
      <p:transition spd="med" advClick="0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49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85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600"/>
                            </p:stCondLst>
                            <p:childTnLst>
                              <p:par>
                                <p:cTn id="5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1" dur="10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00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d90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222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222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222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41" grpId="0" bldLvl="0" animBg="1"/>
      <p:bldP spid="41" grpId="1" animBg="1"/>
      <p:bldP spid="40" grpId="1" animBg="1"/>
      <p:bldP spid="44" grpId="0"/>
      <p:bldP spid="45" grpId="0"/>
      <p:bldP spid="47" grpId="0"/>
      <p:bldP spid="48" grpId="0"/>
      <p:bldP spid="46" grpId="0"/>
      <p:bldP spid="33" grpId="0" bldLvl="0" animBg="1"/>
      <p:bldP spid="38" grpId="0" bldLvl="0" animBg="1"/>
      <p:bldP spid="39" grpId="0" bldLvl="0" animBg="1"/>
      <p:bldP spid="36" grpId="0" bldLvl="0" animBg="1"/>
      <p:bldP spid="37" grpId="0" bldLvl="0" animBg="1"/>
      <p:bldP spid="48" grpId="1"/>
      <p:bldP spid="46" grpId="1"/>
      <p:bldP spid="45" grpId="1"/>
      <p:bldP spid="4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Rounded Rectangle 32"/>
          <p:cNvSpPr/>
          <p:nvPr/>
        </p:nvSpPr>
        <p:spPr>
          <a:xfrm>
            <a:off x="0" y="-635"/>
            <a:ext cx="12192000" cy="6858635"/>
          </a:xfrm>
          <a:prstGeom prst="roundRect">
            <a:avLst>
              <a:gd name="adj" fmla="val 0"/>
            </a:avLst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Text Box 33">
            <a:hlinkClick r:id="" action="ppaction://hlinkshowjump?jump=endshow"/>
          </p:cNvPr>
          <p:cNvSpPr txBox="1"/>
          <p:nvPr/>
        </p:nvSpPr>
        <p:spPr>
          <a:xfrm>
            <a:off x="4138295" y="1747520"/>
            <a:ext cx="3916680" cy="25533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p>
            <a:pPr algn="ctr"/>
            <a:r>
              <a:rPr lang="en-US" sz="8000" b="1">
                <a:ln w="50800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Game </a:t>
            </a:r>
            <a:endParaRPr lang="en-US" sz="8000" b="1">
              <a:ln w="50800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effectLst>
                <a:outerShdw dist="38100" dir="16200000" rotWithShape="0">
                  <a:prstClr val="black">
                    <a:alpha val="85000"/>
                  </a:prst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  <a:p>
            <a:pPr algn="ctr"/>
            <a:r>
              <a:rPr lang="en-US" sz="8000" b="1">
                <a:ln w="50800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Over</a:t>
            </a:r>
            <a:endParaRPr lang="en-US" sz="8000" b="1">
              <a:ln w="50800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effectLst>
                <a:outerShdw dist="38100" dir="16200000" rotWithShape="0">
                  <a:prstClr val="black">
                    <a:alpha val="85000"/>
                  </a:prst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9999000">
        <p:fade/>
        <p:sndAc>
          <p:stSnd>
            <p:snd r:embed="rId1" name="hammer.wav"/>
          </p:stSnd>
        </p:sndAc>
      </p:transition>
    </mc:Choice>
    <mc:Fallback>
      <p:transition advClick="0" advTm="9999000">
        <p:fade/>
        <p:sndAc>
          <p:stSnd>
            <p:snd r:embed="rId1" name="hamm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1"/>
      <p:bldP spid="34" grpId="2" bldLvl="0" build="allAtOnce"/>
      <p:bldP spid="33" grpId="0" bldLvl="0" animBg="1"/>
      <p:bldP spid="33" grpId="1" animBg="1"/>
      <p:bldP spid="34" grpId="3" bldLvl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Round Same Side Corner Rectangle 32"/>
          <p:cNvSpPr/>
          <p:nvPr/>
        </p:nvSpPr>
        <p:spPr>
          <a:xfrm rot="5400000">
            <a:off x="4375150" y="-3860800"/>
            <a:ext cx="1841500" cy="105911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87000">
                <a:srgbClr val="2D6F16"/>
              </a:gs>
              <a:gs pos="0">
                <a:srgbClr val="4DF503"/>
              </a:gs>
              <a:gs pos="71000">
                <a:srgbClr val="36AC02"/>
              </a:gs>
              <a:gs pos="100000">
                <a:srgbClr val="36AC02"/>
              </a:gs>
            </a:gsLst>
            <a:lin ang="5400000" scaled="0"/>
          </a:gradFill>
          <a:ln w="50800">
            <a:gradFill>
              <a:gsLst>
                <a:gs pos="0">
                  <a:srgbClr val="2D6F16"/>
                </a:gs>
                <a:gs pos="42000">
                  <a:schemeClr val="bg1"/>
                </a:gs>
                <a:gs pos="100000">
                  <a:srgbClr val="4DF503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6" name="Round Same Side Corner Rectangle 35"/>
          <p:cNvSpPr/>
          <p:nvPr/>
        </p:nvSpPr>
        <p:spPr>
          <a:xfrm rot="16200000">
            <a:off x="9125585" y="128841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/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7" name="Round Same Side Corner Rectangle 36"/>
          <p:cNvSpPr/>
          <p:nvPr/>
        </p:nvSpPr>
        <p:spPr>
          <a:xfrm rot="16200000">
            <a:off x="9124950" y="358457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/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8" name="Round Same Side Corner Rectangle 37"/>
          <p:cNvSpPr/>
          <p:nvPr/>
        </p:nvSpPr>
        <p:spPr>
          <a:xfrm rot="5400000">
            <a:off x="1818005" y="128841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>
                  <a:alpha val="100000"/>
                </a:srgbClr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9" name="Round Same Side Corner Rectangle 38"/>
          <p:cNvSpPr/>
          <p:nvPr/>
        </p:nvSpPr>
        <p:spPr>
          <a:xfrm rot="5400000">
            <a:off x="1818005" y="358457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/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078096" y="3966528"/>
            <a:ext cx="2035810" cy="2035810"/>
          </a:xfrm>
          <a:prstGeom prst="roundRect">
            <a:avLst>
              <a:gd name="adj" fmla="val 50000"/>
            </a:avLst>
          </a:prstGeom>
          <a:gradFill>
            <a:gsLst>
              <a:gs pos="71000">
                <a:srgbClr val="C00000"/>
              </a:gs>
              <a:gs pos="0">
                <a:srgbClr val="C00000"/>
              </a:gs>
              <a:gs pos="65000">
                <a:srgbClr val="FFC000"/>
              </a:gs>
              <a:gs pos="65000">
                <a:schemeClr val="bg1"/>
              </a:gs>
              <a:gs pos="65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078096" y="3966528"/>
            <a:ext cx="2035810" cy="203581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306696" y="4195128"/>
            <a:ext cx="1578610" cy="1578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gradFill>
              <a:gsLst>
                <a:gs pos="0">
                  <a:srgbClr val="C00000"/>
                </a:gs>
                <a:gs pos="74000">
                  <a:schemeClr val="bg1"/>
                </a:gs>
                <a:gs pos="100000">
                  <a:srgbClr val="FFC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Text Box 42">
            <a:hlinkClick r:id="rId1" action="ppaction://hlinksldjump">
              <a:snd r:embed="rId2" name="coin.wav"/>
            </a:hlinkClick>
          </p:cNvPr>
          <p:cNvSpPr txBox="1"/>
          <p:nvPr/>
        </p:nvSpPr>
        <p:spPr>
          <a:xfrm>
            <a:off x="5331143" y="4384993"/>
            <a:ext cx="152971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7200" b="1">
                <a:ln w="28575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latin typeface="Tahoma" panose="020B0604030504040204" charset="0"/>
                <a:cs typeface="Tahoma" panose="020B0604030504040204" charset="0"/>
              </a:rPr>
              <a:t>Go</a:t>
            </a:r>
            <a:endParaRPr lang="en-US" sz="7200" b="1">
              <a:ln w="28575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104140" y="1097915"/>
            <a:ext cx="104876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>
                <a:solidFill>
                  <a:schemeClr val="bg1"/>
                </a:solidFill>
                <a:effectLst>
                  <a:outerShdw blurRad="38100"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What is the smallest mammal in the world?</a:t>
            </a:r>
            <a:endParaRPr lang="en-US" sz="3600" b="1">
              <a:solidFill>
                <a:schemeClr val="bg1"/>
              </a:solidFill>
              <a:effectLst>
                <a:outerShdw blurRad="38100" dist="38100" dir="16200000" rotWithShape="0">
                  <a:prstClr val="black">
                    <a:alpha val="85000"/>
                  </a:prst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5" name="Text Box 44">
            <a:hlinkClick r:id="" action="ppaction://noaction">
              <a:snd r:embed="rId3" name="bomb.wav"/>
            </a:hlinkClick>
          </p:cNvPr>
          <p:cNvSpPr txBox="1"/>
          <p:nvPr/>
        </p:nvSpPr>
        <p:spPr>
          <a:xfrm>
            <a:off x="7306945" y="5719445"/>
            <a:ext cx="48945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solidFill>
                  <a:schemeClr val="tx1"/>
                </a:solidFill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Chipmunk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6" name="Text Box 45">
            <a:hlinkClick r:id="" action="ppaction://noaction">
              <a:snd r:embed="rId3" name="bomb.wav"/>
            </a:hlinkClick>
          </p:cNvPr>
          <p:cNvSpPr txBox="1"/>
          <p:nvPr/>
        </p:nvSpPr>
        <p:spPr>
          <a:xfrm>
            <a:off x="-635" y="5719445"/>
            <a:ext cx="48856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solidFill>
                  <a:schemeClr val="tx1"/>
                </a:solidFill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Bumblebee bat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7" name="Text Box 46">
            <a:hlinkClick r:id="" action="ppaction://noaction">
              <a:snd r:embed="rId3" name="bomb.wav"/>
            </a:hlinkClick>
          </p:cNvPr>
          <p:cNvSpPr txBox="1"/>
          <p:nvPr/>
        </p:nvSpPr>
        <p:spPr>
          <a:xfrm>
            <a:off x="10795" y="3408680"/>
            <a:ext cx="48742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solidFill>
                  <a:schemeClr val="tx1"/>
                </a:solidFill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Mouse lemur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8" name="Text Box 47">
            <a:hlinkClick r:id="" action="ppaction://noaction">
              <a:snd r:embed="rId4" name="applause.wav"/>
            </a:hlinkClick>
          </p:cNvPr>
          <p:cNvSpPr txBox="1"/>
          <p:nvPr/>
        </p:nvSpPr>
        <p:spPr>
          <a:xfrm>
            <a:off x="7306945" y="3408680"/>
            <a:ext cx="48641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solidFill>
                  <a:schemeClr val="tx1"/>
                </a:solidFill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Pygmy shrew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10000"/>
    </mc:Choice>
    <mc:Fallback>
      <p:transition spd="med" advClick="0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99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45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49"/>
                            </p:stCondLst>
                            <p:childTnLst>
                              <p:par>
                                <p:cTn id="5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1" dur="10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00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d90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222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222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222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41" grpId="0" bldLvl="0" animBg="1"/>
      <p:bldP spid="41" grpId="1" animBg="1"/>
      <p:bldP spid="40" grpId="1" animBg="1"/>
      <p:bldP spid="44" grpId="0"/>
      <p:bldP spid="45" grpId="0"/>
      <p:bldP spid="47" grpId="0"/>
      <p:bldP spid="48" grpId="0"/>
      <p:bldP spid="46" grpId="0"/>
      <p:bldP spid="33" grpId="0" bldLvl="0" animBg="1"/>
      <p:bldP spid="38" grpId="0" bldLvl="0" animBg="1"/>
      <p:bldP spid="39" grpId="0" bldLvl="0" animBg="1"/>
      <p:bldP spid="36" grpId="0" bldLvl="0" animBg="1"/>
      <p:bldP spid="37" grpId="0" bldLvl="0" animBg="1"/>
      <p:bldP spid="48" grpId="1"/>
      <p:bldP spid="46" grpId="1"/>
      <p:bldP spid="45" grpId="1"/>
      <p:bldP spid="4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1" name="Group 200"/>
          <p:cNvGrpSpPr/>
          <p:nvPr/>
        </p:nvGrpSpPr>
        <p:grpSpPr>
          <a:xfrm>
            <a:off x="2820035" y="174625"/>
            <a:ext cx="6551930" cy="3473450"/>
            <a:chOff x="4441" y="1103"/>
            <a:chExt cx="10318" cy="5470"/>
          </a:xfrm>
        </p:grpSpPr>
        <p:sp>
          <p:nvSpPr>
            <p:cNvPr id="10" name="Freeform 9"/>
            <p:cNvSpPr/>
            <p:nvPr/>
          </p:nvSpPr>
          <p:spPr>
            <a:xfrm rot="2700000">
              <a:off x="8160" y="1597"/>
              <a:ext cx="5470" cy="4483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74" h="4495">
                  <a:moveTo>
                    <a:pt x="4421" y="1716"/>
                  </a:moveTo>
                  <a:lnTo>
                    <a:pt x="5470" y="1716"/>
                  </a:lnTo>
                  <a:lnTo>
                    <a:pt x="5470" y="2927"/>
                  </a:lnTo>
                  <a:lnTo>
                    <a:pt x="4376" y="2927"/>
                  </a:lnTo>
                  <a:cubicBezTo>
                    <a:pt x="4150" y="3842"/>
                    <a:pt x="3019" y="4560"/>
                    <a:pt x="2214" y="4483"/>
                  </a:cubicBezTo>
                  <a:cubicBezTo>
                    <a:pt x="1054" y="4566"/>
                    <a:pt x="-77" y="3298"/>
                    <a:pt x="0" y="2269"/>
                  </a:cubicBezTo>
                  <a:lnTo>
                    <a:pt x="0" y="2214"/>
                  </a:lnTo>
                  <a:cubicBezTo>
                    <a:pt x="-85" y="1031"/>
                    <a:pt x="1223" y="-106"/>
                    <a:pt x="2269" y="0"/>
                  </a:cubicBezTo>
                  <a:cubicBezTo>
                    <a:pt x="3235" y="-74"/>
                    <a:pt x="4284" y="876"/>
                    <a:pt x="4421" y="1716"/>
                  </a:cubicBezTo>
                  <a:close/>
                  <a:moveTo>
                    <a:pt x="1449" y="3034"/>
                  </a:moveTo>
                  <a:cubicBezTo>
                    <a:pt x="1654" y="3256"/>
                    <a:pt x="1998" y="3366"/>
                    <a:pt x="2228" y="3362"/>
                  </a:cubicBezTo>
                  <a:lnTo>
                    <a:pt x="2255" y="3362"/>
                  </a:lnTo>
                  <a:cubicBezTo>
                    <a:pt x="2835" y="3404"/>
                    <a:pt x="3401" y="2770"/>
                    <a:pt x="3362" y="2255"/>
                  </a:cubicBezTo>
                  <a:lnTo>
                    <a:pt x="3362" y="2228"/>
                  </a:lnTo>
                  <a:cubicBezTo>
                    <a:pt x="3404" y="1648"/>
                    <a:pt x="2770" y="1082"/>
                    <a:pt x="2255" y="1121"/>
                  </a:cubicBezTo>
                  <a:lnTo>
                    <a:pt x="2228" y="1121"/>
                  </a:lnTo>
                  <a:cubicBezTo>
                    <a:pt x="1648" y="1079"/>
                    <a:pt x="1082" y="1713"/>
                    <a:pt x="1121" y="2228"/>
                  </a:cubicBezTo>
                  <a:lnTo>
                    <a:pt x="1121" y="2255"/>
                  </a:lnTo>
                  <a:cubicBezTo>
                    <a:pt x="1111" y="2534"/>
                    <a:pt x="1268" y="2863"/>
                    <a:pt x="1449" y="3034"/>
                  </a:cubicBezTo>
                  <a:close/>
                </a:path>
              </a:pathLst>
            </a:cu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path path="circle">
                <a:fillToRect l="50000" t="50000" r="50000" b="50000"/>
              </a:path>
              <a:tileRect/>
            </a:gradFill>
            <a:ln w="101600">
              <a:gradFill>
                <a:gsLst>
                  <a:gs pos="0">
                    <a:schemeClr val="bg1"/>
                  </a:gs>
                  <a:gs pos="39000">
                    <a:srgbClr val="C00000"/>
                  </a:gs>
                  <a:gs pos="80000">
                    <a:srgbClr val="FFFF00"/>
                  </a:gs>
                  <a:gs pos="100000">
                    <a:srgbClr val="FF0000"/>
                  </a:gs>
                  <a:gs pos="15000">
                    <a:srgbClr val="FFC000"/>
                  </a:gs>
                </a:gsLst>
                <a:lin ang="5400000" scaled="1"/>
              </a:gradFill>
            </a:ln>
            <a:effectLst>
              <a:outerShdw dist="63500" dir="14400000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en-US">
                <a:sym typeface="+mn-ea"/>
              </a:endParaRPr>
            </a:p>
          </p:txBody>
        </p:sp>
        <p:sp>
          <p:nvSpPr>
            <p:cNvPr id="22" name="Heart 21"/>
            <p:cNvSpPr/>
            <p:nvPr/>
          </p:nvSpPr>
          <p:spPr>
            <a:xfrm>
              <a:off x="6141" y="1724"/>
              <a:ext cx="3179" cy="3179"/>
            </a:xfrm>
            <a:prstGeom prst="heart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path path="circle">
                <a:fillToRect l="50000" t="50000" r="50000" b="50000"/>
              </a:path>
              <a:tileRect/>
            </a:gradFill>
            <a:ln w="101600">
              <a:gradFill>
                <a:gsLst>
                  <a:gs pos="0">
                    <a:schemeClr val="bg1"/>
                  </a:gs>
                  <a:gs pos="39000">
                    <a:srgbClr val="C00000"/>
                  </a:gs>
                  <a:gs pos="80000">
                    <a:srgbClr val="FFFF00"/>
                  </a:gs>
                  <a:gs pos="100000">
                    <a:srgbClr val="FF0000"/>
                  </a:gs>
                  <a:gs pos="15000">
                    <a:srgbClr val="FFC000"/>
                  </a:gs>
                </a:gsLst>
                <a:lin ang="5400000" scaled="1"/>
              </a:gradFill>
            </a:ln>
            <a:effectLst>
              <a:outerShdw dist="38100" dir="16200000" rotWithShape="0">
                <a:schemeClr val="tx1">
                  <a:alpha val="7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7926" y="4536"/>
              <a:ext cx="3709" cy="188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en-US" sz="7200" b="1">
                  <a:ln w="44450" cmpd="sng">
                    <a:gradFill>
                      <a:gsLst>
                        <a:gs pos="50000">
                          <a:schemeClr val="bg1"/>
                        </a:gs>
                        <a:gs pos="83000">
                          <a:srgbClr val="C00000"/>
                        </a:gs>
                        <a:gs pos="100000">
                          <a:srgbClr val="FFFF00"/>
                        </a:gs>
                      </a:gsLst>
                      <a:lin ang="5400000" scaled="1"/>
                    </a:gradFill>
                    <a:prstDash val="solid"/>
                  </a:ln>
                  <a:gradFill>
                    <a:gsLst>
                      <a:gs pos="70000">
                        <a:srgbClr val="FFFF00"/>
                      </a:gs>
                      <a:gs pos="0">
                        <a:srgbClr val="FF0000"/>
                      </a:gs>
                      <a:gs pos="70000">
                        <a:srgbClr val="E08000">
                          <a:alpha val="100000"/>
                        </a:srgbClr>
                      </a:gs>
                      <a:gs pos="70000">
                        <a:srgbClr val="FFC000"/>
                      </a:gs>
                    </a:gsLst>
                    <a:lin ang="5400000" scaled="0"/>
                  </a:gradFill>
                  <a:effectLst>
                    <a:outerShdw blurRad="88900" dist="38100" dir="16200000" rotWithShape="0">
                      <a:prstClr val="black">
                        <a:alpha val="100000"/>
                      </a:prstClr>
                    </a:outerShdw>
                  </a:effectLst>
                  <a:latin typeface="Tahoma" panose="020B0604030504040204" charset="0"/>
                  <a:cs typeface="Tahoma" panose="020B0604030504040204" charset="0"/>
                  <a:sym typeface="+mn-ea"/>
                </a:rPr>
                <a:t>Over</a:t>
              </a:r>
              <a:endParaRPr lang="en-US" sz="7200" b="1">
                <a:ln w="44450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effectLst>
                  <a:outerShdw blurRad="88900" dist="38100" dir="16200000" rotWithShape="0">
                    <a:prstClr val="black">
                      <a:alpha val="100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  <a:sym typeface="+mn-ea"/>
              </a:endParaRPr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6531" y="3465"/>
              <a:ext cx="4914" cy="208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sz="8000" b="1">
                  <a:ln w="57150" cmpd="sng">
                    <a:gradFill>
                      <a:gsLst>
                        <a:gs pos="50000">
                          <a:schemeClr val="bg1"/>
                        </a:gs>
                        <a:gs pos="83000">
                          <a:srgbClr val="C00000"/>
                        </a:gs>
                        <a:gs pos="100000">
                          <a:srgbClr val="FFFF00"/>
                        </a:gs>
                      </a:gsLst>
                      <a:lin ang="5400000" scaled="1"/>
                    </a:gradFill>
                    <a:prstDash val="solid"/>
                  </a:ln>
                  <a:gradFill>
                    <a:gsLst>
                      <a:gs pos="70000">
                        <a:srgbClr val="FFFF00"/>
                      </a:gs>
                      <a:gs pos="0">
                        <a:srgbClr val="FF0000"/>
                      </a:gs>
                      <a:gs pos="70000">
                        <a:srgbClr val="E08000">
                          <a:alpha val="100000"/>
                        </a:srgbClr>
                      </a:gs>
                      <a:gs pos="70000">
                        <a:srgbClr val="FFC000"/>
                      </a:gs>
                    </a:gsLst>
                    <a:lin ang="5400000" scaled="0"/>
                  </a:gradFill>
                  <a:effectLst>
                    <a:outerShdw dist="38100" dir="16200000" rotWithShape="0">
                      <a:prstClr val="black">
                        <a:alpha val="85000"/>
                      </a:prstClr>
                    </a:outerShdw>
                  </a:effectLst>
                  <a:latin typeface="Tahoma" panose="020B0604030504040204" charset="0"/>
                  <a:cs typeface="Tahoma" panose="020B0604030504040204" charset="0"/>
                  <a:sym typeface="+mn-ea"/>
                </a:rPr>
                <a:t>Game</a:t>
              </a:r>
              <a:endParaRPr lang="en-US" sz="8000" b="1">
                <a:ln w="57150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  <a:sym typeface="+mn-ea"/>
              </a:endParaRPr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4441" y="2066"/>
              <a:ext cx="10318" cy="24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sz="9600" b="1">
                  <a:ln w="69850" cmpd="sng">
                    <a:gradFill>
                      <a:gsLst>
                        <a:gs pos="50000">
                          <a:schemeClr val="bg1"/>
                        </a:gs>
                        <a:gs pos="83000">
                          <a:srgbClr val="C00000"/>
                        </a:gs>
                        <a:gs pos="100000">
                          <a:srgbClr val="FFFF00"/>
                        </a:gs>
                      </a:gsLst>
                      <a:lin ang="5400000" scaled="1"/>
                    </a:gradFill>
                    <a:prstDash val="solid"/>
                  </a:ln>
                  <a:gradFill>
                    <a:gsLst>
                      <a:gs pos="70000">
                        <a:srgbClr val="FFFF00"/>
                      </a:gs>
                      <a:gs pos="0">
                        <a:srgbClr val="FF0000"/>
                      </a:gs>
                      <a:gs pos="70000">
                        <a:srgbClr val="E08000">
                          <a:alpha val="100000"/>
                        </a:srgbClr>
                      </a:gs>
                      <a:gs pos="70000">
                        <a:srgbClr val="FFC000"/>
                      </a:gs>
                    </a:gsLst>
                    <a:lin ang="5400000" scaled="0"/>
                  </a:gradFill>
                  <a:effectLst>
                    <a:outerShdw dist="38100" dir="16200000" rotWithShape="0">
                      <a:prstClr val="black">
                        <a:alpha val="61000"/>
                      </a:prstClr>
                    </a:outerShdw>
                  </a:effectLst>
                  <a:latin typeface="Tahoma" panose="020B0604030504040204" charset="0"/>
                  <a:cs typeface="Tahoma" panose="020B0604030504040204" charset="0"/>
                </a:rPr>
                <a:t>Questions</a:t>
              </a:r>
              <a:endParaRPr lang="en-US" sz="9600" b="1">
                <a:ln w="69850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effectLst>
                  <a:outerShdw dist="38100" dir="16200000" rotWithShape="0">
                    <a:prstClr val="black">
                      <a:alpha val="61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endParaRPr>
            </a:p>
          </p:txBody>
        </p:sp>
      </p:grpSp>
      <p:sp>
        <p:nvSpPr>
          <p:cNvPr id="142" name="Round Same Side Corner Rectangle 141"/>
          <p:cNvSpPr/>
          <p:nvPr/>
        </p:nvSpPr>
        <p:spPr>
          <a:xfrm rot="5400000">
            <a:off x="629285" y="-116205"/>
            <a:ext cx="1248410" cy="25069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01600">
            <a:gradFill>
              <a:gsLst>
                <a:gs pos="0">
                  <a:schemeClr val="bg1"/>
                </a:gs>
                <a:gs pos="39000">
                  <a:schemeClr val="bg1"/>
                </a:gs>
                <a:gs pos="80000">
                  <a:srgbClr val="FFFF00"/>
                </a:gs>
                <a:gs pos="100000">
                  <a:srgbClr val="FFC000"/>
                </a:gs>
                <a:gs pos="15000">
                  <a:srgbClr val="FFC000"/>
                </a:gs>
              </a:gsLst>
              <a:lin ang="5400000" scaled="1"/>
            </a:gradFill>
          </a:ln>
          <a:effectLst>
            <a:outerShdw dist="38100" dir="16200000" rotWithShape="0">
              <a:schemeClr val="tx1">
                <a:alpha val="7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143" name="Plus 142"/>
          <p:cNvSpPr/>
          <p:nvPr/>
        </p:nvSpPr>
        <p:spPr>
          <a:xfrm>
            <a:off x="1612265" y="781050"/>
            <a:ext cx="688340" cy="688340"/>
          </a:xfrm>
          <a:prstGeom prst="mathPlus">
            <a:avLst/>
          </a:prstGeom>
          <a:gradFill>
            <a:gsLst>
              <a:gs pos="58000">
                <a:srgbClr val="2D6F16"/>
              </a:gs>
              <a:gs pos="0">
                <a:srgbClr val="4DF503"/>
              </a:gs>
              <a:gs pos="54000">
                <a:srgbClr val="36AC02"/>
              </a:gs>
              <a:gs pos="100000">
                <a:srgbClr val="36AC0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7" name="Rectangles 176"/>
          <p:cNvSpPr/>
          <p:nvPr/>
        </p:nvSpPr>
        <p:spPr>
          <a:xfrm>
            <a:off x="217805" y="668655"/>
            <a:ext cx="1394460" cy="937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000" b="1">
                <a:ln w="1270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FF00"/>
                    </a:gs>
                    <a:gs pos="74000">
                      <a:srgbClr val="FFC000"/>
                    </a:gs>
                    <a:gs pos="48000">
                      <a:srgbClr val="FFFF00"/>
                    </a:gs>
                    <a:gs pos="10000">
                      <a:srgbClr val="C00000"/>
                    </a:gs>
                  </a:gsLst>
                  <a:lin ang="5400000" scaled="0"/>
                </a:gradFill>
                <a:effectLst>
                  <a:outerShdw blurRad="76200" dir="16200000" rotWithShape="0">
                    <a:schemeClr val="tx1">
                      <a:alpha val="100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0</a:t>
            </a:r>
            <a:endParaRPr lang="en-US" sz="6000" b="1">
              <a:ln w="12700" cmpd="sng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rgbClr val="FFFF00"/>
                  </a:gs>
                  <a:gs pos="74000">
                    <a:srgbClr val="FFC000"/>
                  </a:gs>
                  <a:gs pos="48000">
                    <a:srgbClr val="FFFF00"/>
                  </a:gs>
                  <a:gs pos="10000">
                    <a:srgbClr val="C00000"/>
                  </a:gs>
                </a:gsLst>
                <a:lin ang="5400000" scaled="0"/>
              </a:gradFill>
              <a:effectLst>
                <a:outerShdw blurRad="76200" dir="16200000" rotWithShape="0">
                  <a:schemeClr val="tx1">
                    <a:alpha val="100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178" name="Rectangles 177"/>
          <p:cNvSpPr/>
          <p:nvPr/>
        </p:nvSpPr>
        <p:spPr>
          <a:xfrm>
            <a:off x="217805" y="656590"/>
            <a:ext cx="1394460" cy="937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000" b="1">
                <a:ln w="1270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FF00"/>
                    </a:gs>
                    <a:gs pos="74000">
                      <a:srgbClr val="FFC000"/>
                    </a:gs>
                    <a:gs pos="48000">
                      <a:srgbClr val="FFFF00"/>
                    </a:gs>
                    <a:gs pos="10000">
                      <a:srgbClr val="C00000"/>
                    </a:gs>
                  </a:gsLst>
                  <a:lin ang="5400000" scaled="0"/>
                </a:gradFill>
                <a:effectLst>
                  <a:outerShdw blurRad="76200" dir="16200000" rotWithShape="0">
                    <a:schemeClr val="tx1">
                      <a:alpha val="100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1</a:t>
            </a:r>
            <a:endParaRPr lang="en-US" sz="6000" b="1">
              <a:ln w="12700" cmpd="sng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rgbClr val="FFFF00"/>
                  </a:gs>
                  <a:gs pos="74000">
                    <a:srgbClr val="FFC000"/>
                  </a:gs>
                  <a:gs pos="48000">
                    <a:srgbClr val="FFFF00"/>
                  </a:gs>
                  <a:gs pos="10000">
                    <a:srgbClr val="C00000"/>
                  </a:gs>
                </a:gsLst>
                <a:lin ang="5400000" scaled="0"/>
              </a:gradFill>
              <a:effectLst>
                <a:outerShdw blurRad="76200" dir="16200000" rotWithShape="0">
                  <a:schemeClr val="tx1">
                    <a:alpha val="100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179" name="Rectangles 178"/>
          <p:cNvSpPr/>
          <p:nvPr/>
        </p:nvSpPr>
        <p:spPr>
          <a:xfrm>
            <a:off x="217805" y="656590"/>
            <a:ext cx="1394460" cy="937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000" b="1">
                <a:ln w="1270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FF00"/>
                    </a:gs>
                    <a:gs pos="74000">
                      <a:srgbClr val="FFC000"/>
                    </a:gs>
                    <a:gs pos="48000">
                      <a:srgbClr val="FFFF00"/>
                    </a:gs>
                    <a:gs pos="10000">
                      <a:srgbClr val="C00000"/>
                    </a:gs>
                  </a:gsLst>
                  <a:lin ang="5400000" scaled="0"/>
                </a:gradFill>
                <a:effectLst>
                  <a:outerShdw blurRad="76200" dir="16200000" rotWithShape="0">
                    <a:schemeClr val="tx1">
                      <a:alpha val="100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2</a:t>
            </a:r>
            <a:endParaRPr lang="en-US" sz="6000" b="1">
              <a:ln w="12700" cmpd="sng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rgbClr val="FFFF00"/>
                  </a:gs>
                  <a:gs pos="74000">
                    <a:srgbClr val="FFC000"/>
                  </a:gs>
                  <a:gs pos="48000">
                    <a:srgbClr val="FFFF00"/>
                  </a:gs>
                  <a:gs pos="10000">
                    <a:srgbClr val="C00000"/>
                  </a:gs>
                </a:gsLst>
                <a:lin ang="5400000" scaled="0"/>
              </a:gradFill>
              <a:effectLst>
                <a:outerShdw blurRad="76200" dir="16200000" rotWithShape="0">
                  <a:schemeClr val="tx1">
                    <a:alpha val="100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180" name="Rectangles 179"/>
          <p:cNvSpPr/>
          <p:nvPr/>
        </p:nvSpPr>
        <p:spPr>
          <a:xfrm>
            <a:off x="217805" y="656590"/>
            <a:ext cx="1394460" cy="937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000" b="1">
                <a:ln w="1270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FF00"/>
                    </a:gs>
                    <a:gs pos="74000">
                      <a:srgbClr val="FFC000"/>
                    </a:gs>
                    <a:gs pos="48000">
                      <a:srgbClr val="FFFF00"/>
                    </a:gs>
                    <a:gs pos="10000">
                      <a:srgbClr val="C00000"/>
                    </a:gs>
                  </a:gsLst>
                  <a:lin ang="5400000" scaled="0"/>
                </a:gradFill>
                <a:effectLst>
                  <a:outerShdw blurRad="76200" dir="16200000" rotWithShape="0">
                    <a:schemeClr val="tx1">
                      <a:alpha val="100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3</a:t>
            </a:r>
            <a:endParaRPr lang="en-US" sz="6000" b="1">
              <a:ln w="12700" cmpd="sng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rgbClr val="FFFF00"/>
                  </a:gs>
                  <a:gs pos="74000">
                    <a:srgbClr val="FFC000"/>
                  </a:gs>
                  <a:gs pos="48000">
                    <a:srgbClr val="FFFF00"/>
                  </a:gs>
                  <a:gs pos="10000">
                    <a:srgbClr val="C00000"/>
                  </a:gs>
                </a:gsLst>
                <a:lin ang="5400000" scaled="0"/>
              </a:gradFill>
              <a:effectLst>
                <a:outerShdw blurRad="76200" dir="16200000" rotWithShape="0">
                  <a:schemeClr val="tx1">
                    <a:alpha val="100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181" name="Rectangles 180"/>
          <p:cNvSpPr/>
          <p:nvPr/>
        </p:nvSpPr>
        <p:spPr>
          <a:xfrm>
            <a:off x="217805" y="656590"/>
            <a:ext cx="1394460" cy="937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000" b="1">
                <a:ln w="1270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FF00"/>
                    </a:gs>
                    <a:gs pos="74000">
                      <a:srgbClr val="FFC000"/>
                    </a:gs>
                    <a:gs pos="48000">
                      <a:srgbClr val="FFFF00"/>
                    </a:gs>
                    <a:gs pos="10000">
                      <a:srgbClr val="C00000"/>
                    </a:gs>
                  </a:gsLst>
                  <a:lin ang="5400000" scaled="0"/>
                </a:gradFill>
                <a:effectLst>
                  <a:outerShdw blurRad="76200" dir="16200000" rotWithShape="0">
                    <a:schemeClr val="tx1">
                      <a:alpha val="100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4</a:t>
            </a:r>
            <a:endParaRPr lang="en-US" sz="6000" b="1">
              <a:ln w="12700" cmpd="sng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rgbClr val="FFFF00"/>
                  </a:gs>
                  <a:gs pos="74000">
                    <a:srgbClr val="FFC000"/>
                  </a:gs>
                  <a:gs pos="48000">
                    <a:srgbClr val="FFFF00"/>
                  </a:gs>
                  <a:gs pos="10000">
                    <a:srgbClr val="C00000"/>
                  </a:gs>
                </a:gsLst>
                <a:lin ang="5400000" scaled="0"/>
              </a:gradFill>
              <a:effectLst>
                <a:outerShdw blurRad="76200" dir="16200000" rotWithShape="0">
                  <a:schemeClr val="tx1">
                    <a:alpha val="100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182" name="Rectangles 181"/>
          <p:cNvSpPr/>
          <p:nvPr/>
        </p:nvSpPr>
        <p:spPr>
          <a:xfrm>
            <a:off x="217805" y="656590"/>
            <a:ext cx="1394460" cy="937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000" b="1">
                <a:ln w="1270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FF00"/>
                    </a:gs>
                    <a:gs pos="74000">
                      <a:srgbClr val="FFC000"/>
                    </a:gs>
                    <a:gs pos="48000">
                      <a:srgbClr val="FFFF00"/>
                    </a:gs>
                    <a:gs pos="10000">
                      <a:srgbClr val="C00000"/>
                    </a:gs>
                  </a:gsLst>
                  <a:lin ang="5400000" scaled="0"/>
                </a:gradFill>
                <a:effectLst>
                  <a:outerShdw blurRad="76200" dir="16200000" rotWithShape="0">
                    <a:schemeClr val="tx1">
                      <a:alpha val="100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5</a:t>
            </a:r>
            <a:endParaRPr lang="en-US" sz="6000" b="1">
              <a:ln w="12700" cmpd="sng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rgbClr val="FFFF00"/>
                  </a:gs>
                  <a:gs pos="74000">
                    <a:srgbClr val="FFC000"/>
                  </a:gs>
                  <a:gs pos="48000">
                    <a:srgbClr val="FFFF00"/>
                  </a:gs>
                  <a:gs pos="10000">
                    <a:srgbClr val="C00000"/>
                  </a:gs>
                </a:gsLst>
                <a:lin ang="5400000" scaled="0"/>
              </a:gradFill>
              <a:effectLst>
                <a:outerShdw blurRad="76200" dir="16200000" rotWithShape="0">
                  <a:schemeClr val="tx1">
                    <a:alpha val="100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183" name="Rectangles 182"/>
          <p:cNvSpPr/>
          <p:nvPr/>
        </p:nvSpPr>
        <p:spPr>
          <a:xfrm>
            <a:off x="217805" y="656590"/>
            <a:ext cx="1394460" cy="937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000" b="1">
                <a:ln w="1270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FF00"/>
                    </a:gs>
                    <a:gs pos="74000">
                      <a:srgbClr val="FFC000"/>
                    </a:gs>
                    <a:gs pos="48000">
                      <a:srgbClr val="FFFF00"/>
                    </a:gs>
                    <a:gs pos="10000">
                      <a:srgbClr val="C00000"/>
                    </a:gs>
                  </a:gsLst>
                  <a:lin ang="5400000" scaled="0"/>
                </a:gradFill>
                <a:effectLst>
                  <a:outerShdw blurRad="76200" dir="16200000" rotWithShape="0">
                    <a:schemeClr val="tx1">
                      <a:alpha val="100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6</a:t>
            </a:r>
            <a:endParaRPr lang="en-US" sz="6000" b="1">
              <a:ln w="12700" cmpd="sng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rgbClr val="FFFF00"/>
                  </a:gs>
                  <a:gs pos="74000">
                    <a:srgbClr val="FFC000"/>
                  </a:gs>
                  <a:gs pos="48000">
                    <a:srgbClr val="FFFF00"/>
                  </a:gs>
                  <a:gs pos="10000">
                    <a:srgbClr val="C00000"/>
                  </a:gs>
                </a:gsLst>
                <a:lin ang="5400000" scaled="0"/>
              </a:gradFill>
              <a:effectLst>
                <a:outerShdw blurRad="76200" dir="16200000" rotWithShape="0">
                  <a:schemeClr val="tx1">
                    <a:alpha val="100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184" name="Rectangles 183"/>
          <p:cNvSpPr/>
          <p:nvPr/>
        </p:nvSpPr>
        <p:spPr>
          <a:xfrm>
            <a:off x="217805" y="656590"/>
            <a:ext cx="1394460" cy="937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000" b="1">
                <a:ln w="1270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FF00"/>
                    </a:gs>
                    <a:gs pos="74000">
                      <a:srgbClr val="FFC000"/>
                    </a:gs>
                    <a:gs pos="48000">
                      <a:srgbClr val="FFFF00"/>
                    </a:gs>
                    <a:gs pos="10000">
                      <a:srgbClr val="C00000"/>
                    </a:gs>
                  </a:gsLst>
                  <a:lin ang="5400000" scaled="0"/>
                </a:gradFill>
                <a:effectLst>
                  <a:outerShdw blurRad="76200" dir="16200000" rotWithShape="0">
                    <a:schemeClr val="tx1">
                      <a:alpha val="100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7</a:t>
            </a:r>
            <a:endParaRPr lang="en-US" sz="6000" b="1">
              <a:ln w="12700" cmpd="sng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rgbClr val="FFFF00"/>
                  </a:gs>
                  <a:gs pos="74000">
                    <a:srgbClr val="FFC000"/>
                  </a:gs>
                  <a:gs pos="48000">
                    <a:srgbClr val="FFFF00"/>
                  </a:gs>
                  <a:gs pos="10000">
                    <a:srgbClr val="C00000"/>
                  </a:gs>
                </a:gsLst>
                <a:lin ang="5400000" scaled="0"/>
              </a:gradFill>
              <a:effectLst>
                <a:outerShdw blurRad="76200" dir="16200000" rotWithShape="0">
                  <a:schemeClr val="tx1">
                    <a:alpha val="100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185" name="Rectangles 184"/>
          <p:cNvSpPr/>
          <p:nvPr/>
        </p:nvSpPr>
        <p:spPr>
          <a:xfrm>
            <a:off x="217805" y="656590"/>
            <a:ext cx="1394460" cy="937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000" b="1">
                <a:ln w="1270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FF00"/>
                    </a:gs>
                    <a:gs pos="74000">
                      <a:srgbClr val="FFC000"/>
                    </a:gs>
                    <a:gs pos="48000">
                      <a:srgbClr val="FFFF00"/>
                    </a:gs>
                    <a:gs pos="10000">
                      <a:srgbClr val="C00000"/>
                    </a:gs>
                  </a:gsLst>
                  <a:lin ang="5400000" scaled="0"/>
                </a:gradFill>
                <a:effectLst>
                  <a:outerShdw blurRad="76200" dir="16200000" rotWithShape="0">
                    <a:schemeClr val="tx1">
                      <a:alpha val="100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8</a:t>
            </a:r>
            <a:endParaRPr lang="en-US" sz="6000" b="1">
              <a:ln w="12700" cmpd="sng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rgbClr val="FFFF00"/>
                  </a:gs>
                  <a:gs pos="74000">
                    <a:srgbClr val="FFC000"/>
                  </a:gs>
                  <a:gs pos="48000">
                    <a:srgbClr val="FFFF00"/>
                  </a:gs>
                  <a:gs pos="10000">
                    <a:srgbClr val="C00000"/>
                  </a:gs>
                </a:gsLst>
                <a:lin ang="5400000" scaled="0"/>
              </a:gradFill>
              <a:effectLst>
                <a:outerShdw blurRad="76200" dir="16200000" rotWithShape="0">
                  <a:schemeClr val="tx1">
                    <a:alpha val="100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186" name="Rectangles 185"/>
          <p:cNvSpPr/>
          <p:nvPr/>
        </p:nvSpPr>
        <p:spPr>
          <a:xfrm>
            <a:off x="217805" y="656590"/>
            <a:ext cx="1394460" cy="937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000" b="1">
                <a:ln w="1270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FF00"/>
                    </a:gs>
                    <a:gs pos="74000">
                      <a:srgbClr val="FFC000"/>
                    </a:gs>
                    <a:gs pos="48000">
                      <a:srgbClr val="FFFF00"/>
                    </a:gs>
                    <a:gs pos="10000">
                      <a:srgbClr val="C00000"/>
                    </a:gs>
                  </a:gsLst>
                  <a:lin ang="5400000" scaled="0"/>
                </a:gradFill>
                <a:effectLst>
                  <a:outerShdw blurRad="76200" dir="16200000" rotWithShape="0">
                    <a:schemeClr val="tx1">
                      <a:alpha val="100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9</a:t>
            </a:r>
            <a:endParaRPr lang="en-US" sz="6000" b="1">
              <a:ln w="12700" cmpd="sng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rgbClr val="FFFF00"/>
                  </a:gs>
                  <a:gs pos="74000">
                    <a:srgbClr val="FFC000"/>
                  </a:gs>
                  <a:gs pos="48000">
                    <a:srgbClr val="FFFF00"/>
                  </a:gs>
                  <a:gs pos="10000">
                    <a:srgbClr val="C00000"/>
                  </a:gs>
                </a:gsLst>
                <a:lin ang="5400000" scaled="0"/>
              </a:gradFill>
              <a:effectLst>
                <a:outerShdw blurRad="76200" dir="16200000" rotWithShape="0">
                  <a:schemeClr val="tx1">
                    <a:alpha val="100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187" name="Rectangles 186"/>
          <p:cNvSpPr/>
          <p:nvPr/>
        </p:nvSpPr>
        <p:spPr>
          <a:xfrm>
            <a:off x="217805" y="656590"/>
            <a:ext cx="1394460" cy="937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000" b="1">
                <a:ln w="1270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FF00"/>
                    </a:gs>
                    <a:gs pos="74000">
                      <a:srgbClr val="FFC000"/>
                    </a:gs>
                    <a:gs pos="48000">
                      <a:srgbClr val="FFFF00"/>
                    </a:gs>
                    <a:gs pos="10000">
                      <a:srgbClr val="C00000"/>
                    </a:gs>
                  </a:gsLst>
                  <a:lin ang="5400000" scaled="0"/>
                </a:gradFill>
                <a:effectLst>
                  <a:outerShdw blurRad="76200" dir="16200000" rotWithShape="0">
                    <a:schemeClr val="tx1">
                      <a:alpha val="100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10</a:t>
            </a:r>
            <a:endParaRPr lang="en-US" sz="6000" b="1">
              <a:ln w="12700" cmpd="sng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rgbClr val="FFFF00"/>
                  </a:gs>
                  <a:gs pos="74000">
                    <a:srgbClr val="FFC000"/>
                  </a:gs>
                  <a:gs pos="48000">
                    <a:srgbClr val="FFFF00"/>
                  </a:gs>
                  <a:gs pos="10000">
                    <a:srgbClr val="C00000"/>
                  </a:gs>
                </a:gsLst>
                <a:lin ang="5400000" scaled="0"/>
              </a:gradFill>
              <a:effectLst>
                <a:outerShdw blurRad="76200" dir="16200000" rotWithShape="0">
                  <a:schemeClr val="tx1">
                    <a:alpha val="100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188" name="Round Same Side Corner Rectangle 187"/>
          <p:cNvSpPr/>
          <p:nvPr/>
        </p:nvSpPr>
        <p:spPr>
          <a:xfrm rot="16200000">
            <a:off x="10314305" y="-128270"/>
            <a:ext cx="1248410" cy="25069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01600">
            <a:gradFill>
              <a:gsLst>
                <a:gs pos="0">
                  <a:schemeClr val="bg1"/>
                </a:gs>
                <a:gs pos="39000">
                  <a:schemeClr val="bg1"/>
                </a:gs>
                <a:gs pos="80000">
                  <a:srgbClr val="C00000"/>
                </a:gs>
                <a:gs pos="100000">
                  <a:srgbClr val="FF0000"/>
                </a:gs>
                <a:gs pos="15000">
                  <a:srgbClr val="FF0000"/>
                </a:gs>
              </a:gsLst>
              <a:lin ang="5400000" scaled="1"/>
            </a:gradFill>
          </a:ln>
          <a:effectLst>
            <a:outerShdw dist="38100" dir="16200000" rotWithShape="0">
              <a:schemeClr val="tx1">
                <a:alpha val="7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189" name="Minus 188"/>
          <p:cNvSpPr/>
          <p:nvPr/>
        </p:nvSpPr>
        <p:spPr>
          <a:xfrm>
            <a:off x="9902825" y="793115"/>
            <a:ext cx="688340" cy="688340"/>
          </a:xfrm>
          <a:prstGeom prst="mathMinus">
            <a:avLst/>
          </a:prstGeom>
          <a:gradFill>
            <a:gsLst>
              <a:gs pos="80000">
                <a:schemeClr val="tx1"/>
              </a:gs>
              <a:gs pos="0">
                <a:srgbClr val="FF0000"/>
              </a:gs>
              <a:gs pos="54000">
                <a:srgbClr val="C00000"/>
              </a:gs>
              <a:gs pos="100000">
                <a:srgbClr val="C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0" name="Rectangles 189"/>
          <p:cNvSpPr/>
          <p:nvPr/>
        </p:nvSpPr>
        <p:spPr>
          <a:xfrm>
            <a:off x="10579735" y="656590"/>
            <a:ext cx="1394460" cy="937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000" b="1">
                <a:ln w="1270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45000">
                      <a:srgbClr val="002060"/>
                    </a:gs>
                    <a:gs pos="74000">
                      <a:srgbClr val="00B0F0"/>
                    </a:gs>
                    <a:gs pos="60000">
                      <a:srgbClr val="0070C0"/>
                    </a:gs>
                    <a:gs pos="90000">
                      <a:srgbClr val="0070C0"/>
                    </a:gs>
                  </a:gsLst>
                  <a:lin ang="5400000" scaled="0"/>
                </a:gradFill>
                <a:effectLst>
                  <a:outerShdw blurRad="76200" dir="16200000" rotWithShape="0">
                    <a:schemeClr val="tx1">
                      <a:alpha val="100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0</a:t>
            </a:r>
            <a:endParaRPr lang="en-US" sz="6000" b="1">
              <a:ln w="12700" cmpd="sng">
                <a:solidFill>
                  <a:schemeClr val="tx1"/>
                </a:solidFill>
                <a:prstDash val="solid"/>
              </a:ln>
              <a:gradFill>
                <a:gsLst>
                  <a:gs pos="45000">
                    <a:srgbClr val="002060"/>
                  </a:gs>
                  <a:gs pos="74000">
                    <a:srgbClr val="00B0F0"/>
                  </a:gs>
                  <a:gs pos="60000">
                    <a:srgbClr val="0070C0"/>
                  </a:gs>
                  <a:gs pos="90000">
                    <a:srgbClr val="0070C0"/>
                  </a:gs>
                </a:gsLst>
                <a:lin ang="5400000" scaled="0"/>
              </a:gradFill>
              <a:effectLst>
                <a:outerShdw blurRad="76200" dir="16200000" rotWithShape="0">
                  <a:schemeClr val="tx1">
                    <a:alpha val="100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191" name="Rectangles 190"/>
          <p:cNvSpPr/>
          <p:nvPr/>
        </p:nvSpPr>
        <p:spPr>
          <a:xfrm>
            <a:off x="10579735" y="656590"/>
            <a:ext cx="1394460" cy="937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000" b="1">
                <a:ln w="1270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45000">
                      <a:srgbClr val="002060"/>
                    </a:gs>
                    <a:gs pos="74000">
                      <a:srgbClr val="00B0F0"/>
                    </a:gs>
                    <a:gs pos="60000">
                      <a:srgbClr val="0070C0"/>
                    </a:gs>
                    <a:gs pos="90000">
                      <a:srgbClr val="0070C0"/>
                    </a:gs>
                  </a:gsLst>
                  <a:lin ang="5400000" scaled="0"/>
                </a:gradFill>
                <a:effectLst>
                  <a:outerShdw blurRad="76200" dir="16200000" rotWithShape="0">
                    <a:schemeClr val="tx1">
                      <a:alpha val="100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1</a:t>
            </a:r>
            <a:endParaRPr lang="en-US" sz="6000" b="1">
              <a:ln w="12700" cmpd="sng">
                <a:solidFill>
                  <a:schemeClr val="tx1"/>
                </a:solidFill>
                <a:prstDash val="solid"/>
              </a:ln>
              <a:gradFill>
                <a:gsLst>
                  <a:gs pos="45000">
                    <a:srgbClr val="002060"/>
                  </a:gs>
                  <a:gs pos="74000">
                    <a:srgbClr val="00B0F0"/>
                  </a:gs>
                  <a:gs pos="60000">
                    <a:srgbClr val="0070C0"/>
                  </a:gs>
                  <a:gs pos="90000">
                    <a:srgbClr val="0070C0"/>
                  </a:gs>
                </a:gsLst>
                <a:lin ang="5400000" scaled="0"/>
              </a:gradFill>
              <a:effectLst>
                <a:outerShdw blurRad="76200" dir="16200000" rotWithShape="0">
                  <a:schemeClr val="tx1">
                    <a:alpha val="100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192" name="Rectangles 191"/>
          <p:cNvSpPr/>
          <p:nvPr/>
        </p:nvSpPr>
        <p:spPr>
          <a:xfrm>
            <a:off x="10579735" y="656590"/>
            <a:ext cx="1394460" cy="937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000" b="1">
                <a:ln w="1270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45000">
                      <a:srgbClr val="002060"/>
                    </a:gs>
                    <a:gs pos="74000">
                      <a:srgbClr val="00B0F0"/>
                    </a:gs>
                    <a:gs pos="60000">
                      <a:srgbClr val="0070C0"/>
                    </a:gs>
                    <a:gs pos="90000">
                      <a:srgbClr val="0070C0"/>
                    </a:gs>
                  </a:gsLst>
                  <a:lin ang="5400000" scaled="0"/>
                </a:gradFill>
                <a:effectLst>
                  <a:outerShdw blurRad="76200" dir="16200000" rotWithShape="0">
                    <a:schemeClr val="tx1">
                      <a:alpha val="100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2</a:t>
            </a:r>
            <a:endParaRPr lang="en-US" sz="6000" b="1">
              <a:ln w="12700" cmpd="sng">
                <a:solidFill>
                  <a:schemeClr val="tx1"/>
                </a:solidFill>
                <a:prstDash val="solid"/>
              </a:ln>
              <a:gradFill>
                <a:gsLst>
                  <a:gs pos="45000">
                    <a:srgbClr val="002060"/>
                  </a:gs>
                  <a:gs pos="74000">
                    <a:srgbClr val="00B0F0"/>
                  </a:gs>
                  <a:gs pos="60000">
                    <a:srgbClr val="0070C0"/>
                  </a:gs>
                  <a:gs pos="90000">
                    <a:srgbClr val="0070C0"/>
                  </a:gs>
                </a:gsLst>
                <a:lin ang="5400000" scaled="0"/>
              </a:gradFill>
              <a:effectLst>
                <a:outerShdw blurRad="76200" dir="16200000" rotWithShape="0">
                  <a:schemeClr val="tx1">
                    <a:alpha val="100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193" name="Rectangles 192"/>
          <p:cNvSpPr/>
          <p:nvPr/>
        </p:nvSpPr>
        <p:spPr>
          <a:xfrm>
            <a:off x="10579735" y="656590"/>
            <a:ext cx="1394460" cy="937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000" b="1">
                <a:ln w="1270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45000">
                      <a:srgbClr val="002060"/>
                    </a:gs>
                    <a:gs pos="74000">
                      <a:srgbClr val="00B0F0"/>
                    </a:gs>
                    <a:gs pos="60000">
                      <a:srgbClr val="0070C0"/>
                    </a:gs>
                    <a:gs pos="90000">
                      <a:srgbClr val="0070C0"/>
                    </a:gs>
                  </a:gsLst>
                  <a:lin ang="5400000" scaled="0"/>
                </a:gradFill>
                <a:effectLst>
                  <a:outerShdw blurRad="76200" dir="16200000" rotWithShape="0">
                    <a:schemeClr val="tx1">
                      <a:alpha val="100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3</a:t>
            </a:r>
            <a:endParaRPr lang="en-US" sz="6000" b="1">
              <a:ln w="12700" cmpd="sng">
                <a:solidFill>
                  <a:schemeClr val="tx1"/>
                </a:solidFill>
                <a:prstDash val="solid"/>
              </a:ln>
              <a:gradFill>
                <a:gsLst>
                  <a:gs pos="45000">
                    <a:srgbClr val="002060"/>
                  </a:gs>
                  <a:gs pos="74000">
                    <a:srgbClr val="00B0F0"/>
                  </a:gs>
                  <a:gs pos="60000">
                    <a:srgbClr val="0070C0"/>
                  </a:gs>
                  <a:gs pos="90000">
                    <a:srgbClr val="0070C0"/>
                  </a:gs>
                </a:gsLst>
                <a:lin ang="5400000" scaled="0"/>
              </a:gradFill>
              <a:effectLst>
                <a:outerShdw blurRad="76200" dir="16200000" rotWithShape="0">
                  <a:schemeClr val="tx1">
                    <a:alpha val="100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194" name="Rectangles 193"/>
          <p:cNvSpPr/>
          <p:nvPr/>
        </p:nvSpPr>
        <p:spPr>
          <a:xfrm>
            <a:off x="10579735" y="656590"/>
            <a:ext cx="1394460" cy="937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000" b="1">
                <a:ln w="1270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45000">
                      <a:srgbClr val="002060"/>
                    </a:gs>
                    <a:gs pos="74000">
                      <a:srgbClr val="00B0F0"/>
                    </a:gs>
                    <a:gs pos="60000">
                      <a:srgbClr val="0070C0"/>
                    </a:gs>
                    <a:gs pos="90000">
                      <a:srgbClr val="0070C0"/>
                    </a:gs>
                  </a:gsLst>
                  <a:lin ang="5400000" scaled="0"/>
                </a:gradFill>
                <a:effectLst>
                  <a:outerShdw blurRad="76200" dir="16200000" rotWithShape="0">
                    <a:schemeClr val="tx1">
                      <a:alpha val="100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4</a:t>
            </a:r>
            <a:endParaRPr lang="en-US" sz="6000" b="1">
              <a:ln w="12700" cmpd="sng">
                <a:solidFill>
                  <a:schemeClr val="tx1"/>
                </a:solidFill>
                <a:prstDash val="solid"/>
              </a:ln>
              <a:gradFill>
                <a:gsLst>
                  <a:gs pos="45000">
                    <a:srgbClr val="002060"/>
                  </a:gs>
                  <a:gs pos="74000">
                    <a:srgbClr val="00B0F0"/>
                  </a:gs>
                  <a:gs pos="60000">
                    <a:srgbClr val="0070C0"/>
                  </a:gs>
                  <a:gs pos="90000">
                    <a:srgbClr val="0070C0"/>
                  </a:gs>
                </a:gsLst>
                <a:lin ang="5400000" scaled="0"/>
              </a:gradFill>
              <a:effectLst>
                <a:outerShdw blurRad="76200" dir="16200000" rotWithShape="0">
                  <a:schemeClr val="tx1">
                    <a:alpha val="100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195" name="Rectangles 194"/>
          <p:cNvSpPr/>
          <p:nvPr/>
        </p:nvSpPr>
        <p:spPr>
          <a:xfrm>
            <a:off x="10579735" y="656590"/>
            <a:ext cx="1394460" cy="937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000" b="1">
                <a:ln w="1270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45000">
                      <a:srgbClr val="002060"/>
                    </a:gs>
                    <a:gs pos="74000">
                      <a:srgbClr val="00B0F0"/>
                    </a:gs>
                    <a:gs pos="60000">
                      <a:srgbClr val="0070C0"/>
                    </a:gs>
                    <a:gs pos="90000">
                      <a:srgbClr val="0070C0"/>
                    </a:gs>
                  </a:gsLst>
                  <a:lin ang="5400000" scaled="0"/>
                </a:gradFill>
                <a:effectLst>
                  <a:outerShdw blurRad="76200" dir="16200000" rotWithShape="0">
                    <a:schemeClr val="tx1">
                      <a:alpha val="100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5</a:t>
            </a:r>
            <a:endParaRPr lang="en-US" sz="6000" b="1">
              <a:ln w="12700" cmpd="sng">
                <a:solidFill>
                  <a:schemeClr val="tx1"/>
                </a:solidFill>
                <a:prstDash val="solid"/>
              </a:ln>
              <a:gradFill>
                <a:gsLst>
                  <a:gs pos="45000">
                    <a:srgbClr val="002060"/>
                  </a:gs>
                  <a:gs pos="74000">
                    <a:srgbClr val="00B0F0"/>
                  </a:gs>
                  <a:gs pos="60000">
                    <a:srgbClr val="0070C0"/>
                  </a:gs>
                  <a:gs pos="90000">
                    <a:srgbClr val="0070C0"/>
                  </a:gs>
                </a:gsLst>
                <a:lin ang="5400000" scaled="0"/>
              </a:gradFill>
              <a:effectLst>
                <a:outerShdw blurRad="76200" dir="16200000" rotWithShape="0">
                  <a:schemeClr val="tx1">
                    <a:alpha val="100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196" name="Rectangles 195"/>
          <p:cNvSpPr/>
          <p:nvPr/>
        </p:nvSpPr>
        <p:spPr>
          <a:xfrm>
            <a:off x="10579735" y="656590"/>
            <a:ext cx="1394460" cy="937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000" b="1">
                <a:ln w="1270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45000">
                      <a:srgbClr val="002060"/>
                    </a:gs>
                    <a:gs pos="74000">
                      <a:srgbClr val="00B0F0"/>
                    </a:gs>
                    <a:gs pos="60000">
                      <a:srgbClr val="0070C0"/>
                    </a:gs>
                    <a:gs pos="90000">
                      <a:srgbClr val="0070C0"/>
                    </a:gs>
                  </a:gsLst>
                  <a:lin ang="5400000" scaled="0"/>
                </a:gradFill>
                <a:effectLst>
                  <a:outerShdw blurRad="76200" dir="16200000" rotWithShape="0">
                    <a:schemeClr val="tx1">
                      <a:alpha val="100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6</a:t>
            </a:r>
            <a:endParaRPr lang="en-US" sz="6000" b="1">
              <a:ln w="12700" cmpd="sng">
                <a:solidFill>
                  <a:schemeClr val="tx1"/>
                </a:solidFill>
                <a:prstDash val="solid"/>
              </a:ln>
              <a:gradFill>
                <a:gsLst>
                  <a:gs pos="45000">
                    <a:srgbClr val="002060"/>
                  </a:gs>
                  <a:gs pos="74000">
                    <a:srgbClr val="00B0F0"/>
                  </a:gs>
                  <a:gs pos="60000">
                    <a:srgbClr val="0070C0"/>
                  </a:gs>
                  <a:gs pos="90000">
                    <a:srgbClr val="0070C0"/>
                  </a:gs>
                </a:gsLst>
                <a:lin ang="5400000" scaled="0"/>
              </a:gradFill>
              <a:effectLst>
                <a:outerShdw blurRad="76200" dir="16200000" rotWithShape="0">
                  <a:schemeClr val="tx1">
                    <a:alpha val="100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197" name="Rectangles 196"/>
          <p:cNvSpPr/>
          <p:nvPr/>
        </p:nvSpPr>
        <p:spPr>
          <a:xfrm>
            <a:off x="10579735" y="656590"/>
            <a:ext cx="1394460" cy="937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000" b="1">
                <a:ln w="1270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45000">
                      <a:srgbClr val="002060"/>
                    </a:gs>
                    <a:gs pos="74000">
                      <a:srgbClr val="00B0F0"/>
                    </a:gs>
                    <a:gs pos="60000">
                      <a:srgbClr val="0070C0"/>
                    </a:gs>
                    <a:gs pos="90000">
                      <a:srgbClr val="0070C0"/>
                    </a:gs>
                  </a:gsLst>
                  <a:lin ang="5400000" scaled="0"/>
                </a:gradFill>
                <a:effectLst>
                  <a:outerShdw blurRad="76200" dir="16200000" rotWithShape="0">
                    <a:schemeClr val="tx1">
                      <a:alpha val="100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7</a:t>
            </a:r>
            <a:endParaRPr lang="en-US" sz="6000" b="1">
              <a:ln w="12700" cmpd="sng">
                <a:solidFill>
                  <a:schemeClr val="tx1"/>
                </a:solidFill>
                <a:prstDash val="solid"/>
              </a:ln>
              <a:gradFill>
                <a:gsLst>
                  <a:gs pos="45000">
                    <a:srgbClr val="002060"/>
                  </a:gs>
                  <a:gs pos="74000">
                    <a:srgbClr val="00B0F0"/>
                  </a:gs>
                  <a:gs pos="60000">
                    <a:srgbClr val="0070C0"/>
                  </a:gs>
                  <a:gs pos="90000">
                    <a:srgbClr val="0070C0"/>
                  </a:gs>
                </a:gsLst>
                <a:lin ang="5400000" scaled="0"/>
              </a:gradFill>
              <a:effectLst>
                <a:outerShdw blurRad="76200" dir="16200000" rotWithShape="0">
                  <a:schemeClr val="tx1">
                    <a:alpha val="100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198" name="Rectangles 197"/>
          <p:cNvSpPr/>
          <p:nvPr/>
        </p:nvSpPr>
        <p:spPr>
          <a:xfrm>
            <a:off x="10579735" y="656590"/>
            <a:ext cx="1394460" cy="937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000" b="1">
                <a:ln w="1270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45000">
                      <a:srgbClr val="002060"/>
                    </a:gs>
                    <a:gs pos="74000">
                      <a:srgbClr val="00B0F0"/>
                    </a:gs>
                    <a:gs pos="60000">
                      <a:srgbClr val="0070C0"/>
                    </a:gs>
                    <a:gs pos="90000">
                      <a:srgbClr val="0070C0"/>
                    </a:gs>
                  </a:gsLst>
                  <a:lin ang="5400000" scaled="0"/>
                </a:gradFill>
                <a:effectLst>
                  <a:outerShdw blurRad="76200" dir="16200000" rotWithShape="0">
                    <a:schemeClr val="tx1">
                      <a:alpha val="100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8</a:t>
            </a:r>
            <a:endParaRPr lang="en-US" sz="6000" b="1">
              <a:ln w="12700" cmpd="sng">
                <a:solidFill>
                  <a:schemeClr val="tx1"/>
                </a:solidFill>
                <a:prstDash val="solid"/>
              </a:ln>
              <a:gradFill>
                <a:gsLst>
                  <a:gs pos="45000">
                    <a:srgbClr val="002060"/>
                  </a:gs>
                  <a:gs pos="74000">
                    <a:srgbClr val="00B0F0"/>
                  </a:gs>
                  <a:gs pos="60000">
                    <a:srgbClr val="0070C0"/>
                  </a:gs>
                  <a:gs pos="90000">
                    <a:srgbClr val="0070C0"/>
                  </a:gs>
                </a:gsLst>
                <a:lin ang="5400000" scaled="0"/>
              </a:gradFill>
              <a:effectLst>
                <a:outerShdw blurRad="76200" dir="16200000" rotWithShape="0">
                  <a:schemeClr val="tx1">
                    <a:alpha val="100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199" name="Rectangles 198"/>
          <p:cNvSpPr/>
          <p:nvPr/>
        </p:nvSpPr>
        <p:spPr>
          <a:xfrm>
            <a:off x="10579735" y="656590"/>
            <a:ext cx="1394460" cy="937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000" b="1">
                <a:ln w="1270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45000">
                      <a:srgbClr val="002060"/>
                    </a:gs>
                    <a:gs pos="74000">
                      <a:srgbClr val="00B0F0"/>
                    </a:gs>
                    <a:gs pos="60000">
                      <a:srgbClr val="0070C0"/>
                    </a:gs>
                    <a:gs pos="90000">
                      <a:srgbClr val="0070C0"/>
                    </a:gs>
                  </a:gsLst>
                  <a:lin ang="5400000" scaled="0"/>
                </a:gradFill>
                <a:effectLst>
                  <a:outerShdw blurRad="76200" dir="16200000" rotWithShape="0">
                    <a:schemeClr val="tx1">
                      <a:alpha val="100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9</a:t>
            </a:r>
            <a:endParaRPr lang="en-US" sz="6000" b="1">
              <a:ln w="12700" cmpd="sng">
                <a:solidFill>
                  <a:schemeClr val="tx1"/>
                </a:solidFill>
                <a:prstDash val="solid"/>
              </a:ln>
              <a:gradFill>
                <a:gsLst>
                  <a:gs pos="45000">
                    <a:srgbClr val="002060"/>
                  </a:gs>
                  <a:gs pos="74000">
                    <a:srgbClr val="00B0F0"/>
                  </a:gs>
                  <a:gs pos="60000">
                    <a:srgbClr val="0070C0"/>
                  </a:gs>
                  <a:gs pos="90000">
                    <a:srgbClr val="0070C0"/>
                  </a:gs>
                </a:gsLst>
                <a:lin ang="5400000" scaled="0"/>
              </a:gradFill>
              <a:effectLst>
                <a:outerShdw blurRad="76200" dir="16200000" rotWithShape="0">
                  <a:schemeClr val="tx1">
                    <a:alpha val="100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200" name="Rectangles 199"/>
          <p:cNvSpPr/>
          <p:nvPr/>
        </p:nvSpPr>
        <p:spPr>
          <a:xfrm>
            <a:off x="10579735" y="656590"/>
            <a:ext cx="1394460" cy="937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000" b="1">
                <a:ln w="1270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45000">
                      <a:srgbClr val="002060"/>
                    </a:gs>
                    <a:gs pos="74000">
                      <a:srgbClr val="00B0F0"/>
                    </a:gs>
                    <a:gs pos="60000">
                      <a:srgbClr val="0070C0"/>
                    </a:gs>
                    <a:gs pos="90000">
                      <a:srgbClr val="0070C0"/>
                    </a:gs>
                  </a:gsLst>
                  <a:lin ang="5400000" scaled="0"/>
                </a:gradFill>
                <a:effectLst>
                  <a:outerShdw blurRad="76200" dir="16200000" rotWithShape="0">
                    <a:schemeClr val="tx1">
                      <a:alpha val="100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10</a:t>
            </a:r>
            <a:endParaRPr lang="en-US" sz="6000" b="1">
              <a:ln w="12700" cmpd="sng">
                <a:solidFill>
                  <a:schemeClr val="tx1"/>
                </a:solidFill>
                <a:prstDash val="solid"/>
              </a:ln>
              <a:gradFill>
                <a:gsLst>
                  <a:gs pos="45000">
                    <a:srgbClr val="002060"/>
                  </a:gs>
                  <a:gs pos="74000">
                    <a:srgbClr val="00B0F0"/>
                  </a:gs>
                  <a:gs pos="60000">
                    <a:srgbClr val="0070C0"/>
                  </a:gs>
                  <a:gs pos="90000">
                    <a:srgbClr val="0070C0"/>
                  </a:gs>
                </a:gsLst>
                <a:lin ang="5400000" scaled="0"/>
              </a:gradFill>
              <a:effectLst>
                <a:outerShdw blurRad="76200" dir="16200000" rotWithShape="0">
                  <a:schemeClr val="tx1">
                    <a:alpha val="100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1178560" y="3770630"/>
            <a:ext cx="10064115" cy="2740660"/>
            <a:chOff x="1856" y="5938"/>
            <a:chExt cx="15849" cy="4316"/>
          </a:xfrm>
        </p:grpSpPr>
        <p:sp>
          <p:nvSpPr>
            <p:cNvPr id="4" name="Rounded Rectangle 3"/>
            <p:cNvSpPr/>
            <p:nvPr/>
          </p:nvSpPr>
          <p:spPr>
            <a:xfrm>
              <a:off x="1856" y="5995"/>
              <a:ext cx="2304" cy="1969"/>
            </a:xfrm>
            <a:prstGeom prst="roundRect">
              <a:avLst>
                <a:gd name="adj" fmla="val 50000"/>
              </a:avLst>
            </a:prstGeom>
            <a:gradFill>
              <a:gsLst>
                <a:gs pos="58000">
                  <a:srgbClr val="2D6F16"/>
                </a:gs>
                <a:gs pos="0">
                  <a:srgbClr val="4DF503"/>
                </a:gs>
                <a:gs pos="54000">
                  <a:srgbClr val="36AC02"/>
                </a:gs>
                <a:gs pos="100000">
                  <a:srgbClr val="36AC02"/>
                </a:gs>
              </a:gsLst>
              <a:lin ang="5400000" scaled="0"/>
            </a:gradFill>
            <a:ln w="50800">
              <a:gradFill>
                <a:gsLst>
                  <a:gs pos="0">
                    <a:srgbClr val="2D6F16"/>
                  </a:gs>
                  <a:gs pos="42000">
                    <a:schemeClr val="bg1"/>
                  </a:gs>
                  <a:gs pos="100000">
                    <a:srgbClr val="4DF503"/>
                  </a:gs>
                </a:gsLst>
                <a:lin ang="5400000" scaled="1"/>
              </a:gra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noFill/>
              </a:endParaRPr>
            </a:p>
          </p:txBody>
        </p:sp>
        <p:sp>
          <p:nvSpPr>
            <p:cNvPr id="9" name="Text Box 8">
              <a:hlinkClick r:id="rId1" action="ppaction://hlinksldjump">
                <a:snd r:embed="rId2" name="click.wav"/>
              </a:hlinkClick>
            </p:cNvPr>
            <p:cNvSpPr txBox="1"/>
            <p:nvPr/>
          </p:nvSpPr>
          <p:spPr>
            <a:xfrm>
              <a:off x="1929" y="6269"/>
              <a:ext cx="2156" cy="13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sz="4800" b="1">
                  <a:ln w="28575" cmpd="sng">
                    <a:gradFill>
                      <a:gsLst>
                        <a:gs pos="50000">
                          <a:schemeClr val="bg1"/>
                        </a:gs>
                        <a:gs pos="8000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60000" scaled="0"/>
                    </a:gradFill>
                    <a:prstDash val="solid"/>
                  </a:ln>
                  <a:gradFill>
                    <a:gsLst>
                      <a:gs pos="50000">
                        <a:schemeClr val="bg1"/>
                      </a:gs>
                      <a:gs pos="10000">
                        <a:schemeClr val="bg1"/>
                      </a:gs>
                      <a:gs pos="61000">
                        <a:schemeClr val="bg2">
                          <a:lumMod val="75000"/>
                        </a:schemeClr>
                      </a:gs>
                      <a:gs pos="60000">
                        <a:schemeClr val="bg1"/>
                      </a:gs>
                      <a:gs pos="0">
                        <a:schemeClr val="bg2">
                          <a:lumMod val="75000"/>
                          <a:alpha val="91000"/>
                        </a:schemeClr>
                      </a:gs>
                    </a:gsLst>
                    <a:lin ang="5520000" scaled="0"/>
                  </a:gradFill>
                  <a:effectLst>
                    <a:outerShdw dist="38100" dir="16200000" rotWithShape="0">
                      <a:prstClr val="black">
                        <a:alpha val="85000"/>
                      </a:prstClr>
                    </a:outerShdw>
                  </a:effectLst>
                  <a:latin typeface="Tahoma" panose="020B0604030504040204" charset="0"/>
                  <a:cs typeface="Tahoma" panose="020B0604030504040204" charset="0"/>
                </a:rPr>
                <a:t>1</a:t>
              </a:r>
              <a:endParaRPr lang="en-US" sz="4800" b="1">
                <a:ln w="28575" cmpd="sng">
                  <a:gradFill>
                    <a:gsLst>
                      <a:gs pos="50000">
                        <a:schemeClr val="bg1"/>
                      </a:gs>
                      <a:gs pos="80000">
                        <a:schemeClr val="bg1"/>
                      </a:gs>
                      <a:gs pos="100000">
                        <a:schemeClr val="bg1"/>
                      </a:gs>
                    </a:gsLst>
                    <a:lin ang="5460000" scaled="0"/>
                  </a:gradFill>
                  <a:prstDash val="solid"/>
                </a:ln>
                <a:gradFill>
                  <a:gsLst>
                    <a:gs pos="50000">
                      <a:schemeClr val="bg1"/>
                    </a:gs>
                    <a:gs pos="10000">
                      <a:schemeClr val="bg1"/>
                    </a:gs>
                    <a:gs pos="61000">
                      <a:schemeClr val="bg2">
                        <a:lumMod val="75000"/>
                      </a:schemeClr>
                    </a:gs>
                    <a:gs pos="60000">
                      <a:schemeClr val="bg1"/>
                    </a:gs>
                    <a:gs pos="0">
                      <a:schemeClr val="bg2">
                        <a:lumMod val="75000"/>
                        <a:alpha val="91000"/>
                      </a:schemeClr>
                    </a:gs>
                  </a:gsLst>
                  <a:lin ang="552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endParaRPr>
            </a:p>
          </p:txBody>
        </p:sp>
        <p:sp>
          <p:nvSpPr>
            <p:cNvPr id="202" name="Rounded Rectangle 201"/>
            <p:cNvSpPr/>
            <p:nvPr/>
          </p:nvSpPr>
          <p:spPr>
            <a:xfrm>
              <a:off x="4486" y="5995"/>
              <a:ext cx="2304" cy="1969"/>
            </a:xfrm>
            <a:prstGeom prst="roundRect">
              <a:avLst>
                <a:gd name="adj" fmla="val 50000"/>
              </a:avLst>
            </a:prstGeom>
            <a:gradFill>
              <a:gsLst>
                <a:gs pos="58000">
                  <a:srgbClr val="2D6F16"/>
                </a:gs>
                <a:gs pos="0">
                  <a:srgbClr val="4DF503"/>
                </a:gs>
                <a:gs pos="54000">
                  <a:srgbClr val="36AC02"/>
                </a:gs>
                <a:gs pos="100000">
                  <a:srgbClr val="36AC02"/>
                </a:gs>
              </a:gsLst>
              <a:lin ang="5400000" scaled="0"/>
            </a:gradFill>
            <a:ln w="50800">
              <a:gradFill>
                <a:gsLst>
                  <a:gs pos="0">
                    <a:srgbClr val="2D6F16"/>
                  </a:gs>
                  <a:gs pos="42000">
                    <a:schemeClr val="bg1"/>
                  </a:gs>
                  <a:gs pos="100000">
                    <a:srgbClr val="4DF503"/>
                  </a:gs>
                </a:gsLst>
                <a:lin ang="5400000" scaled="1"/>
              </a:gra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noFill/>
              </a:endParaRPr>
            </a:p>
          </p:txBody>
        </p:sp>
        <p:sp>
          <p:nvSpPr>
            <p:cNvPr id="203" name="Text Box 202">
              <a:hlinkClick r:id="rId3" action="ppaction://hlinksldjump">
                <a:snd r:embed="rId2" name="click.wav"/>
              </a:hlinkClick>
            </p:cNvPr>
            <p:cNvSpPr txBox="1"/>
            <p:nvPr/>
          </p:nvSpPr>
          <p:spPr>
            <a:xfrm>
              <a:off x="4559" y="6269"/>
              <a:ext cx="2156" cy="13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sz="4800" b="1">
                  <a:ln w="28575" cmpd="sng">
                    <a:gradFill>
                      <a:gsLst>
                        <a:gs pos="50000">
                          <a:schemeClr val="bg1"/>
                        </a:gs>
                        <a:gs pos="8000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60000" scaled="0"/>
                    </a:gradFill>
                    <a:prstDash val="solid"/>
                  </a:ln>
                  <a:gradFill>
                    <a:gsLst>
                      <a:gs pos="50000">
                        <a:schemeClr val="bg1"/>
                      </a:gs>
                      <a:gs pos="10000">
                        <a:schemeClr val="bg1"/>
                      </a:gs>
                      <a:gs pos="61000">
                        <a:schemeClr val="bg2">
                          <a:lumMod val="75000"/>
                        </a:schemeClr>
                      </a:gs>
                      <a:gs pos="60000">
                        <a:schemeClr val="bg1"/>
                      </a:gs>
                      <a:gs pos="0">
                        <a:schemeClr val="bg2">
                          <a:lumMod val="75000"/>
                          <a:alpha val="91000"/>
                        </a:schemeClr>
                      </a:gs>
                    </a:gsLst>
                    <a:lin ang="5520000" scaled="0"/>
                  </a:gradFill>
                  <a:effectLst>
                    <a:outerShdw dist="38100" dir="16200000" rotWithShape="0">
                      <a:prstClr val="black">
                        <a:alpha val="85000"/>
                      </a:prstClr>
                    </a:outerShdw>
                  </a:effectLst>
                  <a:latin typeface="Tahoma" panose="020B0604030504040204" charset="0"/>
                  <a:cs typeface="Tahoma" panose="020B0604030504040204" charset="0"/>
                </a:rPr>
                <a:t>2</a:t>
              </a:r>
              <a:endParaRPr lang="en-US" sz="4800" b="1">
                <a:ln w="28575" cmpd="sng">
                  <a:gradFill>
                    <a:gsLst>
                      <a:gs pos="50000">
                        <a:schemeClr val="bg1"/>
                      </a:gs>
                      <a:gs pos="80000">
                        <a:schemeClr val="bg1"/>
                      </a:gs>
                      <a:gs pos="100000">
                        <a:schemeClr val="bg1"/>
                      </a:gs>
                    </a:gsLst>
                    <a:lin ang="5460000" scaled="0"/>
                  </a:gradFill>
                  <a:prstDash val="solid"/>
                </a:ln>
                <a:gradFill>
                  <a:gsLst>
                    <a:gs pos="50000">
                      <a:schemeClr val="bg1"/>
                    </a:gs>
                    <a:gs pos="10000">
                      <a:schemeClr val="bg1"/>
                    </a:gs>
                    <a:gs pos="61000">
                      <a:schemeClr val="bg2">
                        <a:lumMod val="75000"/>
                      </a:schemeClr>
                    </a:gs>
                    <a:gs pos="60000">
                      <a:schemeClr val="bg1"/>
                    </a:gs>
                    <a:gs pos="0">
                      <a:schemeClr val="bg2">
                        <a:lumMod val="75000"/>
                        <a:alpha val="91000"/>
                      </a:schemeClr>
                    </a:gs>
                  </a:gsLst>
                  <a:lin ang="552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endParaRPr>
            </a:p>
          </p:txBody>
        </p:sp>
        <p:sp>
          <p:nvSpPr>
            <p:cNvPr id="204" name="Rounded Rectangle 203"/>
            <p:cNvSpPr/>
            <p:nvPr/>
          </p:nvSpPr>
          <p:spPr>
            <a:xfrm>
              <a:off x="7043" y="6052"/>
              <a:ext cx="2304" cy="1969"/>
            </a:xfrm>
            <a:prstGeom prst="roundRect">
              <a:avLst>
                <a:gd name="adj" fmla="val 50000"/>
              </a:avLst>
            </a:prstGeom>
            <a:gradFill>
              <a:gsLst>
                <a:gs pos="58000">
                  <a:srgbClr val="2D6F16"/>
                </a:gs>
                <a:gs pos="0">
                  <a:srgbClr val="4DF503"/>
                </a:gs>
                <a:gs pos="54000">
                  <a:srgbClr val="36AC02"/>
                </a:gs>
                <a:gs pos="100000">
                  <a:srgbClr val="36AC02"/>
                </a:gs>
              </a:gsLst>
              <a:lin ang="5400000" scaled="0"/>
            </a:gradFill>
            <a:ln w="50800">
              <a:gradFill>
                <a:gsLst>
                  <a:gs pos="0">
                    <a:srgbClr val="2D6F16"/>
                  </a:gs>
                  <a:gs pos="42000">
                    <a:schemeClr val="bg1"/>
                  </a:gs>
                  <a:gs pos="100000">
                    <a:srgbClr val="4DF503"/>
                  </a:gs>
                </a:gsLst>
                <a:lin ang="5400000" scaled="1"/>
              </a:gra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noFill/>
              </a:endParaRPr>
            </a:p>
          </p:txBody>
        </p:sp>
        <p:sp>
          <p:nvSpPr>
            <p:cNvPr id="205" name="Text Box 204">
              <a:hlinkClick r:id="rId4" action="ppaction://hlinksldjump">
                <a:snd r:embed="rId2" name="click.wav"/>
              </a:hlinkClick>
            </p:cNvPr>
            <p:cNvSpPr txBox="1"/>
            <p:nvPr/>
          </p:nvSpPr>
          <p:spPr>
            <a:xfrm>
              <a:off x="7116" y="6326"/>
              <a:ext cx="2156" cy="13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sz="4800" b="1">
                  <a:ln w="28575" cmpd="sng">
                    <a:gradFill>
                      <a:gsLst>
                        <a:gs pos="50000">
                          <a:schemeClr val="bg1"/>
                        </a:gs>
                        <a:gs pos="8000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60000" scaled="0"/>
                    </a:gradFill>
                    <a:prstDash val="solid"/>
                  </a:ln>
                  <a:gradFill>
                    <a:gsLst>
                      <a:gs pos="50000">
                        <a:schemeClr val="bg1"/>
                      </a:gs>
                      <a:gs pos="10000">
                        <a:schemeClr val="bg1"/>
                      </a:gs>
                      <a:gs pos="61000">
                        <a:schemeClr val="bg2">
                          <a:lumMod val="75000"/>
                        </a:schemeClr>
                      </a:gs>
                      <a:gs pos="60000">
                        <a:schemeClr val="bg1"/>
                      </a:gs>
                      <a:gs pos="0">
                        <a:schemeClr val="bg2">
                          <a:lumMod val="75000"/>
                          <a:alpha val="91000"/>
                        </a:schemeClr>
                      </a:gs>
                    </a:gsLst>
                    <a:lin ang="5520000" scaled="0"/>
                  </a:gradFill>
                  <a:effectLst>
                    <a:outerShdw dist="38100" dir="16200000" rotWithShape="0">
                      <a:prstClr val="black">
                        <a:alpha val="85000"/>
                      </a:prstClr>
                    </a:outerShdw>
                  </a:effectLst>
                  <a:latin typeface="Tahoma" panose="020B0604030504040204" charset="0"/>
                  <a:cs typeface="Tahoma" panose="020B0604030504040204" charset="0"/>
                </a:rPr>
                <a:t>3</a:t>
              </a:r>
              <a:endParaRPr lang="en-US" sz="4800" b="1">
                <a:ln w="28575" cmpd="sng">
                  <a:gradFill>
                    <a:gsLst>
                      <a:gs pos="50000">
                        <a:schemeClr val="bg1"/>
                      </a:gs>
                      <a:gs pos="80000">
                        <a:schemeClr val="bg1"/>
                      </a:gs>
                      <a:gs pos="100000">
                        <a:schemeClr val="bg1"/>
                      </a:gs>
                    </a:gsLst>
                    <a:lin ang="5460000" scaled="0"/>
                  </a:gradFill>
                  <a:prstDash val="solid"/>
                </a:ln>
                <a:gradFill>
                  <a:gsLst>
                    <a:gs pos="50000">
                      <a:schemeClr val="bg1"/>
                    </a:gs>
                    <a:gs pos="10000">
                      <a:schemeClr val="bg1"/>
                    </a:gs>
                    <a:gs pos="61000">
                      <a:schemeClr val="bg2">
                        <a:lumMod val="75000"/>
                      </a:schemeClr>
                    </a:gs>
                    <a:gs pos="60000">
                      <a:schemeClr val="bg1"/>
                    </a:gs>
                    <a:gs pos="0">
                      <a:schemeClr val="bg2">
                        <a:lumMod val="75000"/>
                        <a:alpha val="91000"/>
                      </a:schemeClr>
                    </a:gs>
                  </a:gsLst>
                  <a:lin ang="552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endParaRPr>
            </a:p>
          </p:txBody>
        </p:sp>
        <p:sp>
          <p:nvSpPr>
            <p:cNvPr id="212" name="Rounded Rectangle 211"/>
            <p:cNvSpPr/>
            <p:nvPr/>
          </p:nvSpPr>
          <p:spPr>
            <a:xfrm>
              <a:off x="1899" y="8228"/>
              <a:ext cx="2304" cy="1969"/>
            </a:xfrm>
            <a:prstGeom prst="roundRect">
              <a:avLst>
                <a:gd name="adj" fmla="val 50000"/>
              </a:avLst>
            </a:prstGeom>
            <a:gradFill>
              <a:gsLst>
                <a:gs pos="58000">
                  <a:srgbClr val="2D6F16"/>
                </a:gs>
                <a:gs pos="0">
                  <a:srgbClr val="4DF503"/>
                </a:gs>
                <a:gs pos="54000">
                  <a:srgbClr val="36AC02"/>
                </a:gs>
                <a:gs pos="100000">
                  <a:srgbClr val="36AC02"/>
                </a:gs>
              </a:gsLst>
              <a:lin ang="5400000" scaled="0"/>
            </a:gradFill>
            <a:ln w="50800">
              <a:gradFill>
                <a:gsLst>
                  <a:gs pos="0">
                    <a:srgbClr val="2D6F16"/>
                  </a:gs>
                  <a:gs pos="42000">
                    <a:schemeClr val="bg1"/>
                  </a:gs>
                  <a:gs pos="100000">
                    <a:srgbClr val="4DF503"/>
                  </a:gs>
                </a:gsLst>
                <a:lin ang="5400000" scaled="1"/>
              </a:gra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noFill/>
              </a:endParaRPr>
            </a:p>
          </p:txBody>
        </p:sp>
        <p:sp>
          <p:nvSpPr>
            <p:cNvPr id="213" name="Text Box 212">
              <a:hlinkClick r:id="rId5" action="ppaction://hlinksldjump">
                <a:snd r:embed="rId2" name="click.wav"/>
              </a:hlinkClick>
            </p:cNvPr>
            <p:cNvSpPr txBox="1"/>
            <p:nvPr/>
          </p:nvSpPr>
          <p:spPr>
            <a:xfrm>
              <a:off x="1972" y="8502"/>
              <a:ext cx="2156" cy="13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sz="4800" b="1">
                  <a:ln w="28575" cmpd="sng">
                    <a:gradFill>
                      <a:gsLst>
                        <a:gs pos="50000">
                          <a:schemeClr val="bg1"/>
                        </a:gs>
                        <a:gs pos="8000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60000" scaled="0"/>
                    </a:gradFill>
                    <a:prstDash val="solid"/>
                  </a:ln>
                  <a:gradFill>
                    <a:gsLst>
                      <a:gs pos="50000">
                        <a:schemeClr val="bg1"/>
                      </a:gs>
                      <a:gs pos="10000">
                        <a:schemeClr val="bg1"/>
                      </a:gs>
                      <a:gs pos="61000">
                        <a:schemeClr val="bg2">
                          <a:lumMod val="75000"/>
                        </a:schemeClr>
                      </a:gs>
                      <a:gs pos="60000">
                        <a:schemeClr val="bg1"/>
                      </a:gs>
                      <a:gs pos="0">
                        <a:schemeClr val="bg2">
                          <a:lumMod val="75000"/>
                          <a:alpha val="91000"/>
                        </a:schemeClr>
                      </a:gs>
                    </a:gsLst>
                    <a:lin ang="5520000" scaled="0"/>
                  </a:gradFill>
                  <a:effectLst>
                    <a:outerShdw dist="38100" dir="16200000" rotWithShape="0">
                      <a:prstClr val="black">
                        <a:alpha val="85000"/>
                      </a:prstClr>
                    </a:outerShdw>
                  </a:effectLst>
                  <a:latin typeface="Tahoma" panose="020B0604030504040204" charset="0"/>
                  <a:cs typeface="Tahoma" panose="020B0604030504040204" charset="0"/>
                </a:rPr>
                <a:t>7</a:t>
              </a:r>
              <a:endParaRPr lang="en-US" sz="4800" b="1">
                <a:ln w="28575" cmpd="sng">
                  <a:gradFill>
                    <a:gsLst>
                      <a:gs pos="50000">
                        <a:schemeClr val="bg1"/>
                      </a:gs>
                      <a:gs pos="80000">
                        <a:schemeClr val="bg1"/>
                      </a:gs>
                      <a:gs pos="100000">
                        <a:schemeClr val="bg1"/>
                      </a:gs>
                    </a:gsLst>
                    <a:lin ang="5460000" scaled="0"/>
                  </a:gradFill>
                  <a:prstDash val="solid"/>
                </a:ln>
                <a:gradFill>
                  <a:gsLst>
                    <a:gs pos="50000">
                      <a:schemeClr val="bg1"/>
                    </a:gs>
                    <a:gs pos="10000">
                      <a:schemeClr val="bg1"/>
                    </a:gs>
                    <a:gs pos="61000">
                      <a:schemeClr val="bg2">
                        <a:lumMod val="75000"/>
                      </a:schemeClr>
                    </a:gs>
                    <a:gs pos="60000">
                      <a:schemeClr val="bg1"/>
                    </a:gs>
                    <a:gs pos="0">
                      <a:schemeClr val="bg2">
                        <a:lumMod val="75000"/>
                        <a:alpha val="91000"/>
                      </a:schemeClr>
                    </a:gs>
                  </a:gsLst>
                  <a:lin ang="552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endParaRP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4529" y="8228"/>
              <a:ext cx="2304" cy="1969"/>
            </a:xfrm>
            <a:prstGeom prst="roundRect">
              <a:avLst>
                <a:gd name="adj" fmla="val 50000"/>
              </a:avLst>
            </a:prstGeom>
            <a:gradFill>
              <a:gsLst>
                <a:gs pos="58000">
                  <a:srgbClr val="2D6F16"/>
                </a:gs>
                <a:gs pos="0">
                  <a:srgbClr val="4DF503"/>
                </a:gs>
                <a:gs pos="54000">
                  <a:srgbClr val="36AC02"/>
                </a:gs>
                <a:gs pos="100000">
                  <a:srgbClr val="36AC02"/>
                </a:gs>
              </a:gsLst>
              <a:lin ang="5400000" scaled="0"/>
            </a:gradFill>
            <a:ln w="50800">
              <a:gradFill>
                <a:gsLst>
                  <a:gs pos="0">
                    <a:srgbClr val="2D6F16"/>
                  </a:gs>
                  <a:gs pos="42000">
                    <a:schemeClr val="bg1"/>
                  </a:gs>
                  <a:gs pos="100000">
                    <a:srgbClr val="4DF503"/>
                  </a:gs>
                </a:gsLst>
                <a:lin ang="5400000" scaled="1"/>
              </a:gra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noFill/>
              </a:endParaRPr>
            </a:p>
          </p:txBody>
        </p:sp>
        <p:sp>
          <p:nvSpPr>
            <p:cNvPr id="215" name="Text Box 214">
              <a:hlinkClick r:id="rId6" action="ppaction://hlinksldjump">
                <a:snd r:embed="rId2" name="click.wav"/>
              </a:hlinkClick>
            </p:cNvPr>
            <p:cNvSpPr txBox="1"/>
            <p:nvPr/>
          </p:nvSpPr>
          <p:spPr>
            <a:xfrm>
              <a:off x="4602" y="8502"/>
              <a:ext cx="2156" cy="13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sz="4800" b="1">
                  <a:ln w="28575" cmpd="sng">
                    <a:gradFill>
                      <a:gsLst>
                        <a:gs pos="50000">
                          <a:schemeClr val="bg1"/>
                        </a:gs>
                        <a:gs pos="8000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60000" scaled="0"/>
                    </a:gradFill>
                    <a:prstDash val="solid"/>
                  </a:ln>
                  <a:gradFill>
                    <a:gsLst>
                      <a:gs pos="50000">
                        <a:schemeClr val="bg1"/>
                      </a:gs>
                      <a:gs pos="10000">
                        <a:schemeClr val="bg1"/>
                      </a:gs>
                      <a:gs pos="61000">
                        <a:schemeClr val="bg2">
                          <a:lumMod val="75000"/>
                        </a:schemeClr>
                      </a:gs>
                      <a:gs pos="60000">
                        <a:schemeClr val="bg1"/>
                      </a:gs>
                      <a:gs pos="0">
                        <a:schemeClr val="bg2">
                          <a:lumMod val="75000"/>
                          <a:alpha val="91000"/>
                        </a:schemeClr>
                      </a:gs>
                    </a:gsLst>
                    <a:lin ang="5520000" scaled="0"/>
                  </a:gradFill>
                  <a:effectLst>
                    <a:outerShdw dist="38100" dir="16200000" rotWithShape="0">
                      <a:prstClr val="black">
                        <a:alpha val="85000"/>
                      </a:prstClr>
                    </a:outerShdw>
                  </a:effectLst>
                  <a:latin typeface="Tahoma" panose="020B0604030504040204" charset="0"/>
                  <a:cs typeface="Tahoma" panose="020B0604030504040204" charset="0"/>
                </a:rPr>
                <a:t>8</a:t>
              </a:r>
              <a:endParaRPr lang="en-US" sz="4800" b="1">
                <a:ln w="28575" cmpd="sng">
                  <a:gradFill>
                    <a:gsLst>
                      <a:gs pos="50000">
                        <a:schemeClr val="bg1"/>
                      </a:gs>
                      <a:gs pos="80000">
                        <a:schemeClr val="bg1"/>
                      </a:gs>
                      <a:gs pos="100000">
                        <a:schemeClr val="bg1"/>
                      </a:gs>
                    </a:gsLst>
                    <a:lin ang="5460000" scaled="0"/>
                  </a:gradFill>
                  <a:prstDash val="solid"/>
                </a:ln>
                <a:gradFill>
                  <a:gsLst>
                    <a:gs pos="50000">
                      <a:schemeClr val="bg1"/>
                    </a:gs>
                    <a:gs pos="10000">
                      <a:schemeClr val="bg1"/>
                    </a:gs>
                    <a:gs pos="61000">
                      <a:schemeClr val="bg2">
                        <a:lumMod val="75000"/>
                      </a:schemeClr>
                    </a:gs>
                    <a:gs pos="60000">
                      <a:schemeClr val="bg1"/>
                    </a:gs>
                    <a:gs pos="0">
                      <a:schemeClr val="bg2">
                        <a:lumMod val="75000"/>
                        <a:alpha val="91000"/>
                      </a:schemeClr>
                    </a:gs>
                  </a:gsLst>
                  <a:lin ang="552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endParaRPr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7086" y="8285"/>
              <a:ext cx="2304" cy="1969"/>
            </a:xfrm>
            <a:prstGeom prst="roundRect">
              <a:avLst>
                <a:gd name="adj" fmla="val 50000"/>
              </a:avLst>
            </a:prstGeom>
            <a:gradFill>
              <a:gsLst>
                <a:gs pos="58000">
                  <a:srgbClr val="2D6F16"/>
                </a:gs>
                <a:gs pos="0">
                  <a:srgbClr val="4DF503"/>
                </a:gs>
                <a:gs pos="54000">
                  <a:srgbClr val="36AC02"/>
                </a:gs>
                <a:gs pos="100000">
                  <a:srgbClr val="36AC02"/>
                </a:gs>
              </a:gsLst>
              <a:lin ang="5400000" scaled="0"/>
            </a:gradFill>
            <a:ln w="50800">
              <a:gradFill>
                <a:gsLst>
                  <a:gs pos="0">
                    <a:srgbClr val="2D6F16"/>
                  </a:gs>
                  <a:gs pos="42000">
                    <a:schemeClr val="bg1"/>
                  </a:gs>
                  <a:gs pos="100000">
                    <a:srgbClr val="4DF503"/>
                  </a:gs>
                </a:gsLst>
                <a:lin ang="5400000" scaled="1"/>
              </a:gra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noFill/>
              </a:endParaRPr>
            </a:p>
          </p:txBody>
        </p:sp>
        <p:sp>
          <p:nvSpPr>
            <p:cNvPr id="217" name="Text Box 216">
              <a:hlinkClick r:id="rId7" action="ppaction://hlinksldjump">
                <a:snd r:embed="rId2" name="click.wav"/>
              </a:hlinkClick>
            </p:cNvPr>
            <p:cNvSpPr txBox="1"/>
            <p:nvPr/>
          </p:nvSpPr>
          <p:spPr>
            <a:xfrm>
              <a:off x="7159" y="8559"/>
              <a:ext cx="2156" cy="13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sz="4800" b="1">
                  <a:ln w="28575" cmpd="sng">
                    <a:gradFill>
                      <a:gsLst>
                        <a:gs pos="50000">
                          <a:schemeClr val="bg1"/>
                        </a:gs>
                        <a:gs pos="8000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60000" scaled="0"/>
                    </a:gradFill>
                    <a:prstDash val="solid"/>
                  </a:ln>
                  <a:gradFill>
                    <a:gsLst>
                      <a:gs pos="50000">
                        <a:schemeClr val="bg1"/>
                      </a:gs>
                      <a:gs pos="10000">
                        <a:schemeClr val="bg1"/>
                      </a:gs>
                      <a:gs pos="61000">
                        <a:schemeClr val="bg2">
                          <a:lumMod val="75000"/>
                        </a:schemeClr>
                      </a:gs>
                      <a:gs pos="60000">
                        <a:schemeClr val="bg1"/>
                      </a:gs>
                      <a:gs pos="0">
                        <a:schemeClr val="bg2">
                          <a:lumMod val="75000"/>
                          <a:alpha val="91000"/>
                        </a:schemeClr>
                      </a:gs>
                    </a:gsLst>
                    <a:lin ang="5520000" scaled="0"/>
                  </a:gradFill>
                  <a:effectLst>
                    <a:outerShdw dist="38100" dir="16200000" rotWithShape="0">
                      <a:prstClr val="black">
                        <a:alpha val="85000"/>
                      </a:prstClr>
                    </a:outerShdw>
                  </a:effectLst>
                  <a:latin typeface="Tahoma" panose="020B0604030504040204" charset="0"/>
                  <a:cs typeface="Tahoma" panose="020B0604030504040204" charset="0"/>
                </a:rPr>
                <a:t>9</a:t>
              </a:r>
              <a:endParaRPr lang="en-US" sz="4800" b="1">
                <a:ln w="28575" cmpd="sng">
                  <a:gradFill>
                    <a:gsLst>
                      <a:gs pos="50000">
                        <a:schemeClr val="bg1"/>
                      </a:gs>
                      <a:gs pos="80000">
                        <a:schemeClr val="bg1"/>
                      </a:gs>
                      <a:gs pos="100000">
                        <a:schemeClr val="bg1"/>
                      </a:gs>
                    </a:gsLst>
                    <a:lin ang="5460000" scaled="0"/>
                  </a:gradFill>
                  <a:prstDash val="solid"/>
                </a:ln>
                <a:gradFill>
                  <a:gsLst>
                    <a:gs pos="50000">
                      <a:schemeClr val="bg1"/>
                    </a:gs>
                    <a:gs pos="10000">
                      <a:schemeClr val="bg1"/>
                    </a:gs>
                    <a:gs pos="61000">
                      <a:schemeClr val="bg2">
                        <a:lumMod val="75000"/>
                      </a:schemeClr>
                    </a:gs>
                    <a:gs pos="60000">
                      <a:schemeClr val="bg1"/>
                    </a:gs>
                    <a:gs pos="0">
                      <a:schemeClr val="bg2">
                        <a:lumMod val="75000"/>
                        <a:alpha val="91000"/>
                      </a:schemeClr>
                    </a:gs>
                  </a:gsLst>
                  <a:lin ang="552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endParaRP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10171" y="5938"/>
              <a:ext cx="2304" cy="1969"/>
            </a:xfrm>
            <a:prstGeom prst="roundRect">
              <a:avLst>
                <a:gd name="adj" fmla="val 50000"/>
              </a:avLst>
            </a:prstGeom>
            <a:gradFill>
              <a:gsLst>
                <a:gs pos="58000">
                  <a:srgbClr val="2D6F16"/>
                </a:gs>
                <a:gs pos="0">
                  <a:srgbClr val="4DF503"/>
                </a:gs>
                <a:gs pos="54000">
                  <a:srgbClr val="36AC02"/>
                </a:gs>
                <a:gs pos="100000">
                  <a:srgbClr val="36AC02"/>
                </a:gs>
              </a:gsLst>
              <a:lin ang="5400000" scaled="0"/>
            </a:gradFill>
            <a:ln w="50800">
              <a:gradFill>
                <a:gsLst>
                  <a:gs pos="0">
                    <a:srgbClr val="2D6F16"/>
                  </a:gs>
                  <a:gs pos="42000">
                    <a:schemeClr val="bg1"/>
                  </a:gs>
                  <a:gs pos="100000">
                    <a:srgbClr val="4DF503"/>
                  </a:gs>
                </a:gsLst>
                <a:lin ang="5400000" scaled="1"/>
              </a:gra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noFill/>
              </a:endParaRPr>
            </a:p>
          </p:txBody>
        </p:sp>
        <p:sp>
          <p:nvSpPr>
            <p:cNvPr id="225" name="Text Box 224">
              <a:hlinkClick r:id="rId8" action="ppaction://hlinksldjump">
                <a:snd r:embed="rId2" name="click.wav"/>
              </a:hlinkClick>
            </p:cNvPr>
            <p:cNvSpPr txBox="1"/>
            <p:nvPr/>
          </p:nvSpPr>
          <p:spPr>
            <a:xfrm>
              <a:off x="10244" y="6212"/>
              <a:ext cx="2156" cy="13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sz="4800" b="1">
                  <a:ln w="28575" cmpd="sng">
                    <a:gradFill>
                      <a:gsLst>
                        <a:gs pos="50000">
                          <a:schemeClr val="bg1"/>
                        </a:gs>
                        <a:gs pos="8000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60000" scaled="0"/>
                    </a:gradFill>
                    <a:prstDash val="solid"/>
                  </a:ln>
                  <a:gradFill>
                    <a:gsLst>
                      <a:gs pos="50000">
                        <a:schemeClr val="bg1"/>
                      </a:gs>
                      <a:gs pos="10000">
                        <a:schemeClr val="bg1"/>
                      </a:gs>
                      <a:gs pos="61000">
                        <a:schemeClr val="bg2">
                          <a:lumMod val="75000"/>
                        </a:schemeClr>
                      </a:gs>
                      <a:gs pos="60000">
                        <a:schemeClr val="bg1"/>
                      </a:gs>
                      <a:gs pos="0">
                        <a:schemeClr val="bg2">
                          <a:lumMod val="75000"/>
                          <a:alpha val="91000"/>
                        </a:schemeClr>
                      </a:gs>
                    </a:gsLst>
                    <a:lin ang="5520000" scaled="0"/>
                  </a:gradFill>
                  <a:effectLst>
                    <a:outerShdw dist="38100" dir="16200000" rotWithShape="0">
                      <a:prstClr val="black">
                        <a:alpha val="85000"/>
                      </a:prstClr>
                    </a:outerShdw>
                  </a:effectLst>
                  <a:latin typeface="Tahoma" panose="020B0604030504040204" charset="0"/>
                  <a:cs typeface="Tahoma" panose="020B0604030504040204" charset="0"/>
                </a:rPr>
                <a:t>4</a:t>
              </a:r>
              <a:endParaRPr lang="en-US" sz="4800" b="1">
                <a:ln w="28575" cmpd="sng">
                  <a:gradFill>
                    <a:gsLst>
                      <a:gs pos="50000">
                        <a:schemeClr val="bg1"/>
                      </a:gs>
                      <a:gs pos="80000">
                        <a:schemeClr val="bg1"/>
                      </a:gs>
                      <a:gs pos="100000">
                        <a:schemeClr val="bg1"/>
                      </a:gs>
                    </a:gsLst>
                    <a:lin ang="5460000" scaled="0"/>
                  </a:gradFill>
                  <a:prstDash val="solid"/>
                </a:ln>
                <a:gradFill>
                  <a:gsLst>
                    <a:gs pos="50000">
                      <a:schemeClr val="bg1"/>
                    </a:gs>
                    <a:gs pos="10000">
                      <a:schemeClr val="bg1"/>
                    </a:gs>
                    <a:gs pos="61000">
                      <a:schemeClr val="bg2">
                        <a:lumMod val="75000"/>
                      </a:schemeClr>
                    </a:gs>
                    <a:gs pos="60000">
                      <a:schemeClr val="bg1"/>
                    </a:gs>
                    <a:gs pos="0">
                      <a:schemeClr val="bg2">
                        <a:lumMod val="75000"/>
                        <a:alpha val="91000"/>
                      </a:schemeClr>
                    </a:gs>
                  </a:gsLst>
                  <a:lin ang="552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endParaRP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12801" y="5938"/>
              <a:ext cx="2304" cy="1969"/>
            </a:xfrm>
            <a:prstGeom prst="roundRect">
              <a:avLst>
                <a:gd name="adj" fmla="val 50000"/>
              </a:avLst>
            </a:prstGeom>
            <a:gradFill>
              <a:gsLst>
                <a:gs pos="58000">
                  <a:srgbClr val="2D6F16"/>
                </a:gs>
                <a:gs pos="0">
                  <a:srgbClr val="4DF503"/>
                </a:gs>
                <a:gs pos="54000">
                  <a:srgbClr val="36AC02"/>
                </a:gs>
                <a:gs pos="100000">
                  <a:srgbClr val="36AC02"/>
                </a:gs>
              </a:gsLst>
              <a:lin ang="5400000" scaled="0"/>
            </a:gradFill>
            <a:ln w="50800">
              <a:gradFill>
                <a:gsLst>
                  <a:gs pos="0">
                    <a:srgbClr val="2D6F16"/>
                  </a:gs>
                  <a:gs pos="42000">
                    <a:schemeClr val="bg1"/>
                  </a:gs>
                  <a:gs pos="100000">
                    <a:srgbClr val="4DF503"/>
                  </a:gs>
                </a:gsLst>
                <a:lin ang="5400000" scaled="1"/>
              </a:gra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noFill/>
              </a:endParaRPr>
            </a:p>
          </p:txBody>
        </p:sp>
        <p:sp>
          <p:nvSpPr>
            <p:cNvPr id="227" name="Text Box 226">
              <a:hlinkClick r:id="rId9" action="ppaction://hlinksldjump">
                <a:snd r:embed="rId2" name="click.wav"/>
              </a:hlinkClick>
            </p:cNvPr>
            <p:cNvSpPr txBox="1"/>
            <p:nvPr/>
          </p:nvSpPr>
          <p:spPr>
            <a:xfrm>
              <a:off x="12874" y="6212"/>
              <a:ext cx="2156" cy="13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sz="4800" b="1">
                  <a:ln w="28575" cmpd="sng">
                    <a:gradFill>
                      <a:gsLst>
                        <a:gs pos="50000">
                          <a:schemeClr val="bg1"/>
                        </a:gs>
                        <a:gs pos="8000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60000" scaled="0"/>
                    </a:gradFill>
                    <a:prstDash val="solid"/>
                  </a:ln>
                  <a:gradFill>
                    <a:gsLst>
                      <a:gs pos="50000">
                        <a:schemeClr val="bg1"/>
                      </a:gs>
                      <a:gs pos="10000">
                        <a:schemeClr val="bg1"/>
                      </a:gs>
                      <a:gs pos="61000">
                        <a:schemeClr val="bg2">
                          <a:lumMod val="75000"/>
                        </a:schemeClr>
                      </a:gs>
                      <a:gs pos="60000">
                        <a:schemeClr val="bg1"/>
                      </a:gs>
                      <a:gs pos="0">
                        <a:schemeClr val="bg2">
                          <a:lumMod val="75000"/>
                          <a:alpha val="91000"/>
                        </a:schemeClr>
                      </a:gs>
                    </a:gsLst>
                    <a:lin ang="5520000" scaled="0"/>
                  </a:gradFill>
                  <a:effectLst>
                    <a:outerShdw dist="38100" dir="16200000" rotWithShape="0">
                      <a:prstClr val="black">
                        <a:alpha val="85000"/>
                      </a:prstClr>
                    </a:outerShdw>
                  </a:effectLst>
                  <a:latin typeface="Tahoma" panose="020B0604030504040204" charset="0"/>
                  <a:cs typeface="Tahoma" panose="020B0604030504040204" charset="0"/>
                </a:rPr>
                <a:t>5</a:t>
              </a:r>
              <a:endParaRPr lang="en-US" sz="4800" b="1">
                <a:ln w="28575" cmpd="sng">
                  <a:gradFill>
                    <a:gsLst>
                      <a:gs pos="50000">
                        <a:schemeClr val="bg1"/>
                      </a:gs>
                      <a:gs pos="80000">
                        <a:schemeClr val="bg1"/>
                      </a:gs>
                      <a:gs pos="100000">
                        <a:schemeClr val="bg1"/>
                      </a:gs>
                    </a:gsLst>
                    <a:lin ang="5460000" scaled="0"/>
                  </a:gradFill>
                  <a:prstDash val="solid"/>
                </a:ln>
                <a:gradFill>
                  <a:gsLst>
                    <a:gs pos="50000">
                      <a:schemeClr val="bg1"/>
                    </a:gs>
                    <a:gs pos="10000">
                      <a:schemeClr val="bg1"/>
                    </a:gs>
                    <a:gs pos="61000">
                      <a:schemeClr val="bg2">
                        <a:lumMod val="75000"/>
                      </a:schemeClr>
                    </a:gs>
                    <a:gs pos="60000">
                      <a:schemeClr val="bg1"/>
                    </a:gs>
                    <a:gs pos="0">
                      <a:schemeClr val="bg2">
                        <a:lumMod val="75000"/>
                        <a:alpha val="91000"/>
                      </a:schemeClr>
                    </a:gs>
                  </a:gsLst>
                  <a:lin ang="552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endParaRPr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15358" y="5995"/>
              <a:ext cx="2304" cy="1969"/>
            </a:xfrm>
            <a:prstGeom prst="roundRect">
              <a:avLst>
                <a:gd name="adj" fmla="val 50000"/>
              </a:avLst>
            </a:prstGeom>
            <a:gradFill>
              <a:gsLst>
                <a:gs pos="58000">
                  <a:srgbClr val="2D6F16"/>
                </a:gs>
                <a:gs pos="0">
                  <a:srgbClr val="4DF503"/>
                </a:gs>
                <a:gs pos="54000">
                  <a:srgbClr val="36AC02"/>
                </a:gs>
                <a:gs pos="100000">
                  <a:srgbClr val="36AC02"/>
                </a:gs>
              </a:gsLst>
              <a:lin ang="5400000" scaled="0"/>
            </a:gradFill>
            <a:ln w="50800">
              <a:gradFill>
                <a:gsLst>
                  <a:gs pos="0">
                    <a:srgbClr val="2D6F16"/>
                  </a:gs>
                  <a:gs pos="42000">
                    <a:schemeClr val="bg1"/>
                  </a:gs>
                  <a:gs pos="100000">
                    <a:srgbClr val="4DF503"/>
                  </a:gs>
                </a:gsLst>
                <a:lin ang="5400000" scaled="1"/>
              </a:gra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noFill/>
              </a:endParaRPr>
            </a:p>
          </p:txBody>
        </p:sp>
        <p:sp>
          <p:nvSpPr>
            <p:cNvPr id="229" name="Text Box 228">
              <a:hlinkClick r:id="rId10" action="ppaction://hlinksldjump">
                <a:snd r:embed="rId2" name="click.wav"/>
              </a:hlinkClick>
            </p:cNvPr>
            <p:cNvSpPr txBox="1"/>
            <p:nvPr/>
          </p:nvSpPr>
          <p:spPr>
            <a:xfrm>
              <a:off x="15431" y="6269"/>
              <a:ext cx="2156" cy="13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sz="4800" b="1">
                  <a:ln w="28575" cmpd="sng">
                    <a:gradFill>
                      <a:gsLst>
                        <a:gs pos="50000">
                          <a:schemeClr val="bg1"/>
                        </a:gs>
                        <a:gs pos="8000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60000" scaled="0"/>
                    </a:gradFill>
                    <a:prstDash val="solid"/>
                  </a:ln>
                  <a:gradFill>
                    <a:gsLst>
                      <a:gs pos="50000">
                        <a:schemeClr val="bg1"/>
                      </a:gs>
                      <a:gs pos="10000">
                        <a:schemeClr val="bg1"/>
                      </a:gs>
                      <a:gs pos="61000">
                        <a:schemeClr val="bg2">
                          <a:lumMod val="75000"/>
                        </a:schemeClr>
                      </a:gs>
                      <a:gs pos="60000">
                        <a:schemeClr val="bg1"/>
                      </a:gs>
                      <a:gs pos="0">
                        <a:schemeClr val="bg2">
                          <a:lumMod val="75000"/>
                          <a:alpha val="91000"/>
                        </a:schemeClr>
                      </a:gs>
                    </a:gsLst>
                    <a:lin ang="5520000" scaled="0"/>
                  </a:gradFill>
                  <a:effectLst>
                    <a:outerShdw dist="38100" dir="16200000" rotWithShape="0">
                      <a:prstClr val="black">
                        <a:alpha val="85000"/>
                      </a:prstClr>
                    </a:outerShdw>
                  </a:effectLst>
                  <a:latin typeface="Tahoma" panose="020B0604030504040204" charset="0"/>
                  <a:cs typeface="Tahoma" panose="020B0604030504040204" charset="0"/>
                </a:rPr>
                <a:t>6</a:t>
              </a:r>
              <a:endParaRPr lang="en-US" sz="4800" b="1">
                <a:ln w="28575" cmpd="sng">
                  <a:gradFill>
                    <a:gsLst>
                      <a:gs pos="50000">
                        <a:schemeClr val="bg1"/>
                      </a:gs>
                      <a:gs pos="80000">
                        <a:schemeClr val="bg1"/>
                      </a:gs>
                      <a:gs pos="100000">
                        <a:schemeClr val="bg1"/>
                      </a:gs>
                    </a:gsLst>
                    <a:lin ang="5460000" scaled="0"/>
                  </a:gradFill>
                  <a:prstDash val="solid"/>
                </a:ln>
                <a:gradFill>
                  <a:gsLst>
                    <a:gs pos="50000">
                      <a:schemeClr val="bg1"/>
                    </a:gs>
                    <a:gs pos="10000">
                      <a:schemeClr val="bg1"/>
                    </a:gs>
                    <a:gs pos="61000">
                      <a:schemeClr val="bg2">
                        <a:lumMod val="75000"/>
                      </a:schemeClr>
                    </a:gs>
                    <a:gs pos="60000">
                      <a:schemeClr val="bg1"/>
                    </a:gs>
                    <a:gs pos="0">
                      <a:schemeClr val="bg2">
                        <a:lumMod val="75000"/>
                        <a:alpha val="91000"/>
                      </a:schemeClr>
                    </a:gs>
                  </a:gsLst>
                  <a:lin ang="552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endParaRP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10214" y="8171"/>
              <a:ext cx="2304" cy="1969"/>
            </a:xfrm>
            <a:prstGeom prst="roundRect">
              <a:avLst>
                <a:gd name="adj" fmla="val 50000"/>
              </a:avLst>
            </a:prstGeom>
            <a:gradFill>
              <a:gsLst>
                <a:gs pos="58000">
                  <a:srgbClr val="2D6F16"/>
                </a:gs>
                <a:gs pos="0">
                  <a:srgbClr val="4DF503"/>
                </a:gs>
                <a:gs pos="54000">
                  <a:srgbClr val="36AC02"/>
                </a:gs>
                <a:gs pos="100000">
                  <a:srgbClr val="36AC02"/>
                </a:gs>
              </a:gsLst>
              <a:lin ang="5400000" scaled="0"/>
            </a:gradFill>
            <a:ln w="50800">
              <a:gradFill>
                <a:gsLst>
                  <a:gs pos="0">
                    <a:srgbClr val="2D6F16"/>
                  </a:gs>
                  <a:gs pos="42000">
                    <a:schemeClr val="bg1"/>
                  </a:gs>
                  <a:gs pos="100000">
                    <a:srgbClr val="4DF503"/>
                  </a:gs>
                </a:gsLst>
                <a:lin ang="5400000" scaled="1"/>
              </a:gra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noFill/>
              </a:endParaRPr>
            </a:p>
          </p:txBody>
        </p:sp>
        <p:sp>
          <p:nvSpPr>
            <p:cNvPr id="231" name="Text Box 230">
              <a:hlinkClick r:id="rId11" action="ppaction://hlinksldjump">
                <a:snd r:embed="rId2" name="click.wav"/>
              </a:hlinkClick>
            </p:cNvPr>
            <p:cNvSpPr txBox="1"/>
            <p:nvPr/>
          </p:nvSpPr>
          <p:spPr>
            <a:xfrm>
              <a:off x="10287" y="8445"/>
              <a:ext cx="2156" cy="13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sz="4800" b="1">
                  <a:ln w="28575" cmpd="sng">
                    <a:gradFill>
                      <a:gsLst>
                        <a:gs pos="50000">
                          <a:schemeClr val="bg1"/>
                        </a:gs>
                        <a:gs pos="8000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60000" scaled="0"/>
                    </a:gradFill>
                    <a:prstDash val="solid"/>
                  </a:ln>
                  <a:gradFill>
                    <a:gsLst>
                      <a:gs pos="50000">
                        <a:schemeClr val="bg1"/>
                      </a:gs>
                      <a:gs pos="10000">
                        <a:schemeClr val="bg1"/>
                      </a:gs>
                      <a:gs pos="61000">
                        <a:schemeClr val="bg2">
                          <a:lumMod val="75000"/>
                        </a:schemeClr>
                      </a:gs>
                      <a:gs pos="60000">
                        <a:schemeClr val="bg1"/>
                      </a:gs>
                      <a:gs pos="0">
                        <a:schemeClr val="bg2">
                          <a:lumMod val="75000"/>
                          <a:alpha val="91000"/>
                        </a:schemeClr>
                      </a:gs>
                    </a:gsLst>
                    <a:lin ang="5520000" scaled="0"/>
                  </a:gradFill>
                  <a:effectLst>
                    <a:outerShdw dist="38100" dir="16200000" rotWithShape="0">
                      <a:prstClr val="black">
                        <a:alpha val="85000"/>
                      </a:prstClr>
                    </a:outerShdw>
                  </a:effectLst>
                  <a:latin typeface="Tahoma" panose="020B0604030504040204" charset="0"/>
                  <a:cs typeface="Tahoma" panose="020B0604030504040204" charset="0"/>
                </a:rPr>
                <a:t>10</a:t>
              </a:r>
              <a:endParaRPr lang="en-US" sz="4800" b="1">
                <a:ln w="28575" cmpd="sng">
                  <a:gradFill>
                    <a:gsLst>
                      <a:gs pos="50000">
                        <a:schemeClr val="bg1"/>
                      </a:gs>
                      <a:gs pos="80000">
                        <a:schemeClr val="bg1"/>
                      </a:gs>
                      <a:gs pos="100000">
                        <a:schemeClr val="bg1"/>
                      </a:gs>
                    </a:gsLst>
                    <a:lin ang="5460000" scaled="0"/>
                  </a:gradFill>
                  <a:prstDash val="solid"/>
                </a:ln>
                <a:gradFill>
                  <a:gsLst>
                    <a:gs pos="50000">
                      <a:schemeClr val="bg1"/>
                    </a:gs>
                    <a:gs pos="10000">
                      <a:schemeClr val="bg1"/>
                    </a:gs>
                    <a:gs pos="61000">
                      <a:schemeClr val="bg2">
                        <a:lumMod val="75000"/>
                      </a:schemeClr>
                    </a:gs>
                    <a:gs pos="60000">
                      <a:schemeClr val="bg1"/>
                    </a:gs>
                    <a:gs pos="0">
                      <a:schemeClr val="bg2">
                        <a:lumMod val="75000"/>
                        <a:alpha val="91000"/>
                      </a:schemeClr>
                    </a:gs>
                  </a:gsLst>
                  <a:lin ang="552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endParaRPr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12844" y="8171"/>
              <a:ext cx="2304" cy="1969"/>
            </a:xfrm>
            <a:prstGeom prst="roundRect">
              <a:avLst>
                <a:gd name="adj" fmla="val 50000"/>
              </a:avLst>
            </a:prstGeom>
            <a:gradFill>
              <a:gsLst>
                <a:gs pos="58000">
                  <a:srgbClr val="2D6F16"/>
                </a:gs>
                <a:gs pos="0">
                  <a:srgbClr val="4DF503"/>
                </a:gs>
                <a:gs pos="54000">
                  <a:srgbClr val="36AC02"/>
                </a:gs>
                <a:gs pos="100000">
                  <a:srgbClr val="36AC02"/>
                </a:gs>
              </a:gsLst>
              <a:lin ang="5400000" scaled="0"/>
            </a:gradFill>
            <a:ln w="50800">
              <a:gradFill>
                <a:gsLst>
                  <a:gs pos="0">
                    <a:srgbClr val="2D6F16"/>
                  </a:gs>
                  <a:gs pos="42000">
                    <a:schemeClr val="bg1"/>
                  </a:gs>
                  <a:gs pos="100000">
                    <a:srgbClr val="4DF503"/>
                  </a:gs>
                </a:gsLst>
                <a:lin ang="5400000" scaled="1"/>
              </a:gra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noFill/>
              </a:endParaRPr>
            </a:p>
          </p:txBody>
        </p:sp>
        <p:sp>
          <p:nvSpPr>
            <p:cNvPr id="233" name="Text Box 232">
              <a:hlinkClick r:id="rId12" action="ppaction://hlinksldjump">
                <a:snd r:embed="rId2" name="click.wav"/>
              </a:hlinkClick>
            </p:cNvPr>
            <p:cNvSpPr txBox="1"/>
            <p:nvPr/>
          </p:nvSpPr>
          <p:spPr>
            <a:xfrm>
              <a:off x="12917" y="8445"/>
              <a:ext cx="2156" cy="13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sz="4800" b="1">
                  <a:ln w="28575" cmpd="sng">
                    <a:gradFill>
                      <a:gsLst>
                        <a:gs pos="50000">
                          <a:schemeClr val="bg1"/>
                        </a:gs>
                        <a:gs pos="8000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60000" scaled="0"/>
                    </a:gradFill>
                    <a:prstDash val="solid"/>
                  </a:ln>
                  <a:gradFill>
                    <a:gsLst>
                      <a:gs pos="50000">
                        <a:schemeClr val="bg1"/>
                      </a:gs>
                      <a:gs pos="10000">
                        <a:schemeClr val="bg1"/>
                      </a:gs>
                      <a:gs pos="61000">
                        <a:schemeClr val="bg2">
                          <a:lumMod val="75000"/>
                        </a:schemeClr>
                      </a:gs>
                      <a:gs pos="60000">
                        <a:schemeClr val="bg1"/>
                      </a:gs>
                      <a:gs pos="0">
                        <a:schemeClr val="bg2">
                          <a:lumMod val="75000"/>
                          <a:alpha val="91000"/>
                        </a:schemeClr>
                      </a:gs>
                    </a:gsLst>
                    <a:lin ang="5520000" scaled="0"/>
                  </a:gradFill>
                  <a:effectLst>
                    <a:outerShdw dist="38100" dir="16200000" rotWithShape="0">
                      <a:prstClr val="black">
                        <a:alpha val="85000"/>
                      </a:prstClr>
                    </a:outerShdw>
                  </a:effectLst>
                  <a:latin typeface="Tahoma" panose="020B0604030504040204" charset="0"/>
                  <a:cs typeface="Tahoma" panose="020B0604030504040204" charset="0"/>
                </a:rPr>
                <a:t>11</a:t>
              </a:r>
              <a:endParaRPr lang="en-US" sz="4800" b="1">
                <a:ln w="28575" cmpd="sng">
                  <a:gradFill>
                    <a:gsLst>
                      <a:gs pos="50000">
                        <a:schemeClr val="bg1"/>
                      </a:gs>
                      <a:gs pos="80000">
                        <a:schemeClr val="bg1"/>
                      </a:gs>
                      <a:gs pos="100000">
                        <a:schemeClr val="bg1"/>
                      </a:gs>
                    </a:gsLst>
                    <a:lin ang="5460000" scaled="0"/>
                  </a:gradFill>
                  <a:prstDash val="solid"/>
                </a:ln>
                <a:gradFill>
                  <a:gsLst>
                    <a:gs pos="50000">
                      <a:schemeClr val="bg1"/>
                    </a:gs>
                    <a:gs pos="10000">
                      <a:schemeClr val="bg1"/>
                    </a:gs>
                    <a:gs pos="61000">
                      <a:schemeClr val="bg2">
                        <a:lumMod val="75000"/>
                      </a:schemeClr>
                    </a:gs>
                    <a:gs pos="60000">
                      <a:schemeClr val="bg1"/>
                    </a:gs>
                    <a:gs pos="0">
                      <a:schemeClr val="bg2">
                        <a:lumMod val="75000"/>
                        <a:alpha val="91000"/>
                      </a:schemeClr>
                    </a:gs>
                  </a:gsLst>
                  <a:lin ang="552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endParaRPr>
            </a:p>
          </p:txBody>
        </p:sp>
        <p:sp>
          <p:nvSpPr>
            <p:cNvPr id="234" name="Rounded Rectangle 233"/>
            <p:cNvSpPr/>
            <p:nvPr/>
          </p:nvSpPr>
          <p:spPr>
            <a:xfrm>
              <a:off x="15401" y="8228"/>
              <a:ext cx="2304" cy="1969"/>
            </a:xfrm>
            <a:prstGeom prst="roundRect">
              <a:avLst>
                <a:gd name="adj" fmla="val 50000"/>
              </a:avLst>
            </a:prstGeom>
            <a:gradFill>
              <a:gsLst>
                <a:gs pos="58000">
                  <a:srgbClr val="2D6F16"/>
                </a:gs>
                <a:gs pos="0">
                  <a:srgbClr val="4DF503"/>
                </a:gs>
                <a:gs pos="54000">
                  <a:srgbClr val="36AC02"/>
                </a:gs>
                <a:gs pos="100000">
                  <a:srgbClr val="36AC02"/>
                </a:gs>
              </a:gsLst>
              <a:lin ang="5400000" scaled="0"/>
            </a:gradFill>
            <a:ln w="50800">
              <a:gradFill>
                <a:gsLst>
                  <a:gs pos="0">
                    <a:srgbClr val="2D6F16"/>
                  </a:gs>
                  <a:gs pos="42000">
                    <a:schemeClr val="bg1"/>
                  </a:gs>
                  <a:gs pos="100000">
                    <a:srgbClr val="4DF503"/>
                  </a:gs>
                </a:gsLst>
                <a:lin ang="5400000" scaled="1"/>
              </a:gra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noFill/>
              </a:endParaRPr>
            </a:p>
          </p:txBody>
        </p:sp>
        <p:sp>
          <p:nvSpPr>
            <p:cNvPr id="235" name="Text Box 234">
              <a:hlinkClick r:id="rId13" action="ppaction://hlinksldjump">
                <a:snd r:embed="rId2" name="click.wav"/>
              </a:hlinkClick>
            </p:cNvPr>
            <p:cNvSpPr txBox="1"/>
            <p:nvPr/>
          </p:nvSpPr>
          <p:spPr>
            <a:xfrm>
              <a:off x="15474" y="8502"/>
              <a:ext cx="2156" cy="13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sz="4800" b="1">
                  <a:ln w="28575" cmpd="sng">
                    <a:gradFill>
                      <a:gsLst>
                        <a:gs pos="50000">
                          <a:schemeClr val="bg1"/>
                        </a:gs>
                        <a:gs pos="8000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60000" scaled="0"/>
                    </a:gradFill>
                    <a:prstDash val="solid"/>
                  </a:ln>
                  <a:gradFill>
                    <a:gsLst>
                      <a:gs pos="50000">
                        <a:schemeClr val="bg1"/>
                      </a:gs>
                      <a:gs pos="10000">
                        <a:schemeClr val="bg1"/>
                      </a:gs>
                      <a:gs pos="61000">
                        <a:schemeClr val="bg2">
                          <a:lumMod val="75000"/>
                        </a:schemeClr>
                      </a:gs>
                      <a:gs pos="60000">
                        <a:schemeClr val="bg1"/>
                      </a:gs>
                      <a:gs pos="0">
                        <a:schemeClr val="bg2">
                          <a:lumMod val="75000"/>
                          <a:alpha val="91000"/>
                        </a:schemeClr>
                      </a:gs>
                    </a:gsLst>
                    <a:lin ang="5520000" scaled="0"/>
                  </a:gradFill>
                  <a:effectLst>
                    <a:outerShdw dist="38100" dir="16200000" rotWithShape="0">
                      <a:prstClr val="black">
                        <a:alpha val="85000"/>
                      </a:prstClr>
                    </a:outerShdw>
                  </a:effectLst>
                  <a:latin typeface="Tahoma" panose="020B0604030504040204" charset="0"/>
                  <a:cs typeface="Tahoma" panose="020B0604030504040204" charset="0"/>
                </a:rPr>
                <a:t>12</a:t>
              </a:r>
              <a:endParaRPr lang="en-US" sz="4800" b="1">
                <a:ln w="28575" cmpd="sng">
                  <a:gradFill>
                    <a:gsLst>
                      <a:gs pos="50000">
                        <a:schemeClr val="bg1"/>
                      </a:gs>
                      <a:gs pos="80000">
                        <a:schemeClr val="bg1"/>
                      </a:gs>
                      <a:gs pos="100000">
                        <a:schemeClr val="bg1"/>
                      </a:gs>
                    </a:gsLst>
                    <a:lin ang="5460000" scaled="0"/>
                  </a:gradFill>
                  <a:prstDash val="solid"/>
                </a:ln>
                <a:gradFill>
                  <a:gsLst>
                    <a:gs pos="50000">
                      <a:schemeClr val="bg1"/>
                    </a:gs>
                    <a:gs pos="10000">
                      <a:schemeClr val="bg1"/>
                    </a:gs>
                    <a:gs pos="61000">
                      <a:schemeClr val="bg2">
                        <a:lumMod val="75000"/>
                      </a:schemeClr>
                    </a:gs>
                    <a:gs pos="60000">
                      <a:schemeClr val="bg1"/>
                    </a:gs>
                    <a:gs pos="0">
                      <a:schemeClr val="bg2">
                        <a:lumMod val="75000"/>
                        <a:alpha val="91000"/>
                      </a:schemeClr>
                    </a:gs>
                  </a:gsLst>
                  <a:lin ang="552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endParaRPr>
            </a:p>
          </p:txBody>
        </p:sp>
      </p:grpSp>
      <p:sp>
        <p:nvSpPr>
          <p:cNvPr id="237" name="Rectangles 236"/>
          <p:cNvSpPr/>
          <p:nvPr/>
        </p:nvSpPr>
        <p:spPr>
          <a:xfrm>
            <a:off x="217805" y="668655"/>
            <a:ext cx="1394460" cy="937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000" b="1">
                <a:ln w="1270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FF00"/>
                    </a:gs>
                    <a:gs pos="74000">
                      <a:srgbClr val="FFC000"/>
                    </a:gs>
                    <a:gs pos="48000">
                      <a:srgbClr val="FFFF00"/>
                    </a:gs>
                    <a:gs pos="10000">
                      <a:srgbClr val="C00000"/>
                    </a:gs>
                  </a:gsLst>
                  <a:lin ang="5400000" scaled="0"/>
                </a:gradFill>
                <a:effectLst>
                  <a:outerShdw blurRad="76200" dir="16200000" rotWithShape="0">
                    <a:schemeClr val="tx1">
                      <a:alpha val="100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11</a:t>
            </a:r>
            <a:endParaRPr lang="en-US" sz="6000" b="1">
              <a:ln w="12700" cmpd="sng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rgbClr val="FFFF00"/>
                  </a:gs>
                  <a:gs pos="74000">
                    <a:srgbClr val="FFC000"/>
                  </a:gs>
                  <a:gs pos="48000">
                    <a:srgbClr val="FFFF00"/>
                  </a:gs>
                  <a:gs pos="10000">
                    <a:srgbClr val="C00000"/>
                  </a:gs>
                </a:gsLst>
                <a:lin ang="5400000" scaled="0"/>
              </a:gradFill>
              <a:effectLst>
                <a:outerShdw blurRad="76200" dir="16200000" rotWithShape="0">
                  <a:schemeClr val="tx1">
                    <a:alpha val="100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238" name="Rectangles 237"/>
          <p:cNvSpPr/>
          <p:nvPr/>
        </p:nvSpPr>
        <p:spPr>
          <a:xfrm>
            <a:off x="217805" y="668655"/>
            <a:ext cx="1394460" cy="937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000" b="1">
                <a:ln w="1270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rgbClr val="FFFF00"/>
                    </a:gs>
                    <a:gs pos="74000">
                      <a:srgbClr val="FFC000"/>
                    </a:gs>
                    <a:gs pos="48000">
                      <a:srgbClr val="FFFF00"/>
                    </a:gs>
                    <a:gs pos="10000">
                      <a:srgbClr val="C00000"/>
                    </a:gs>
                  </a:gsLst>
                  <a:lin ang="5400000" scaled="0"/>
                </a:gradFill>
                <a:effectLst>
                  <a:outerShdw blurRad="76200" dir="16200000" rotWithShape="0">
                    <a:schemeClr val="tx1">
                      <a:alpha val="100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12</a:t>
            </a:r>
            <a:endParaRPr lang="en-US" sz="6000" b="1">
              <a:ln w="12700" cmpd="sng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rgbClr val="FFFF00"/>
                  </a:gs>
                  <a:gs pos="74000">
                    <a:srgbClr val="FFC000"/>
                  </a:gs>
                  <a:gs pos="48000">
                    <a:srgbClr val="FFFF00"/>
                  </a:gs>
                  <a:gs pos="10000">
                    <a:srgbClr val="C00000"/>
                  </a:gs>
                </a:gsLst>
                <a:lin ang="5400000" scaled="0"/>
              </a:gradFill>
              <a:effectLst>
                <a:outerShdw blurRad="76200" dir="16200000" rotWithShape="0">
                  <a:schemeClr val="tx1">
                    <a:alpha val="100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239" name="Rectangles 238"/>
          <p:cNvSpPr/>
          <p:nvPr/>
        </p:nvSpPr>
        <p:spPr>
          <a:xfrm>
            <a:off x="10579735" y="668655"/>
            <a:ext cx="1394460" cy="937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000" b="1">
                <a:ln w="1270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45000">
                      <a:srgbClr val="002060"/>
                    </a:gs>
                    <a:gs pos="74000">
                      <a:srgbClr val="00B0F0"/>
                    </a:gs>
                    <a:gs pos="60000">
                      <a:srgbClr val="0070C0"/>
                    </a:gs>
                    <a:gs pos="90000">
                      <a:srgbClr val="0070C0"/>
                    </a:gs>
                  </a:gsLst>
                  <a:lin ang="5400000" scaled="0"/>
                </a:gradFill>
                <a:effectLst>
                  <a:outerShdw blurRad="76200" dir="16200000" rotWithShape="0">
                    <a:schemeClr val="tx1">
                      <a:alpha val="100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11</a:t>
            </a:r>
            <a:endParaRPr lang="en-US" sz="6000" b="1">
              <a:ln w="12700" cmpd="sng">
                <a:solidFill>
                  <a:schemeClr val="tx1"/>
                </a:solidFill>
                <a:prstDash val="solid"/>
              </a:ln>
              <a:gradFill>
                <a:gsLst>
                  <a:gs pos="45000">
                    <a:srgbClr val="002060"/>
                  </a:gs>
                  <a:gs pos="74000">
                    <a:srgbClr val="00B0F0"/>
                  </a:gs>
                  <a:gs pos="60000">
                    <a:srgbClr val="0070C0"/>
                  </a:gs>
                  <a:gs pos="90000">
                    <a:srgbClr val="0070C0"/>
                  </a:gs>
                </a:gsLst>
                <a:lin ang="5400000" scaled="0"/>
              </a:gradFill>
              <a:effectLst>
                <a:outerShdw blurRad="76200" dir="16200000" rotWithShape="0">
                  <a:schemeClr val="tx1">
                    <a:alpha val="100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240" name="Rectangles 239"/>
          <p:cNvSpPr/>
          <p:nvPr/>
        </p:nvSpPr>
        <p:spPr>
          <a:xfrm>
            <a:off x="10579735" y="668655"/>
            <a:ext cx="1394460" cy="937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000" b="1">
                <a:ln w="1270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45000">
                      <a:srgbClr val="002060"/>
                    </a:gs>
                    <a:gs pos="74000">
                      <a:srgbClr val="00B0F0"/>
                    </a:gs>
                    <a:gs pos="60000">
                      <a:srgbClr val="0070C0"/>
                    </a:gs>
                    <a:gs pos="90000">
                      <a:srgbClr val="0070C0"/>
                    </a:gs>
                  </a:gsLst>
                  <a:lin ang="5400000" scaled="0"/>
                </a:gradFill>
                <a:effectLst>
                  <a:outerShdw blurRad="76200" dir="16200000" rotWithShape="0">
                    <a:schemeClr val="tx1">
                      <a:alpha val="100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12</a:t>
            </a:r>
            <a:endParaRPr lang="en-US" sz="6000" b="1">
              <a:ln w="12700" cmpd="sng">
                <a:solidFill>
                  <a:schemeClr val="tx1"/>
                </a:solidFill>
                <a:prstDash val="solid"/>
              </a:ln>
              <a:gradFill>
                <a:gsLst>
                  <a:gs pos="45000">
                    <a:srgbClr val="002060"/>
                  </a:gs>
                  <a:gs pos="74000">
                    <a:srgbClr val="00B0F0"/>
                  </a:gs>
                  <a:gs pos="60000">
                    <a:srgbClr val="0070C0"/>
                  </a:gs>
                  <a:gs pos="90000">
                    <a:srgbClr val="0070C0"/>
                  </a:gs>
                </a:gsLst>
                <a:lin ang="5400000" scaled="0"/>
              </a:gradFill>
              <a:effectLst>
                <a:outerShdw blurRad="76200" dir="16200000" rotWithShape="0">
                  <a:schemeClr val="tx1">
                    <a:alpha val="100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600000">
                                      <p:cBhvr>
                                        <p:cTn id="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1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9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1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1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1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1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3"/>
                  </p:tgtEl>
                </p:cond>
              </p:nextCondLst>
            </p:seq>
          </p:childTnLst>
        </p:cTn>
      </p:par>
    </p:tnLst>
    <p:bldLst>
      <p:bldP spid="178" grpId="0" bldLvl="0" animBg="1"/>
      <p:bldP spid="179" grpId="0" bldLvl="0" animBg="1"/>
      <p:bldP spid="180" grpId="0" bldLvl="0" animBg="1"/>
      <p:bldP spid="181" grpId="0" bldLvl="0" animBg="1"/>
      <p:bldP spid="182" grpId="0" bldLvl="0" animBg="1"/>
      <p:bldP spid="183" grpId="0" bldLvl="0" animBg="1"/>
      <p:bldP spid="184" grpId="0" bldLvl="0" animBg="1"/>
      <p:bldP spid="185" grpId="0" bldLvl="0" animBg="1"/>
      <p:bldP spid="186" grpId="0" bldLvl="0" animBg="1"/>
      <p:bldP spid="187" grpId="0" bldLvl="0" animBg="1"/>
      <p:bldP spid="178" grpId="1" animBg="1"/>
      <p:bldP spid="179" grpId="1" animBg="1"/>
      <p:bldP spid="180" grpId="1" animBg="1"/>
      <p:bldP spid="181" grpId="1" animBg="1"/>
      <p:bldP spid="182" grpId="1" animBg="1"/>
      <p:bldP spid="183" grpId="1" animBg="1"/>
      <p:bldP spid="184" grpId="1" animBg="1"/>
      <p:bldP spid="185" grpId="1" animBg="1"/>
      <p:bldP spid="186" grpId="1" animBg="1"/>
      <p:bldP spid="187" grpId="1" animBg="1"/>
      <p:bldP spid="177" grpId="1" animBg="1"/>
      <p:bldP spid="191" grpId="0" bldLvl="0" animBg="1"/>
      <p:bldP spid="192" grpId="0" bldLvl="0" animBg="1"/>
      <p:bldP spid="193" grpId="0" bldLvl="0" animBg="1"/>
      <p:bldP spid="194" grpId="0" bldLvl="0" animBg="1"/>
      <p:bldP spid="195" grpId="0" bldLvl="0" animBg="1"/>
      <p:bldP spid="196" grpId="0" bldLvl="0" animBg="1"/>
      <p:bldP spid="197" grpId="0" bldLvl="0" animBg="1"/>
      <p:bldP spid="198" grpId="0" bldLvl="0" animBg="1"/>
      <p:bldP spid="199" grpId="0" bldLvl="0" animBg="1"/>
      <p:bldP spid="200" grpId="0" bldLvl="0" animBg="1"/>
      <p:bldP spid="191" grpId="1" animBg="1"/>
      <p:bldP spid="192" grpId="1" animBg="1"/>
      <p:bldP spid="193" grpId="1" animBg="1"/>
      <p:bldP spid="194" grpId="1" animBg="1"/>
      <p:bldP spid="195" grpId="1" animBg="1"/>
      <p:bldP spid="196" grpId="1" animBg="1"/>
      <p:bldP spid="197" grpId="1" animBg="1"/>
      <p:bldP spid="198" grpId="1" animBg="1"/>
      <p:bldP spid="199" grpId="1" animBg="1"/>
      <p:bldP spid="200" grpId="1" animBg="1"/>
      <p:bldP spid="190" grpId="1" animBg="1"/>
      <p:bldP spid="237" grpId="0" bldLvl="0" animBg="1"/>
      <p:bldP spid="237" grpId="1" animBg="1"/>
      <p:bldP spid="238" grpId="0" bldLvl="0" animBg="1"/>
      <p:bldP spid="238" grpId="1" animBg="1"/>
      <p:bldP spid="239" grpId="0" bldLvl="0" animBg="1"/>
      <p:bldP spid="239" grpId="1" animBg="1"/>
      <p:bldP spid="240" grpId="0" bldLvl="0" animBg="1"/>
      <p:bldP spid="240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Rounded Rectangle 32"/>
          <p:cNvSpPr/>
          <p:nvPr/>
        </p:nvSpPr>
        <p:spPr>
          <a:xfrm>
            <a:off x="0" y="-635"/>
            <a:ext cx="12192000" cy="6858635"/>
          </a:xfrm>
          <a:prstGeom prst="roundRect">
            <a:avLst>
              <a:gd name="adj" fmla="val 0"/>
            </a:avLst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Text Box 33">
            <a:hlinkClick r:id="" action="ppaction://hlinkshowjump?jump=endshow"/>
          </p:cNvPr>
          <p:cNvSpPr txBox="1"/>
          <p:nvPr/>
        </p:nvSpPr>
        <p:spPr>
          <a:xfrm>
            <a:off x="4138295" y="1747520"/>
            <a:ext cx="3916680" cy="25533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p>
            <a:pPr algn="ctr"/>
            <a:r>
              <a:rPr lang="en-US" sz="8000" b="1">
                <a:ln w="50800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Game </a:t>
            </a:r>
            <a:endParaRPr lang="en-US" sz="8000" b="1">
              <a:ln w="50800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effectLst>
                <a:outerShdw dist="38100" dir="16200000" rotWithShape="0">
                  <a:prstClr val="black">
                    <a:alpha val="85000"/>
                  </a:prst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  <a:p>
            <a:pPr algn="ctr"/>
            <a:r>
              <a:rPr lang="en-US" sz="8000" b="1">
                <a:ln w="50800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Over</a:t>
            </a:r>
            <a:endParaRPr lang="en-US" sz="8000" b="1">
              <a:ln w="50800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effectLst>
                <a:outerShdw dist="38100" dir="16200000" rotWithShape="0">
                  <a:prstClr val="black">
                    <a:alpha val="85000"/>
                  </a:prst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9999000">
        <p:fade/>
        <p:sndAc>
          <p:stSnd>
            <p:snd r:embed="rId1" name="hammer.wav"/>
          </p:stSnd>
        </p:sndAc>
      </p:transition>
    </mc:Choice>
    <mc:Fallback>
      <p:transition advClick="0" advTm="9999000">
        <p:fade/>
        <p:sndAc>
          <p:stSnd>
            <p:snd r:embed="rId1" name="hamm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1"/>
      <p:bldP spid="34" grpId="2" bldLvl="0" build="allAtOnce"/>
      <p:bldP spid="33" grpId="0" bldLvl="0" animBg="1"/>
      <p:bldP spid="33" grpId="1" animBg="1"/>
      <p:bldP spid="34" grpId="3" bldLvl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Round Same Side Corner Rectangle 32"/>
          <p:cNvSpPr/>
          <p:nvPr/>
        </p:nvSpPr>
        <p:spPr>
          <a:xfrm rot="5400000">
            <a:off x="4375150" y="-3860800"/>
            <a:ext cx="1841500" cy="105911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87000">
                <a:srgbClr val="2D6F16"/>
              </a:gs>
              <a:gs pos="0">
                <a:srgbClr val="4DF503"/>
              </a:gs>
              <a:gs pos="71000">
                <a:srgbClr val="36AC02"/>
              </a:gs>
              <a:gs pos="100000">
                <a:srgbClr val="36AC02"/>
              </a:gs>
            </a:gsLst>
            <a:lin ang="5400000" scaled="0"/>
          </a:gradFill>
          <a:ln w="50800">
            <a:gradFill>
              <a:gsLst>
                <a:gs pos="0">
                  <a:srgbClr val="2D6F16"/>
                </a:gs>
                <a:gs pos="42000">
                  <a:schemeClr val="bg1"/>
                </a:gs>
                <a:gs pos="100000">
                  <a:srgbClr val="4DF503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6" name="Round Same Side Corner Rectangle 35"/>
          <p:cNvSpPr/>
          <p:nvPr/>
        </p:nvSpPr>
        <p:spPr>
          <a:xfrm rot="16200000">
            <a:off x="9125585" y="128841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/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7" name="Round Same Side Corner Rectangle 36"/>
          <p:cNvSpPr/>
          <p:nvPr/>
        </p:nvSpPr>
        <p:spPr>
          <a:xfrm rot="16200000">
            <a:off x="9124950" y="358457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/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8" name="Round Same Side Corner Rectangle 37"/>
          <p:cNvSpPr/>
          <p:nvPr/>
        </p:nvSpPr>
        <p:spPr>
          <a:xfrm rot="5400000">
            <a:off x="1818005" y="128841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>
                  <a:alpha val="100000"/>
                </a:srgbClr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9" name="Round Same Side Corner Rectangle 38"/>
          <p:cNvSpPr/>
          <p:nvPr/>
        </p:nvSpPr>
        <p:spPr>
          <a:xfrm rot="5400000">
            <a:off x="1818005" y="358457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/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078096" y="3966528"/>
            <a:ext cx="2035810" cy="2035810"/>
          </a:xfrm>
          <a:prstGeom prst="roundRect">
            <a:avLst>
              <a:gd name="adj" fmla="val 50000"/>
            </a:avLst>
          </a:prstGeom>
          <a:gradFill>
            <a:gsLst>
              <a:gs pos="71000">
                <a:srgbClr val="C00000"/>
              </a:gs>
              <a:gs pos="0">
                <a:srgbClr val="C00000"/>
              </a:gs>
              <a:gs pos="65000">
                <a:srgbClr val="FFC000"/>
              </a:gs>
              <a:gs pos="65000">
                <a:schemeClr val="bg1"/>
              </a:gs>
              <a:gs pos="65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078096" y="3966528"/>
            <a:ext cx="2035810" cy="203581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306696" y="4195128"/>
            <a:ext cx="1578610" cy="1578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gradFill>
              <a:gsLst>
                <a:gs pos="0">
                  <a:srgbClr val="C00000"/>
                </a:gs>
                <a:gs pos="74000">
                  <a:schemeClr val="bg1"/>
                </a:gs>
                <a:gs pos="100000">
                  <a:srgbClr val="FFC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Text Box 42">
            <a:hlinkClick r:id="rId1" action="ppaction://hlinksldjump">
              <a:snd r:embed="rId2" name="coin.wav"/>
            </a:hlinkClick>
          </p:cNvPr>
          <p:cNvSpPr txBox="1"/>
          <p:nvPr/>
        </p:nvSpPr>
        <p:spPr>
          <a:xfrm>
            <a:off x="5331143" y="4384993"/>
            <a:ext cx="152971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7200" b="1">
                <a:ln w="28575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latin typeface="Tahoma" panose="020B0604030504040204" charset="0"/>
                <a:cs typeface="Tahoma" panose="020B0604030504040204" charset="0"/>
              </a:rPr>
              <a:t>Go</a:t>
            </a:r>
            <a:endParaRPr lang="en-US" sz="7200" b="1">
              <a:ln w="28575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104140" y="1097915"/>
            <a:ext cx="104876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>
                <a:solidFill>
                  <a:schemeClr val="bg1"/>
                </a:solidFill>
                <a:effectLst>
                  <a:outerShdw blurRad="38100"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What is the largest bird in the world?</a:t>
            </a:r>
            <a:endParaRPr lang="en-US" sz="3600" b="1">
              <a:solidFill>
                <a:schemeClr val="bg1"/>
              </a:solidFill>
              <a:effectLst>
                <a:outerShdw blurRad="38100" dist="38100" dir="16200000" rotWithShape="0">
                  <a:prstClr val="black">
                    <a:alpha val="85000"/>
                  </a:prst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5" name="Text Box 44">
            <a:hlinkClick r:id="" action="ppaction://noaction">
              <a:snd r:embed="rId3" name="bomb.wav"/>
            </a:hlinkClick>
          </p:cNvPr>
          <p:cNvSpPr txBox="1"/>
          <p:nvPr/>
        </p:nvSpPr>
        <p:spPr>
          <a:xfrm>
            <a:off x="7306945" y="5719445"/>
            <a:ext cx="48945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solidFill>
                  <a:schemeClr val="tx1"/>
                </a:solidFill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Eagle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6" name="Text Box 45">
            <a:hlinkClick r:id="" action="ppaction://noaction">
              <a:snd r:embed="rId3" name="bomb.wav"/>
            </a:hlinkClick>
          </p:cNvPr>
          <p:cNvSpPr txBox="1"/>
          <p:nvPr/>
        </p:nvSpPr>
        <p:spPr>
          <a:xfrm>
            <a:off x="7306945" y="3418840"/>
            <a:ext cx="48856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solidFill>
                  <a:schemeClr val="tx1"/>
                </a:solidFill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Peacock 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7" name="Text Box 46">
            <a:hlinkClick r:id="" action="ppaction://noaction">
              <a:snd r:embed="rId3" name="bomb.wav"/>
            </a:hlinkClick>
          </p:cNvPr>
          <p:cNvSpPr txBox="1"/>
          <p:nvPr/>
        </p:nvSpPr>
        <p:spPr>
          <a:xfrm>
            <a:off x="0" y="5697855"/>
            <a:ext cx="47809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solidFill>
                  <a:schemeClr val="tx1"/>
                </a:solidFill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Emu 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8" name="Text Box 47">
            <a:hlinkClick r:id="" action="ppaction://noaction">
              <a:snd r:embed="rId4" name="applause.wav"/>
            </a:hlinkClick>
          </p:cNvPr>
          <p:cNvSpPr txBox="1"/>
          <p:nvPr/>
        </p:nvSpPr>
        <p:spPr>
          <a:xfrm>
            <a:off x="20955" y="3397885"/>
            <a:ext cx="48641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solidFill>
                  <a:schemeClr val="tx1"/>
                </a:solidFill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Ostrich 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10000"/>
    </mc:Choice>
    <mc:Fallback>
      <p:transition spd="med" advClick="0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5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699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49"/>
                            </p:stCondLst>
                            <p:childTnLst>
                              <p:par>
                                <p:cTn id="5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1" dur="10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00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d90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222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222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222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41" grpId="0" bldLvl="0" animBg="1"/>
      <p:bldP spid="41" grpId="1" animBg="1"/>
      <p:bldP spid="40" grpId="1" animBg="1"/>
      <p:bldP spid="44" grpId="0"/>
      <p:bldP spid="45" grpId="0"/>
      <p:bldP spid="47" grpId="0"/>
      <p:bldP spid="48" grpId="0"/>
      <p:bldP spid="46" grpId="0"/>
      <p:bldP spid="33" grpId="0" bldLvl="0" animBg="1"/>
      <p:bldP spid="38" grpId="0" bldLvl="0" animBg="1"/>
      <p:bldP spid="39" grpId="0" bldLvl="0" animBg="1"/>
      <p:bldP spid="36" grpId="0" bldLvl="0" animBg="1"/>
      <p:bldP spid="37" grpId="0" bldLvl="0" animBg="1"/>
      <p:bldP spid="48" grpId="1"/>
      <p:bldP spid="46" grpId="1"/>
      <p:bldP spid="45" grpId="1"/>
      <p:bldP spid="4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Rounded Rectangle 32"/>
          <p:cNvSpPr/>
          <p:nvPr/>
        </p:nvSpPr>
        <p:spPr>
          <a:xfrm>
            <a:off x="0" y="-635"/>
            <a:ext cx="12192000" cy="6858635"/>
          </a:xfrm>
          <a:prstGeom prst="roundRect">
            <a:avLst>
              <a:gd name="adj" fmla="val 0"/>
            </a:avLst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Text Box 33">
            <a:hlinkClick r:id="" action="ppaction://hlinkshowjump?jump=endshow"/>
          </p:cNvPr>
          <p:cNvSpPr txBox="1"/>
          <p:nvPr/>
        </p:nvSpPr>
        <p:spPr>
          <a:xfrm>
            <a:off x="4138295" y="1747520"/>
            <a:ext cx="3916680" cy="25533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p>
            <a:pPr algn="ctr"/>
            <a:r>
              <a:rPr lang="en-US" sz="8000" b="1">
                <a:ln w="50800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Game </a:t>
            </a:r>
            <a:endParaRPr lang="en-US" sz="8000" b="1">
              <a:ln w="50800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effectLst>
                <a:outerShdw dist="38100" dir="16200000" rotWithShape="0">
                  <a:prstClr val="black">
                    <a:alpha val="85000"/>
                  </a:prst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  <a:p>
            <a:pPr algn="ctr"/>
            <a:r>
              <a:rPr lang="en-US" sz="8000" b="1">
                <a:ln w="50800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Over</a:t>
            </a:r>
            <a:endParaRPr lang="en-US" sz="8000" b="1">
              <a:ln w="50800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effectLst>
                <a:outerShdw dist="38100" dir="16200000" rotWithShape="0">
                  <a:prstClr val="black">
                    <a:alpha val="85000"/>
                  </a:prst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9999000">
        <p:fade/>
        <p:sndAc>
          <p:stSnd>
            <p:snd r:embed="rId1" name="hammer.wav"/>
          </p:stSnd>
        </p:sndAc>
      </p:transition>
    </mc:Choice>
    <mc:Fallback>
      <p:transition advClick="0" advTm="9999000">
        <p:fade/>
        <p:sndAc>
          <p:stSnd>
            <p:snd r:embed="rId1" name="hamm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7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9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1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7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9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1"/>
      <p:bldP spid="34" grpId="2" bldLvl="0" build="allAtOnce"/>
      <p:bldP spid="33" grpId="0" bldLvl="0" animBg="1"/>
      <p:bldP spid="33" grpId="1" animBg="1"/>
      <p:bldP spid="34" grpId="3" bldLvl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Round Same Side Corner Rectangle 32"/>
          <p:cNvSpPr/>
          <p:nvPr/>
        </p:nvSpPr>
        <p:spPr>
          <a:xfrm rot="5400000">
            <a:off x="4375150" y="-3860800"/>
            <a:ext cx="1841500" cy="105911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87000">
                <a:srgbClr val="2D6F16"/>
              </a:gs>
              <a:gs pos="0">
                <a:srgbClr val="4DF503"/>
              </a:gs>
              <a:gs pos="71000">
                <a:srgbClr val="36AC02"/>
              </a:gs>
              <a:gs pos="100000">
                <a:srgbClr val="36AC02"/>
              </a:gs>
            </a:gsLst>
            <a:lin ang="5400000" scaled="0"/>
          </a:gradFill>
          <a:ln w="50800">
            <a:gradFill>
              <a:gsLst>
                <a:gs pos="0">
                  <a:srgbClr val="2D6F16"/>
                </a:gs>
                <a:gs pos="42000">
                  <a:schemeClr val="bg1"/>
                </a:gs>
                <a:gs pos="100000">
                  <a:srgbClr val="4DF503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6" name="Round Same Side Corner Rectangle 35"/>
          <p:cNvSpPr/>
          <p:nvPr/>
        </p:nvSpPr>
        <p:spPr>
          <a:xfrm rot="16200000">
            <a:off x="9125585" y="128841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/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7" name="Round Same Side Corner Rectangle 36"/>
          <p:cNvSpPr/>
          <p:nvPr/>
        </p:nvSpPr>
        <p:spPr>
          <a:xfrm rot="16200000">
            <a:off x="9124950" y="358457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/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8" name="Round Same Side Corner Rectangle 37"/>
          <p:cNvSpPr/>
          <p:nvPr/>
        </p:nvSpPr>
        <p:spPr>
          <a:xfrm rot="5400000">
            <a:off x="1818005" y="128841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>
                  <a:alpha val="100000"/>
                </a:srgbClr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9" name="Round Same Side Corner Rectangle 38"/>
          <p:cNvSpPr/>
          <p:nvPr/>
        </p:nvSpPr>
        <p:spPr>
          <a:xfrm rot="5400000">
            <a:off x="1818005" y="358457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/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078096" y="3966528"/>
            <a:ext cx="2035810" cy="2035810"/>
          </a:xfrm>
          <a:prstGeom prst="roundRect">
            <a:avLst>
              <a:gd name="adj" fmla="val 50000"/>
            </a:avLst>
          </a:prstGeom>
          <a:gradFill>
            <a:gsLst>
              <a:gs pos="71000">
                <a:srgbClr val="C00000"/>
              </a:gs>
              <a:gs pos="0">
                <a:srgbClr val="C00000"/>
              </a:gs>
              <a:gs pos="65000">
                <a:srgbClr val="FFC000"/>
              </a:gs>
              <a:gs pos="65000">
                <a:schemeClr val="bg1"/>
              </a:gs>
              <a:gs pos="65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078096" y="3966528"/>
            <a:ext cx="2035810" cy="203581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306696" y="4195128"/>
            <a:ext cx="1578610" cy="1578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gradFill>
              <a:gsLst>
                <a:gs pos="0">
                  <a:srgbClr val="C00000"/>
                </a:gs>
                <a:gs pos="74000">
                  <a:schemeClr val="bg1"/>
                </a:gs>
                <a:gs pos="100000">
                  <a:srgbClr val="FFC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Text Box 42">
            <a:hlinkClick r:id="rId1" action="ppaction://hlinksldjump">
              <a:snd r:embed="rId2" name="coin.wav"/>
            </a:hlinkClick>
          </p:cNvPr>
          <p:cNvSpPr txBox="1"/>
          <p:nvPr/>
        </p:nvSpPr>
        <p:spPr>
          <a:xfrm>
            <a:off x="5331143" y="4384993"/>
            <a:ext cx="152971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7200" b="1">
                <a:ln w="28575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latin typeface="Tahoma" panose="020B0604030504040204" charset="0"/>
                <a:cs typeface="Tahoma" panose="020B0604030504040204" charset="0"/>
              </a:rPr>
              <a:t>Go</a:t>
            </a:r>
            <a:endParaRPr lang="en-US" sz="7200" b="1">
              <a:ln w="28575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104140" y="1097915"/>
            <a:ext cx="104876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>
                <a:solidFill>
                  <a:schemeClr val="bg1"/>
                </a:solidFill>
                <a:effectLst>
                  <a:outerShdw blurRad="38100"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What type of animal is a platypus?</a:t>
            </a:r>
            <a:endParaRPr lang="en-US" sz="3600" b="1">
              <a:solidFill>
                <a:schemeClr val="bg1"/>
              </a:solidFill>
              <a:effectLst>
                <a:outerShdw blurRad="38100" dist="38100" dir="16200000" rotWithShape="0">
                  <a:prstClr val="black">
                    <a:alpha val="85000"/>
                  </a:prst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5" name="Text Box 44">
            <a:hlinkClick r:id="" action="ppaction://noaction">
              <a:snd r:embed="rId3" name="bomb.wav"/>
            </a:hlinkClick>
          </p:cNvPr>
          <p:cNvSpPr txBox="1"/>
          <p:nvPr/>
        </p:nvSpPr>
        <p:spPr>
          <a:xfrm>
            <a:off x="0" y="3418840"/>
            <a:ext cx="47809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solidFill>
                  <a:schemeClr val="tx1"/>
                </a:solidFill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Reptile 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6" name="Text Box 45">
            <a:hlinkClick r:id="" action="ppaction://noaction">
              <a:snd r:embed="rId3" name="bomb.wav"/>
            </a:hlinkClick>
          </p:cNvPr>
          <p:cNvSpPr txBox="1"/>
          <p:nvPr/>
        </p:nvSpPr>
        <p:spPr>
          <a:xfrm>
            <a:off x="7306945" y="3418840"/>
            <a:ext cx="48856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solidFill>
                  <a:schemeClr val="tx1"/>
                </a:solidFill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Fish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7" name="Text Box 46">
            <a:hlinkClick r:id="" action="ppaction://noaction">
              <a:snd r:embed="rId3" name="bomb.wav"/>
            </a:hlinkClick>
          </p:cNvPr>
          <p:cNvSpPr txBox="1"/>
          <p:nvPr/>
        </p:nvSpPr>
        <p:spPr>
          <a:xfrm>
            <a:off x="0" y="5697855"/>
            <a:ext cx="47809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solidFill>
                  <a:schemeClr val="tx1"/>
                </a:solidFill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Bird 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8" name="Text Box 47">
            <a:hlinkClick r:id="" action="ppaction://noaction">
              <a:snd r:embed="rId4" name="applause.wav"/>
            </a:hlinkClick>
          </p:cNvPr>
          <p:cNvSpPr txBox="1"/>
          <p:nvPr/>
        </p:nvSpPr>
        <p:spPr>
          <a:xfrm>
            <a:off x="7306945" y="5697855"/>
            <a:ext cx="48856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solidFill>
                  <a:schemeClr val="tx1"/>
                </a:solidFill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Mammal 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10000"/>
    </mc:Choice>
    <mc:Fallback>
      <p:transition spd="med" advClick="0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5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49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849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1" dur="10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00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d90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222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222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222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41" grpId="0" bldLvl="0" animBg="1"/>
      <p:bldP spid="41" grpId="1" animBg="1"/>
      <p:bldP spid="40" grpId="1" animBg="1"/>
      <p:bldP spid="44" grpId="0"/>
      <p:bldP spid="45" grpId="0"/>
      <p:bldP spid="47" grpId="0"/>
      <p:bldP spid="48" grpId="0"/>
      <p:bldP spid="46" grpId="0"/>
      <p:bldP spid="33" grpId="0" bldLvl="0" animBg="1"/>
      <p:bldP spid="38" grpId="0" bldLvl="0" animBg="1"/>
      <p:bldP spid="39" grpId="0" bldLvl="0" animBg="1"/>
      <p:bldP spid="36" grpId="0" bldLvl="0" animBg="1"/>
      <p:bldP spid="37" grpId="0" bldLvl="0" animBg="1"/>
      <p:bldP spid="48" grpId="1"/>
      <p:bldP spid="46" grpId="1"/>
      <p:bldP spid="45" grpId="1"/>
      <p:bldP spid="47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Rounded Rectangle 32"/>
          <p:cNvSpPr/>
          <p:nvPr/>
        </p:nvSpPr>
        <p:spPr>
          <a:xfrm>
            <a:off x="0" y="-635"/>
            <a:ext cx="12192000" cy="6858635"/>
          </a:xfrm>
          <a:prstGeom prst="roundRect">
            <a:avLst>
              <a:gd name="adj" fmla="val 0"/>
            </a:avLst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Text Box 33">
            <a:hlinkClick r:id="" action="ppaction://hlinkshowjump?jump=endshow"/>
          </p:cNvPr>
          <p:cNvSpPr txBox="1"/>
          <p:nvPr/>
        </p:nvSpPr>
        <p:spPr>
          <a:xfrm>
            <a:off x="4138295" y="1747520"/>
            <a:ext cx="3916680" cy="25533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p>
            <a:pPr algn="ctr"/>
            <a:r>
              <a:rPr lang="en-US" sz="8000" b="1">
                <a:ln w="50800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Game </a:t>
            </a:r>
            <a:endParaRPr lang="en-US" sz="8000" b="1">
              <a:ln w="50800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effectLst>
                <a:outerShdw dist="38100" dir="16200000" rotWithShape="0">
                  <a:prstClr val="black">
                    <a:alpha val="85000"/>
                  </a:prst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  <a:p>
            <a:pPr algn="ctr"/>
            <a:r>
              <a:rPr lang="en-US" sz="8000" b="1">
                <a:ln w="50800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Over</a:t>
            </a:r>
            <a:endParaRPr lang="en-US" sz="8000" b="1">
              <a:ln w="50800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effectLst>
                <a:outerShdw dist="38100" dir="16200000" rotWithShape="0">
                  <a:prstClr val="black">
                    <a:alpha val="85000"/>
                  </a:prst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9999000">
        <p:fade/>
        <p:sndAc>
          <p:stSnd>
            <p:snd r:embed="rId1" name="hammer.wav"/>
          </p:stSnd>
        </p:sndAc>
      </p:transition>
    </mc:Choice>
    <mc:Fallback>
      <p:transition advClick="0" advTm="9999000">
        <p:fade/>
        <p:sndAc>
          <p:stSnd>
            <p:snd r:embed="rId1" name="hamm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1"/>
      <p:bldP spid="34" grpId="2" bldLvl="0" build="allAtOnce"/>
      <p:bldP spid="33" grpId="0" bldLvl="0" animBg="1"/>
      <p:bldP spid="33" grpId="1" animBg="1"/>
      <p:bldP spid="34" grpId="3" bldLvl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Round Same Side Corner Rectangle 32"/>
          <p:cNvSpPr/>
          <p:nvPr/>
        </p:nvSpPr>
        <p:spPr>
          <a:xfrm rot="5400000">
            <a:off x="4375150" y="-3860800"/>
            <a:ext cx="1841500" cy="105911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87000">
                <a:srgbClr val="2D6F16"/>
              </a:gs>
              <a:gs pos="0">
                <a:srgbClr val="4DF503"/>
              </a:gs>
              <a:gs pos="71000">
                <a:srgbClr val="36AC02"/>
              </a:gs>
              <a:gs pos="100000">
                <a:srgbClr val="36AC02"/>
              </a:gs>
            </a:gsLst>
            <a:lin ang="5400000" scaled="0"/>
          </a:gradFill>
          <a:ln w="50800">
            <a:gradFill>
              <a:gsLst>
                <a:gs pos="0">
                  <a:srgbClr val="2D6F16"/>
                </a:gs>
                <a:gs pos="42000">
                  <a:schemeClr val="bg1"/>
                </a:gs>
                <a:gs pos="100000">
                  <a:srgbClr val="4DF503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6" name="Round Same Side Corner Rectangle 35"/>
          <p:cNvSpPr/>
          <p:nvPr/>
        </p:nvSpPr>
        <p:spPr>
          <a:xfrm rot="16200000">
            <a:off x="9125585" y="128841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/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7" name="Round Same Side Corner Rectangle 36"/>
          <p:cNvSpPr/>
          <p:nvPr/>
        </p:nvSpPr>
        <p:spPr>
          <a:xfrm rot="16200000">
            <a:off x="9124950" y="358457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/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8" name="Round Same Side Corner Rectangle 37"/>
          <p:cNvSpPr/>
          <p:nvPr/>
        </p:nvSpPr>
        <p:spPr>
          <a:xfrm rot="5400000">
            <a:off x="1818005" y="128841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>
                  <a:alpha val="100000"/>
                </a:srgbClr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9" name="Round Same Side Corner Rectangle 38"/>
          <p:cNvSpPr/>
          <p:nvPr/>
        </p:nvSpPr>
        <p:spPr>
          <a:xfrm rot="5400000">
            <a:off x="1818005" y="358457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/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078096" y="3966528"/>
            <a:ext cx="2035810" cy="2035810"/>
          </a:xfrm>
          <a:prstGeom prst="roundRect">
            <a:avLst>
              <a:gd name="adj" fmla="val 50000"/>
            </a:avLst>
          </a:prstGeom>
          <a:gradFill>
            <a:gsLst>
              <a:gs pos="71000">
                <a:srgbClr val="C00000"/>
              </a:gs>
              <a:gs pos="0">
                <a:srgbClr val="C00000"/>
              </a:gs>
              <a:gs pos="65000">
                <a:srgbClr val="FFC000"/>
              </a:gs>
              <a:gs pos="65000">
                <a:schemeClr val="bg1"/>
              </a:gs>
              <a:gs pos="65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078096" y="3966528"/>
            <a:ext cx="2035810" cy="203581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306696" y="4195128"/>
            <a:ext cx="1578610" cy="1578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gradFill>
              <a:gsLst>
                <a:gs pos="0">
                  <a:srgbClr val="C00000"/>
                </a:gs>
                <a:gs pos="74000">
                  <a:schemeClr val="bg1"/>
                </a:gs>
                <a:gs pos="100000">
                  <a:srgbClr val="FFC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Text Box 42">
            <a:hlinkClick r:id="rId1" action="ppaction://hlinksldjump">
              <a:snd r:embed="rId2" name="coin.wav"/>
            </a:hlinkClick>
          </p:cNvPr>
          <p:cNvSpPr txBox="1"/>
          <p:nvPr/>
        </p:nvSpPr>
        <p:spPr>
          <a:xfrm>
            <a:off x="5331143" y="4384993"/>
            <a:ext cx="152971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7200" b="1">
                <a:ln w="28575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latin typeface="Tahoma" panose="020B0604030504040204" charset="0"/>
                <a:cs typeface="Tahoma" panose="020B0604030504040204" charset="0"/>
              </a:rPr>
              <a:t>Go</a:t>
            </a:r>
            <a:endParaRPr lang="en-US" sz="7200" b="1">
              <a:ln w="28575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10160" y="1097915"/>
            <a:ext cx="105816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>
                <a:solidFill>
                  <a:schemeClr val="bg1"/>
                </a:solidFill>
                <a:effectLst>
                  <a:outerShdw blurRad="38100"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What is the fastest land animal in the world?</a:t>
            </a:r>
            <a:endParaRPr lang="en-US" sz="3600" b="1">
              <a:solidFill>
                <a:schemeClr val="bg1"/>
              </a:solidFill>
              <a:effectLst>
                <a:outerShdw blurRad="38100" dist="38100" dir="16200000" rotWithShape="0">
                  <a:prstClr val="black">
                    <a:alpha val="85000"/>
                  </a:prst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5" name="Text Box 44">
            <a:hlinkClick r:id="" action="ppaction://noaction">
              <a:snd r:embed="rId3" name="bomb.wav"/>
            </a:hlinkClick>
          </p:cNvPr>
          <p:cNvSpPr txBox="1"/>
          <p:nvPr/>
        </p:nvSpPr>
        <p:spPr>
          <a:xfrm>
            <a:off x="7306945" y="5719445"/>
            <a:ext cx="48945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solidFill>
                  <a:schemeClr val="tx1"/>
                </a:solidFill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Zebra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6" name="Text Box 45">
            <a:hlinkClick r:id="" action="ppaction://noaction">
              <a:snd r:embed="rId3" name="bomb.wav"/>
            </a:hlinkClick>
          </p:cNvPr>
          <p:cNvSpPr txBox="1"/>
          <p:nvPr/>
        </p:nvSpPr>
        <p:spPr>
          <a:xfrm>
            <a:off x="7306945" y="3418840"/>
            <a:ext cx="48856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solidFill>
                  <a:schemeClr val="tx1"/>
                </a:solidFill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Elephant 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7" name="Text Box 46">
            <a:hlinkClick r:id="" action="ppaction://noaction">
              <a:snd r:embed="rId3" name="bomb.wav"/>
            </a:hlinkClick>
          </p:cNvPr>
          <p:cNvSpPr txBox="1"/>
          <p:nvPr/>
        </p:nvSpPr>
        <p:spPr>
          <a:xfrm>
            <a:off x="10795" y="3408680"/>
            <a:ext cx="48742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solidFill>
                  <a:schemeClr val="tx1"/>
                </a:solidFill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Lion 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8" name="Text Box 47">
            <a:hlinkClick r:id="" action="ppaction://noaction">
              <a:snd r:embed="rId4" name="applause.wav"/>
            </a:hlinkClick>
          </p:cNvPr>
          <p:cNvSpPr txBox="1"/>
          <p:nvPr/>
        </p:nvSpPr>
        <p:spPr>
          <a:xfrm>
            <a:off x="0" y="5719445"/>
            <a:ext cx="48641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solidFill>
                  <a:schemeClr val="tx1"/>
                </a:solidFill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Cheetah 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10000"/>
    </mc:Choice>
    <mc:Fallback>
      <p:transition spd="med" advClick="0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49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649"/>
                            </p:stCondLst>
                            <p:childTnLst>
                              <p:par>
                                <p:cTn id="5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1" dur="10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00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d90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222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222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222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41" grpId="0" bldLvl="0" animBg="1"/>
      <p:bldP spid="41" grpId="1" animBg="1"/>
      <p:bldP spid="40" grpId="1" animBg="1"/>
      <p:bldP spid="44" grpId="0"/>
      <p:bldP spid="45" grpId="0"/>
      <p:bldP spid="47" grpId="0"/>
      <p:bldP spid="48" grpId="0"/>
      <p:bldP spid="46" grpId="0"/>
      <p:bldP spid="33" grpId="0" bldLvl="0" animBg="1"/>
      <p:bldP spid="38" grpId="0" bldLvl="0" animBg="1"/>
      <p:bldP spid="39" grpId="0" bldLvl="0" animBg="1"/>
      <p:bldP spid="36" grpId="0" bldLvl="0" animBg="1"/>
      <p:bldP spid="37" grpId="0" bldLvl="0" animBg="1"/>
      <p:bldP spid="48" grpId="1"/>
      <p:bldP spid="46" grpId="1"/>
      <p:bldP spid="45" grpId="1"/>
      <p:bldP spid="4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Rounded Rectangle 32"/>
          <p:cNvSpPr/>
          <p:nvPr/>
        </p:nvSpPr>
        <p:spPr>
          <a:xfrm>
            <a:off x="0" y="-635"/>
            <a:ext cx="12192000" cy="6858635"/>
          </a:xfrm>
          <a:prstGeom prst="roundRect">
            <a:avLst>
              <a:gd name="adj" fmla="val 0"/>
            </a:avLst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Text Box 33">
            <a:hlinkClick r:id="" action="ppaction://hlinkshowjump?jump=endshow"/>
          </p:cNvPr>
          <p:cNvSpPr txBox="1"/>
          <p:nvPr/>
        </p:nvSpPr>
        <p:spPr>
          <a:xfrm>
            <a:off x="4138295" y="1747520"/>
            <a:ext cx="3916680" cy="25533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p>
            <a:pPr algn="ctr"/>
            <a:r>
              <a:rPr lang="en-US" sz="8000" b="1">
                <a:ln w="50800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Game </a:t>
            </a:r>
            <a:endParaRPr lang="en-US" sz="8000" b="1">
              <a:ln w="50800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effectLst>
                <a:outerShdw dist="38100" dir="16200000" rotWithShape="0">
                  <a:prstClr val="black">
                    <a:alpha val="85000"/>
                  </a:prst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  <a:p>
            <a:pPr algn="ctr"/>
            <a:r>
              <a:rPr lang="en-US" sz="8000" b="1">
                <a:ln w="50800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Over</a:t>
            </a:r>
            <a:endParaRPr lang="en-US" sz="8000" b="1">
              <a:ln w="50800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effectLst>
                <a:outerShdw dist="38100" dir="16200000" rotWithShape="0">
                  <a:prstClr val="black">
                    <a:alpha val="85000"/>
                  </a:prst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9999000">
        <p:fade/>
        <p:sndAc>
          <p:stSnd>
            <p:snd r:embed="rId1" name="hammer.wav"/>
          </p:stSnd>
        </p:sndAc>
      </p:transition>
    </mc:Choice>
    <mc:Fallback>
      <p:transition advClick="0" advTm="9999000">
        <p:fade/>
        <p:sndAc>
          <p:stSnd>
            <p:snd r:embed="rId1" name="hamm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7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9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1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7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9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1"/>
      <p:bldP spid="34" grpId="2" bldLvl="0" build="allAtOnce"/>
      <p:bldP spid="33" grpId="0" bldLvl="0" animBg="1"/>
      <p:bldP spid="33" grpId="1" animBg="1"/>
      <p:bldP spid="34" grpId="3" bldLvl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Round Same Side Corner Rectangle 32"/>
          <p:cNvSpPr/>
          <p:nvPr/>
        </p:nvSpPr>
        <p:spPr>
          <a:xfrm rot="5400000">
            <a:off x="4375150" y="-3860800"/>
            <a:ext cx="1841500" cy="105911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87000">
                <a:srgbClr val="2D6F16"/>
              </a:gs>
              <a:gs pos="0">
                <a:srgbClr val="4DF503"/>
              </a:gs>
              <a:gs pos="71000">
                <a:srgbClr val="36AC02"/>
              </a:gs>
              <a:gs pos="100000">
                <a:srgbClr val="36AC02"/>
              </a:gs>
            </a:gsLst>
            <a:lin ang="5400000" scaled="0"/>
          </a:gradFill>
          <a:ln w="50800">
            <a:gradFill>
              <a:gsLst>
                <a:gs pos="0">
                  <a:srgbClr val="2D6F16"/>
                </a:gs>
                <a:gs pos="42000">
                  <a:schemeClr val="bg1"/>
                </a:gs>
                <a:gs pos="100000">
                  <a:srgbClr val="4DF503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6" name="Round Same Side Corner Rectangle 35"/>
          <p:cNvSpPr/>
          <p:nvPr/>
        </p:nvSpPr>
        <p:spPr>
          <a:xfrm rot="16200000">
            <a:off x="9125585" y="128841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/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7" name="Round Same Side Corner Rectangle 36"/>
          <p:cNvSpPr/>
          <p:nvPr/>
        </p:nvSpPr>
        <p:spPr>
          <a:xfrm rot="16200000">
            <a:off x="9124950" y="358457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/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8" name="Round Same Side Corner Rectangle 37"/>
          <p:cNvSpPr/>
          <p:nvPr/>
        </p:nvSpPr>
        <p:spPr>
          <a:xfrm rot="5400000">
            <a:off x="1818005" y="128841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>
                  <a:alpha val="100000"/>
                </a:srgbClr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9" name="Round Same Side Corner Rectangle 38"/>
          <p:cNvSpPr/>
          <p:nvPr/>
        </p:nvSpPr>
        <p:spPr>
          <a:xfrm rot="5400000">
            <a:off x="1818005" y="358457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/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078096" y="3966528"/>
            <a:ext cx="2035810" cy="2035810"/>
          </a:xfrm>
          <a:prstGeom prst="roundRect">
            <a:avLst>
              <a:gd name="adj" fmla="val 50000"/>
            </a:avLst>
          </a:prstGeom>
          <a:gradFill>
            <a:gsLst>
              <a:gs pos="71000">
                <a:srgbClr val="C00000"/>
              </a:gs>
              <a:gs pos="0">
                <a:srgbClr val="C00000"/>
              </a:gs>
              <a:gs pos="65000">
                <a:srgbClr val="FFC000"/>
              </a:gs>
              <a:gs pos="65000">
                <a:schemeClr val="bg1"/>
              </a:gs>
              <a:gs pos="65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078096" y="3966528"/>
            <a:ext cx="2035810" cy="203581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306696" y="4195128"/>
            <a:ext cx="1578610" cy="1578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gradFill>
              <a:gsLst>
                <a:gs pos="0">
                  <a:srgbClr val="C00000"/>
                </a:gs>
                <a:gs pos="74000">
                  <a:schemeClr val="bg1"/>
                </a:gs>
                <a:gs pos="100000">
                  <a:srgbClr val="FFC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Text Box 42">
            <a:hlinkClick r:id="rId1" action="ppaction://hlinksldjump">
              <a:snd r:embed="rId2" name="coin.wav"/>
            </a:hlinkClick>
          </p:cNvPr>
          <p:cNvSpPr txBox="1"/>
          <p:nvPr/>
        </p:nvSpPr>
        <p:spPr>
          <a:xfrm>
            <a:off x="5331143" y="4384993"/>
            <a:ext cx="152971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7200" b="1">
                <a:ln w="28575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latin typeface="Tahoma" panose="020B0604030504040204" charset="0"/>
                <a:cs typeface="Tahoma" panose="020B0604030504040204" charset="0"/>
              </a:rPr>
              <a:t>Go</a:t>
            </a:r>
            <a:endParaRPr lang="en-US" sz="7200" b="1">
              <a:ln w="28575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104140" y="1097915"/>
            <a:ext cx="104876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>
                <a:solidFill>
                  <a:schemeClr val="bg1"/>
                </a:solidFill>
                <a:effectLst>
                  <a:outerShdw blurRad="38100"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What is the biggest animal in the world?</a:t>
            </a:r>
            <a:endParaRPr lang="en-US" sz="3600" b="1">
              <a:solidFill>
                <a:schemeClr val="bg1"/>
              </a:solidFill>
              <a:effectLst>
                <a:outerShdw blurRad="38100" dist="38100" dir="16200000" rotWithShape="0">
                  <a:prstClr val="black">
                    <a:alpha val="85000"/>
                  </a:prst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5" name="Text Box 44">
            <a:hlinkClick r:id="" action="ppaction://noaction">
              <a:snd r:embed="rId3" name="bomb.wav"/>
            </a:hlinkClick>
          </p:cNvPr>
          <p:cNvSpPr txBox="1"/>
          <p:nvPr/>
        </p:nvSpPr>
        <p:spPr>
          <a:xfrm>
            <a:off x="0" y="3418840"/>
            <a:ext cx="47809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solidFill>
                  <a:schemeClr val="tx1"/>
                </a:solidFill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Giraffe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6" name="Text Box 45">
            <a:hlinkClick r:id="" action="ppaction://noaction">
              <a:snd r:embed="rId3" name="bomb.wav"/>
            </a:hlinkClick>
          </p:cNvPr>
          <p:cNvSpPr txBox="1"/>
          <p:nvPr/>
        </p:nvSpPr>
        <p:spPr>
          <a:xfrm>
            <a:off x="7306945" y="3418840"/>
            <a:ext cx="48856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solidFill>
                  <a:schemeClr val="tx1"/>
                </a:solidFill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Lion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7" name="Text Box 46">
            <a:hlinkClick r:id="" action="ppaction://noaction">
              <a:snd r:embed="rId3" name="bomb.wav"/>
            </a:hlinkClick>
          </p:cNvPr>
          <p:cNvSpPr txBox="1"/>
          <p:nvPr/>
        </p:nvSpPr>
        <p:spPr>
          <a:xfrm>
            <a:off x="0" y="5697855"/>
            <a:ext cx="47809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solidFill>
                  <a:schemeClr val="tx1"/>
                </a:solidFill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Elephant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8" name="Text Box 47">
            <a:hlinkClick r:id="" action="ppaction://noaction">
              <a:snd r:embed="rId4" name="applause.wav"/>
            </a:hlinkClick>
          </p:cNvPr>
          <p:cNvSpPr txBox="1"/>
          <p:nvPr/>
        </p:nvSpPr>
        <p:spPr>
          <a:xfrm>
            <a:off x="7306945" y="5697855"/>
            <a:ext cx="48856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solidFill>
                  <a:schemeClr val="tx1"/>
                </a:solidFill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Blue Whale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10000"/>
    </mc:Choice>
    <mc:Fallback>
      <p:transition spd="med" advClick="0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99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99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749"/>
                            </p:stCondLst>
                            <p:childTnLst>
                              <p:par>
                                <p:cTn id="5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1" dur="10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00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d90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222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222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222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41" grpId="0" bldLvl="0" animBg="1"/>
      <p:bldP spid="41" grpId="1" animBg="1"/>
      <p:bldP spid="40" grpId="1" animBg="1"/>
      <p:bldP spid="44" grpId="0"/>
      <p:bldP spid="45" grpId="0"/>
      <p:bldP spid="47" grpId="0"/>
      <p:bldP spid="48" grpId="0"/>
      <p:bldP spid="46" grpId="0"/>
      <p:bldP spid="33" grpId="0" bldLvl="0" animBg="1"/>
      <p:bldP spid="38" grpId="0" bldLvl="0" animBg="1"/>
      <p:bldP spid="39" grpId="0" animBg="1"/>
      <p:bldP spid="36" grpId="0" bldLvl="0" animBg="1"/>
      <p:bldP spid="37" grpId="0" animBg="1"/>
      <p:bldP spid="48" grpId="1"/>
      <p:bldP spid="46" grpId="1"/>
      <p:bldP spid="45" grpId="1"/>
      <p:bldP spid="4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Rounded Rectangle 32"/>
          <p:cNvSpPr/>
          <p:nvPr/>
        </p:nvSpPr>
        <p:spPr>
          <a:xfrm>
            <a:off x="0" y="-635"/>
            <a:ext cx="12192000" cy="6858635"/>
          </a:xfrm>
          <a:prstGeom prst="roundRect">
            <a:avLst>
              <a:gd name="adj" fmla="val 0"/>
            </a:avLst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Text Box 33">
            <a:hlinkClick r:id="" action="ppaction://hlinkshowjump?jump=endshow"/>
          </p:cNvPr>
          <p:cNvSpPr txBox="1"/>
          <p:nvPr/>
        </p:nvSpPr>
        <p:spPr>
          <a:xfrm>
            <a:off x="4138295" y="1747520"/>
            <a:ext cx="3916680" cy="25533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p>
            <a:pPr algn="ctr"/>
            <a:r>
              <a:rPr lang="en-US" sz="8000" b="1">
                <a:ln w="50800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Game </a:t>
            </a:r>
            <a:endParaRPr lang="en-US" sz="8000" b="1">
              <a:ln w="50800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effectLst>
                <a:outerShdw dist="38100" dir="16200000" rotWithShape="0">
                  <a:prstClr val="black">
                    <a:alpha val="85000"/>
                  </a:prst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  <a:p>
            <a:pPr algn="ctr"/>
            <a:r>
              <a:rPr lang="en-US" sz="8000" b="1">
                <a:ln w="50800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Over</a:t>
            </a:r>
            <a:endParaRPr lang="en-US" sz="8000" b="1">
              <a:ln w="50800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effectLst>
                <a:outerShdw dist="38100" dir="16200000" rotWithShape="0">
                  <a:prstClr val="black">
                    <a:alpha val="85000"/>
                  </a:prst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9999000">
        <p:fade/>
        <p:sndAc>
          <p:stSnd>
            <p:snd r:embed="rId1" name="hammer.wav"/>
          </p:stSnd>
        </p:sndAc>
      </p:transition>
    </mc:Choice>
    <mc:Fallback>
      <p:transition advClick="0" advTm="9999000">
        <p:fade/>
        <p:sndAc>
          <p:stSnd>
            <p:snd r:embed="rId1" name="hamm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1"/>
      <p:bldP spid="34" grpId="2" bldLvl="0" build="allAtOnce"/>
      <p:bldP spid="33" grpId="0" bldLvl="0" animBg="1"/>
      <p:bldP spid="33" grpId="1" animBg="1"/>
      <p:bldP spid="34" grpId="3" bldLvl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Round Same Side Corner Rectangle 32"/>
          <p:cNvSpPr/>
          <p:nvPr/>
        </p:nvSpPr>
        <p:spPr>
          <a:xfrm rot="5400000">
            <a:off x="4375150" y="-3860800"/>
            <a:ext cx="1841500" cy="105911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87000">
                <a:srgbClr val="2D6F16"/>
              </a:gs>
              <a:gs pos="0">
                <a:srgbClr val="4DF503"/>
              </a:gs>
              <a:gs pos="71000">
                <a:srgbClr val="36AC02"/>
              </a:gs>
              <a:gs pos="100000">
                <a:srgbClr val="36AC02"/>
              </a:gs>
            </a:gsLst>
            <a:lin ang="5400000" scaled="0"/>
          </a:gradFill>
          <a:ln w="50800">
            <a:gradFill>
              <a:gsLst>
                <a:gs pos="0">
                  <a:srgbClr val="2D6F16"/>
                </a:gs>
                <a:gs pos="42000">
                  <a:schemeClr val="bg1"/>
                </a:gs>
                <a:gs pos="100000">
                  <a:srgbClr val="4DF503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6" name="Round Same Side Corner Rectangle 35"/>
          <p:cNvSpPr/>
          <p:nvPr/>
        </p:nvSpPr>
        <p:spPr>
          <a:xfrm rot="16200000">
            <a:off x="9125585" y="128841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/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7" name="Round Same Side Corner Rectangle 36"/>
          <p:cNvSpPr/>
          <p:nvPr/>
        </p:nvSpPr>
        <p:spPr>
          <a:xfrm rot="16200000">
            <a:off x="9124950" y="358457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/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8" name="Round Same Side Corner Rectangle 37"/>
          <p:cNvSpPr/>
          <p:nvPr/>
        </p:nvSpPr>
        <p:spPr>
          <a:xfrm rot="5400000">
            <a:off x="1818005" y="128841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>
                  <a:alpha val="100000"/>
                </a:srgbClr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9" name="Round Same Side Corner Rectangle 38"/>
          <p:cNvSpPr/>
          <p:nvPr/>
        </p:nvSpPr>
        <p:spPr>
          <a:xfrm rot="5400000">
            <a:off x="1818005" y="358457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/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078096" y="3966528"/>
            <a:ext cx="2035810" cy="2035810"/>
          </a:xfrm>
          <a:prstGeom prst="roundRect">
            <a:avLst>
              <a:gd name="adj" fmla="val 50000"/>
            </a:avLst>
          </a:prstGeom>
          <a:gradFill>
            <a:gsLst>
              <a:gs pos="71000">
                <a:srgbClr val="C00000"/>
              </a:gs>
              <a:gs pos="0">
                <a:srgbClr val="C00000"/>
              </a:gs>
              <a:gs pos="65000">
                <a:srgbClr val="FFC000"/>
              </a:gs>
              <a:gs pos="65000">
                <a:schemeClr val="bg1"/>
              </a:gs>
              <a:gs pos="65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078096" y="3966528"/>
            <a:ext cx="2035810" cy="203581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306696" y="4195128"/>
            <a:ext cx="1578610" cy="1578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gradFill>
              <a:gsLst>
                <a:gs pos="0">
                  <a:srgbClr val="C00000"/>
                </a:gs>
                <a:gs pos="74000">
                  <a:schemeClr val="bg1"/>
                </a:gs>
                <a:gs pos="100000">
                  <a:srgbClr val="FFC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Text Box 42">
            <a:hlinkClick r:id="rId1" action="ppaction://hlinksldjump">
              <a:snd r:embed="rId2" name="coin.wav"/>
            </a:hlinkClick>
          </p:cNvPr>
          <p:cNvSpPr txBox="1"/>
          <p:nvPr/>
        </p:nvSpPr>
        <p:spPr>
          <a:xfrm>
            <a:off x="5331143" y="4384993"/>
            <a:ext cx="152971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7200" b="1">
                <a:ln w="28575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latin typeface="Tahoma" panose="020B0604030504040204" charset="0"/>
                <a:cs typeface="Tahoma" panose="020B0604030504040204" charset="0"/>
              </a:rPr>
              <a:t>Go</a:t>
            </a:r>
            <a:endParaRPr lang="en-US" sz="7200" b="1">
              <a:ln w="28575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104140" y="1097915"/>
            <a:ext cx="104876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>
                <a:solidFill>
                  <a:schemeClr val="bg1"/>
                </a:solidFill>
                <a:effectLst>
                  <a:outerShdw blurRad="38100"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How long can a sea turtle live?</a:t>
            </a:r>
            <a:endParaRPr lang="en-US" sz="3600" b="1">
              <a:solidFill>
                <a:schemeClr val="bg1"/>
              </a:solidFill>
              <a:effectLst>
                <a:outerShdw blurRad="38100" dist="38100" dir="16200000" rotWithShape="0">
                  <a:prstClr val="black">
                    <a:alpha val="85000"/>
                  </a:prst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5" name="Text Box 44">
            <a:hlinkClick r:id="" action="ppaction://noaction">
              <a:snd r:embed="rId3" name="bomb.wav"/>
            </a:hlinkClick>
          </p:cNvPr>
          <p:cNvSpPr txBox="1"/>
          <p:nvPr/>
        </p:nvSpPr>
        <p:spPr>
          <a:xfrm>
            <a:off x="7306945" y="5719445"/>
            <a:ext cx="48945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solidFill>
                  <a:schemeClr val="tx1"/>
                </a:solidFill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500 years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6" name="Text Box 45">
            <a:hlinkClick r:id="" action="ppaction://noaction">
              <a:snd r:embed="rId3" name="bomb.wav"/>
            </a:hlinkClick>
          </p:cNvPr>
          <p:cNvSpPr txBox="1"/>
          <p:nvPr/>
        </p:nvSpPr>
        <p:spPr>
          <a:xfrm>
            <a:off x="7306945" y="3418840"/>
            <a:ext cx="48856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solidFill>
                  <a:schemeClr val="tx1"/>
                </a:solidFill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1000 years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7" name="Text Box 46">
            <a:hlinkClick r:id="" action="ppaction://noaction">
              <a:snd r:embed="rId3" name="bomb.wav"/>
            </a:hlinkClick>
          </p:cNvPr>
          <p:cNvSpPr txBox="1"/>
          <p:nvPr/>
        </p:nvSpPr>
        <p:spPr>
          <a:xfrm>
            <a:off x="0" y="5697855"/>
            <a:ext cx="47809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solidFill>
                  <a:schemeClr val="tx1"/>
                </a:solidFill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10 years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8" name="Text Box 47">
            <a:hlinkClick r:id="" action="ppaction://noaction">
              <a:snd r:embed="rId4" name="applause.wav"/>
            </a:hlinkClick>
          </p:cNvPr>
          <p:cNvSpPr txBox="1"/>
          <p:nvPr/>
        </p:nvSpPr>
        <p:spPr>
          <a:xfrm>
            <a:off x="20955" y="3397885"/>
            <a:ext cx="48641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solidFill>
                  <a:schemeClr val="tx1"/>
                </a:solidFill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100 years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10000"/>
    </mc:Choice>
    <mc:Fallback>
      <p:transition spd="med" advClick="0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99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99"/>
                            </p:stCondLst>
                            <p:childTnLst>
                              <p:par>
                                <p:cTn id="5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1" dur="10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00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d90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222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222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222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41" grpId="0" bldLvl="0" animBg="1"/>
      <p:bldP spid="41" grpId="1" animBg="1"/>
      <p:bldP spid="40" grpId="1" animBg="1"/>
      <p:bldP spid="44" grpId="0"/>
      <p:bldP spid="45" grpId="0"/>
      <p:bldP spid="47" grpId="0"/>
      <p:bldP spid="48" grpId="0"/>
      <p:bldP spid="46" grpId="0"/>
      <p:bldP spid="33" grpId="0" bldLvl="0" animBg="1"/>
      <p:bldP spid="38" grpId="0" bldLvl="0" animBg="1"/>
      <p:bldP spid="39" grpId="0" bldLvl="0" animBg="1"/>
      <p:bldP spid="36" grpId="0" bldLvl="0" animBg="1"/>
      <p:bldP spid="37" grpId="0" bldLvl="0" animBg="1"/>
      <p:bldP spid="48" grpId="1"/>
      <p:bldP spid="46" grpId="1"/>
      <p:bldP spid="45" grpId="1"/>
      <p:bldP spid="4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Rounded Rectangle 32"/>
          <p:cNvSpPr/>
          <p:nvPr/>
        </p:nvSpPr>
        <p:spPr>
          <a:xfrm>
            <a:off x="0" y="-635"/>
            <a:ext cx="12192000" cy="6858635"/>
          </a:xfrm>
          <a:prstGeom prst="roundRect">
            <a:avLst>
              <a:gd name="adj" fmla="val 0"/>
            </a:avLst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Text Box 33">
            <a:hlinkClick r:id="" action="ppaction://hlinkshowjump?jump=endshow"/>
          </p:cNvPr>
          <p:cNvSpPr txBox="1"/>
          <p:nvPr/>
        </p:nvSpPr>
        <p:spPr>
          <a:xfrm>
            <a:off x="4138295" y="1747520"/>
            <a:ext cx="3916680" cy="25533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p>
            <a:pPr algn="ctr"/>
            <a:r>
              <a:rPr lang="en-US" sz="8000" b="1">
                <a:ln w="50800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Game </a:t>
            </a:r>
            <a:endParaRPr lang="en-US" sz="8000" b="1">
              <a:ln w="50800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effectLst>
                <a:outerShdw dist="38100" dir="16200000" rotWithShape="0">
                  <a:prstClr val="black">
                    <a:alpha val="85000"/>
                  </a:prst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  <a:p>
            <a:pPr algn="ctr"/>
            <a:r>
              <a:rPr lang="en-US" sz="8000" b="1">
                <a:ln w="50800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Over</a:t>
            </a:r>
            <a:endParaRPr lang="en-US" sz="8000" b="1">
              <a:ln w="50800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effectLst>
                <a:outerShdw dist="38100" dir="16200000" rotWithShape="0">
                  <a:prstClr val="black">
                    <a:alpha val="85000"/>
                  </a:prst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9999000">
        <p:fade/>
        <p:sndAc>
          <p:stSnd>
            <p:snd r:embed="rId1" name="hammer.wav"/>
          </p:stSnd>
        </p:sndAc>
      </p:transition>
    </mc:Choice>
    <mc:Fallback>
      <p:transition advClick="0" advTm="9999000">
        <p:fade/>
        <p:sndAc>
          <p:stSnd>
            <p:snd r:embed="rId1" name="hamm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1"/>
      <p:bldP spid="34" grpId="2" bldLvl="0" build="allAtOnce"/>
      <p:bldP spid="33" grpId="0" bldLvl="0" animBg="1"/>
      <p:bldP spid="33" grpId="1" animBg="1"/>
      <p:bldP spid="34" grpId="3" bldLvl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Round Same Side Corner Rectangle 32"/>
          <p:cNvSpPr/>
          <p:nvPr/>
        </p:nvSpPr>
        <p:spPr>
          <a:xfrm rot="5400000">
            <a:off x="4375150" y="-3860800"/>
            <a:ext cx="1841500" cy="105911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87000">
                <a:srgbClr val="2D6F16"/>
              </a:gs>
              <a:gs pos="0">
                <a:srgbClr val="4DF503"/>
              </a:gs>
              <a:gs pos="71000">
                <a:srgbClr val="36AC02"/>
              </a:gs>
              <a:gs pos="100000">
                <a:srgbClr val="36AC02"/>
              </a:gs>
            </a:gsLst>
            <a:lin ang="5400000" scaled="0"/>
          </a:gradFill>
          <a:ln w="50800">
            <a:gradFill>
              <a:gsLst>
                <a:gs pos="0">
                  <a:srgbClr val="2D6F16"/>
                </a:gs>
                <a:gs pos="42000">
                  <a:schemeClr val="bg1"/>
                </a:gs>
                <a:gs pos="100000">
                  <a:srgbClr val="4DF503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6" name="Round Same Side Corner Rectangle 35"/>
          <p:cNvSpPr/>
          <p:nvPr/>
        </p:nvSpPr>
        <p:spPr>
          <a:xfrm rot="16200000">
            <a:off x="9125585" y="128841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/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7" name="Round Same Side Corner Rectangle 36"/>
          <p:cNvSpPr/>
          <p:nvPr/>
        </p:nvSpPr>
        <p:spPr>
          <a:xfrm rot="16200000">
            <a:off x="9124950" y="358457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/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8" name="Round Same Side Corner Rectangle 37"/>
          <p:cNvSpPr/>
          <p:nvPr/>
        </p:nvSpPr>
        <p:spPr>
          <a:xfrm rot="5400000">
            <a:off x="1818005" y="128841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>
                  <a:alpha val="100000"/>
                </a:srgbClr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9" name="Round Same Side Corner Rectangle 38"/>
          <p:cNvSpPr/>
          <p:nvPr/>
        </p:nvSpPr>
        <p:spPr>
          <a:xfrm rot="5400000">
            <a:off x="1818005" y="358457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/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078096" y="3966528"/>
            <a:ext cx="2035810" cy="2035810"/>
          </a:xfrm>
          <a:prstGeom prst="roundRect">
            <a:avLst>
              <a:gd name="adj" fmla="val 50000"/>
            </a:avLst>
          </a:prstGeom>
          <a:gradFill>
            <a:gsLst>
              <a:gs pos="71000">
                <a:srgbClr val="C00000"/>
              </a:gs>
              <a:gs pos="0">
                <a:srgbClr val="C00000"/>
              </a:gs>
              <a:gs pos="65000">
                <a:srgbClr val="FFC000"/>
              </a:gs>
              <a:gs pos="65000">
                <a:schemeClr val="bg1"/>
              </a:gs>
              <a:gs pos="65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078096" y="3966528"/>
            <a:ext cx="2035810" cy="203581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306696" y="4195128"/>
            <a:ext cx="1578610" cy="1578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gradFill>
              <a:gsLst>
                <a:gs pos="0">
                  <a:srgbClr val="C00000"/>
                </a:gs>
                <a:gs pos="74000">
                  <a:schemeClr val="bg1"/>
                </a:gs>
                <a:gs pos="100000">
                  <a:srgbClr val="FFC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Text Box 42">
            <a:hlinkClick r:id="rId1" action="ppaction://hlinksldjump">
              <a:snd r:embed="rId2" name="coin.wav"/>
            </a:hlinkClick>
          </p:cNvPr>
          <p:cNvSpPr txBox="1"/>
          <p:nvPr/>
        </p:nvSpPr>
        <p:spPr>
          <a:xfrm>
            <a:off x="5331143" y="4384993"/>
            <a:ext cx="152971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7200" b="1">
                <a:ln w="28575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latin typeface="Tahoma" panose="020B0604030504040204" charset="0"/>
                <a:cs typeface="Tahoma" panose="020B0604030504040204" charset="0"/>
              </a:rPr>
              <a:t>Go</a:t>
            </a:r>
            <a:endParaRPr lang="en-US" sz="7200" b="1">
              <a:ln w="28575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104140" y="864870"/>
            <a:ext cx="104876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>
                <a:solidFill>
                  <a:schemeClr val="bg1"/>
                </a:solidFill>
                <a:effectLst>
                  <a:outerShdw blurRad="38100"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Which animal has the biggest eyes in the world?</a:t>
            </a:r>
            <a:endParaRPr lang="en-US" sz="3600" b="1">
              <a:solidFill>
                <a:schemeClr val="bg1"/>
              </a:solidFill>
              <a:effectLst>
                <a:outerShdw blurRad="38100" dist="38100" dir="16200000" rotWithShape="0">
                  <a:prstClr val="black">
                    <a:alpha val="85000"/>
                  </a:prst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5" name="Text Box 44">
            <a:hlinkClick r:id="" action="ppaction://noaction">
              <a:snd r:embed="rId3" name="bomb.wav"/>
            </a:hlinkClick>
          </p:cNvPr>
          <p:cNvSpPr txBox="1"/>
          <p:nvPr/>
        </p:nvSpPr>
        <p:spPr>
          <a:xfrm>
            <a:off x="7306945" y="5719445"/>
            <a:ext cx="48945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  <a:sym typeface="+mn-ea"/>
              </a:rPr>
              <a:t>Blue Whale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6" name="Text Box 45">
            <a:hlinkClick r:id="" action="ppaction://noaction">
              <a:snd r:embed="rId3" name="bomb.wav"/>
            </a:hlinkClick>
          </p:cNvPr>
          <p:cNvSpPr txBox="1"/>
          <p:nvPr/>
        </p:nvSpPr>
        <p:spPr>
          <a:xfrm>
            <a:off x="7306945" y="3418840"/>
            <a:ext cx="48856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solidFill>
                  <a:schemeClr val="tx1"/>
                </a:solidFill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Cheetah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7" name="Text Box 46">
            <a:hlinkClick r:id="" action="ppaction://noaction">
              <a:snd r:embed="rId3" name="bomb.wav"/>
            </a:hlinkClick>
          </p:cNvPr>
          <p:cNvSpPr txBox="1"/>
          <p:nvPr/>
        </p:nvSpPr>
        <p:spPr>
          <a:xfrm>
            <a:off x="0" y="5697855"/>
            <a:ext cx="47809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solidFill>
                  <a:schemeClr val="tx1"/>
                </a:solidFill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Elephant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8" name="Text Box 47">
            <a:hlinkClick r:id="" action="ppaction://noaction">
              <a:snd r:embed="rId4" name="applause.wav"/>
            </a:hlinkClick>
          </p:cNvPr>
          <p:cNvSpPr txBox="1"/>
          <p:nvPr/>
        </p:nvSpPr>
        <p:spPr>
          <a:xfrm>
            <a:off x="20955" y="3397885"/>
            <a:ext cx="48641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solidFill>
                  <a:schemeClr val="tx1"/>
                </a:solidFill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Giant squid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10000"/>
    </mc:Choice>
    <mc:Fallback>
      <p:transition spd="med" advClick="0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349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99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99"/>
                            </p:stCondLst>
                            <p:childTnLst>
                              <p:par>
                                <p:cTn id="5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1" dur="10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00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d90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222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222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222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41" grpId="0" bldLvl="0" animBg="1"/>
      <p:bldP spid="41" grpId="1" animBg="1"/>
      <p:bldP spid="40" grpId="1" animBg="1"/>
      <p:bldP spid="44" grpId="0"/>
      <p:bldP spid="45" grpId="0"/>
      <p:bldP spid="47" grpId="0"/>
      <p:bldP spid="48" grpId="0"/>
      <p:bldP spid="46" grpId="0"/>
      <p:bldP spid="33" grpId="0" bldLvl="0" animBg="1"/>
      <p:bldP spid="38" grpId="0" bldLvl="0" animBg="1"/>
      <p:bldP spid="39" grpId="0" bldLvl="0" animBg="1"/>
      <p:bldP spid="36" grpId="0" bldLvl="0" animBg="1"/>
      <p:bldP spid="37" grpId="0" bldLvl="0" animBg="1"/>
      <p:bldP spid="48" grpId="1"/>
      <p:bldP spid="46" grpId="1"/>
      <p:bldP spid="45" grpId="1"/>
      <p:bldP spid="4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Rounded Rectangle 32"/>
          <p:cNvSpPr/>
          <p:nvPr/>
        </p:nvSpPr>
        <p:spPr>
          <a:xfrm>
            <a:off x="0" y="-635"/>
            <a:ext cx="12192000" cy="6858635"/>
          </a:xfrm>
          <a:prstGeom prst="roundRect">
            <a:avLst>
              <a:gd name="adj" fmla="val 0"/>
            </a:avLst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Text Box 33">
            <a:hlinkClick r:id="" action="ppaction://hlinkshowjump?jump=endshow"/>
          </p:cNvPr>
          <p:cNvSpPr txBox="1"/>
          <p:nvPr/>
        </p:nvSpPr>
        <p:spPr>
          <a:xfrm>
            <a:off x="4138295" y="1747520"/>
            <a:ext cx="3916680" cy="25533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p>
            <a:pPr algn="ctr"/>
            <a:r>
              <a:rPr lang="en-US" sz="8000" b="1">
                <a:ln w="50800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Game </a:t>
            </a:r>
            <a:endParaRPr lang="en-US" sz="8000" b="1">
              <a:ln w="50800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effectLst>
                <a:outerShdw dist="38100" dir="16200000" rotWithShape="0">
                  <a:prstClr val="black">
                    <a:alpha val="85000"/>
                  </a:prst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  <a:p>
            <a:pPr algn="ctr"/>
            <a:r>
              <a:rPr lang="en-US" sz="8000" b="1">
                <a:ln w="50800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effectLst>
                  <a:outerShdw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Over</a:t>
            </a:r>
            <a:endParaRPr lang="en-US" sz="8000" b="1">
              <a:ln w="50800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effectLst>
                <a:outerShdw dist="38100" dir="16200000" rotWithShape="0">
                  <a:prstClr val="black">
                    <a:alpha val="85000"/>
                  </a:prst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9999000">
        <p:fade/>
        <p:sndAc>
          <p:stSnd>
            <p:snd r:embed="rId1" name="hammer.wav"/>
          </p:stSnd>
        </p:sndAc>
      </p:transition>
    </mc:Choice>
    <mc:Fallback>
      <p:transition advClick="0" advTm="9999000">
        <p:fade/>
        <p:sndAc>
          <p:stSnd>
            <p:snd r:embed="rId1" name="hamm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32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7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9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1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1"/>
      <p:bldP spid="34" grpId="2" bldLvl="0" build="allAtOnce"/>
      <p:bldP spid="33" grpId="0" bldLvl="0" animBg="1"/>
      <p:bldP spid="33" grpId="1" animBg="1"/>
      <p:bldP spid="34" grpId="3" bldLvl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Round Same Side Corner Rectangle 32"/>
          <p:cNvSpPr/>
          <p:nvPr/>
        </p:nvSpPr>
        <p:spPr>
          <a:xfrm rot="5400000">
            <a:off x="4375150" y="-3860800"/>
            <a:ext cx="1841500" cy="1059116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87000">
                <a:srgbClr val="2D6F16"/>
              </a:gs>
              <a:gs pos="0">
                <a:srgbClr val="4DF503"/>
              </a:gs>
              <a:gs pos="71000">
                <a:srgbClr val="36AC02"/>
              </a:gs>
              <a:gs pos="100000">
                <a:srgbClr val="36AC02"/>
              </a:gs>
            </a:gsLst>
            <a:lin ang="5400000" scaled="0"/>
          </a:gradFill>
          <a:ln w="50800">
            <a:gradFill>
              <a:gsLst>
                <a:gs pos="0">
                  <a:srgbClr val="2D6F16"/>
                </a:gs>
                <a:gs pos="42000">
                  <a:schemeClr val="bg1"/>
                </a:gs>
                <a:gs pos="100000">
                  <a:srgbClr val="4DF503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6" name="Round Same Side Corner Rectangle 35"/>
          <p:cNvSpPr/>
          <p:nvPr/>
        </p:nvSpPr>
        <p:spPr>
          <a:xfrm rot="16200000">
            <a:off x="9125585" y="128841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/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7" name="Round Same Side Corner Rectangle 36"/>
          <p:cNvSpPr/>
          <p:nvPr/>
        </p:nvSpPr>
        <p:spPr>
          <a:xfrm rot="16200000">
            <a:off x="9124950" y="358457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/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8" name="Round Same Side Corner Rectangle 37"/>
          <p:cNvSpPr/>
          <p:nvPr/>
        </p:nvSpPr>
        <p:spPr>
          <a:xfrm rot="5400000">
            <a:off x="1818005" y="128841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>
                  <a:alpha val="100000"/>
                </a:srgbClr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39" name="Round Same Side Corner Rectangle 38"/>
          <p:cNvSpPr/>
          <p:nvPr/>
        </p:nvSpPr>
        <p:spPr>
          <a:xfrm rot="5400000">
            <a:off x="1818005" y="3584575"/>
            <a:ext cx="1248410" cy="488505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0">
                <a:srgbClr val="00B0F0"/>
              </a:gs>
              <a:gs pos="30000">
                <a:schemeClr val="bg1"/>
              </a:gs>
              <a:gs pos="78000">
                <a:schemeClr val="bg1"/>
              </a:gs>
            </a:gsLst>
            <a:lin ang="5400000" scaled="0"/>
          </a:gradFill>
          <a:ln w="50800">
            <a:gradFill>
              <a:gsLst>
                <a:gs pos="0">
                  <a:srgbClr val="0070C0"/>
                </a:gs>
                <a:gs pos="42000">
                  <a:schemeClr val="bg1"/>
                </a:gs>
                <a:gs pos="100000">
                  <a:srgbClr val="00B0F0"/>
                </a:gs>
              </a:gsLst>
              <a:lin ang="5400000" scaled="1"/>
            </a:gra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noFill/>
              <a:sym typeface="+mn-ea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078096" y="3966528"/>
            <a:ext cx="2035810" cy="2035810"/>
          </a:xfrm>
          <a:prstGeom prst="roundRect">
            <a:avLst>
              <a:gd name="adj" fmla="val 50000"/>
            </a:avLst>
          </a:prstGeom>
          <a:gradFill>
            <a:gsLst>
              <a:gs pos="71000">
                <a:srgbClr val="C00000"/>
              </a:gs>
              <a:gs pos="0">
                <a:srgbClr val="C00000"/>
              </a:gs>
              <a:gs pos="65000">
                <a:srgbClr val="FFC000"/>
              </a:gs>
              <a:gs pos="65000">
                <a:schemeClr val="bg1"/>
              </a:gs>
              <a:gs pos="65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078096" y="3966528"/>
            <a:ext cx="2035810" cy="203581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5306696" y="4195128"/>
            <a:ext cx="1578610" cy="15786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gradFill>
              <a:gsLst>
                <a:gs pos="0">
                  <a:srgbClr val="C00000"/>
                </a:gs>
                <a:gs pos="74000">
                  <a:schemeClr val="bg1"/>
                </a:gs>
                <a:gs pos="100000">
                  <a:srgbClr val="FFC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Text Box 42">
            <a:hlinkClick r:id="rId1" action="ppaction://hlinksldjump">
              <a:snd r:embed="rId2" name="coin.wav"/>
            </a:hlinkClick>
          </p:cNvPr>
          <p:cNvSpPr txBox="1"/>
          <p:nvPr/>
        </p:nvSpPr>
        <p:spPr>
          <a:xfrm>
            <a:off x="5331143" y="4384993"/>
            <a:ext cx="152971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sz="7200" b="1">
                <a:ln w="28575" cmpd="sng">
                  <a:gradFill>
                    <a:gsLst>
                      <a:gs pos="50000">
                        <a:schemeClr val="bg1"/>
                      </a:gs>
                      <a:gs pos="83000">
                        <a:srgbClr val="C00000"/>
                      </a:gs>
                      <a:gs pos="100000">
                        <a:srgbClr val="FFFF00"/>
                      </a:gs>
                    </a:gsLst>
                    <a:lin ang="5400000" scaled="1"/>
                  </a:gradFill>
                  <a:prstDash val="solid"/>
                </a:ln>
                <a:gradFill>
                  <a:gsLst>
                    <a:gs pos="70000">
                      <a:srgbClr val="FFFF00"/>
                    </a:gs>
                    <a:gs pos="0">
                      <a:srgbClr val="FF0000"/>
                    </a:gs>
                    <a:gs pos="70000">
                      <a:srgbClr val="E08000">
                        <a:alpha val="100000"/>
                      </a:srgbClr>
                    </a:gs>
                    <a:gs pos="70000">
                      <a:srgbClr val="FFC000"/>
                    </a:gs>
                  </a:gsLst>
                  <a:lin ang="5400000" scaled="0"/>
                </a:gradFill>
                <a:latin typeface="Tahoma" panose="020B0604030504040204" charset="0"/>
                <a:cs typeface="Tahoma" panose="020B0604030504040204" charset="0"/>
              </a:rPr>
              <a:t>Go</a:t>
            </a:r>
            <a:endParaRPr lang="en-US" sz="7200" b="1">
              <a:ln w="28575" cmpd="sng">
                <a:gradFill>
                  <a:gsLst>
                    <a:gs pos="50000">
                      <a:schemeClr val="bg1"/>
                    </a:gs>
                    <a:gs pos="83000">
                      <a:srgbClr val="C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prstDash val="solid"/>
              </a:ln>
              <a:gradFill>
                <a:gsLst>
                  <a:gs pos="70000">
                    <a:srgbClr val="FFFF00"/>
                  </a:gs>
                  <a:gs pos="0">
                    <a:srgbClr val="FF0000"/>
                  </a:gs>
                  <a:gs pos="70000">
                    <a:srgbClr val="E08000">
                      <a:alpha val="100000"/>
                    </a:srgbClr>
                  </a:gs>
                  <a:gs pos="70000">
                    <a:srgbClr val="FFC000"/>
                  </a:gs>
                </a:gsLst>
                <a:lin ang="5400000" scaled="0"/>
              </a:gradFill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104140" y="818515"/>
            <a:ext cx="104876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>
                <a:solidFill>
                  <a:schemeClr val="bg1"/>
                </a:solidFill>
                <a:effectLst>
                  <a:outerShdw blurRad="38100" dist="38100" dir="16200000" rotWithShape="0">
                    <a:prstClr val="black">
                      <a:alpha val="85000"/>
                    </a:prst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Which animal is known for its exceptional intelligence?</a:t>
            </a:r>
            <a:endParaRPr lang="en-US" sz="3600" b="1">
              <a:solidFill>
                <a:schemeClr val="bg1"/>
              </a:solidFill>
              <a:effectLst>
                <a:outerShdw blurRad="38100" dist="38100" dir="16200000" rotWithShape="0">
                  <a:prstClr val="black">
                    <a:alpha val="85000"/>
                  </a:prst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5" name="Text Box 44">
            <a:hlinkClick r:id="" action="ppaction://noaction">
              <a:snd r:embed="rId3" name="bomb.wav"/>
            </a:hlinkClick>
          </p:cNvPr>
          <p:cNvSpPr txBox="1"/>
          <p:nvPr/>
        </p:nvSpPr>
        <p:spPr>
          <a:xfrm>
            <a:off x="7306945" y="5719445"/>
            <a:ext cx="48945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solidFill>
                  <a:schemeClr val="tx1"/>
                </a:solidFill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Bat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6" name="Text Box 45">
            <a:hlinkClick r:id="" action="ppaction://noaction">
              <a:snd r:embed="rId3" name="bomb.wav"/>
            </a:hlinkClick>
          </p:cNvPr>
          <p:cNvSpPr txBox="1"/>
          <p:nvPr/>
        </p:nvSpPr>
        <p:spPr>
          <a:xfrm>
            <a:off x="7306945" y="3418840"/>
            <a:ext cx="48856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solidFill>
                  <a:schemeClr val="tx1"/>
                </a:solidFill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Elephant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7" name="Text Box 46">
            <a:hlinkClick r:id="" action="ppaction://noaction">
              <a:snd r:embed="rId3" name="bomb.wav"/>
            </a:hlinkClick>
          </p:cNvPr>
          <p:cNvSpPr txBox="1"/>
          <p:nvPr/>
        </p:nvSpPr>
        <p:spPr>
          <a:xfrm>
            <a:off x="10795" y="3408680"/>
            <a:ext cx="48742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solidFill>
                  <a:schemeClr val="tx1"/>
                </a:solidFill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Dog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  <p:sp>
        <p:nvSpPr>
          <p:cNvPr id="48" name="Text Box 47">
            <a:hlinkClick r:id="" action="ppaction://noaction">
              <a:snd r:embed="rId4" name="applause.wav"/>
            </a:hlinkClick>
          </p:cNvPr>
          <p:cNvSpPr txBox="1"/>
          <p:nvPr/>
        </p:nvSpPr>
        <p:spPr>
          <a:xfrm>
            <a:off x="0" y="5719445"/>
            <a:ext cx="48641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600" b="1">
                <a:solidFill>
                  <a:schemeClr val="tx1"/>
                </a:solidFill>
                <a:effectLst>
                  <a:outerShdw blurRad="38100" dist="38100" dir="16200000" rotWithShape="0">
                    <a:schemeClr val="bg1">
                      <a:alpha val="85000"/>
                    </a:schemeClr>
                  </a:outerShdw>
                </a:effectLst>
                <a:latin typeface="Tahoma" panose="020B0604030504040204" charset="0"/>
                <a:cs typeface="Tahoma" panose="020B0604030504040204" charset="0"/>
              </a:rPr>
              <a:t>Dolphins</a:t>
            </a:r>
            <a:endParaRPr lang="en-US" sz="3600" b="1">
              <a:solidFill>
                <a:schemeClr val="tx1"/>
              </a:solidFill>
              <a:effectLst>
                <a:outerShdw blurRad="38100" dist="38100" dir="16200000" rotWithShape="0">
                  <a:schemeClr val="bg1">
                    <a:alpha val="85000"/>
                  </a:schemeClr>
                </a:outerShdw>
              </a:effectLst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10000"/>
    </mc:Choice>
    <mc:Fallback>
      <p:transition spd="med" advClick="0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5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400"/>
                            </p:stCondLst>
                            <p:childTnLst>
                              <p:par>
                                <p:cTn id="5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1" dur="10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00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d90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222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222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222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41" grpId="0" bldLvl="0" animBg="1"/>
      <p:bldP spid="41" grpId="1" animBg="1"/>
      <p:bldP spid="40" grpId="1" animBg="1"/>
      <p:bldP spid="44" grpId="0"/>
      <p:bldP spid="45" grpId="0"/>
      <p:bldP spid="47" grpId="0"/>
      <p:bldP spid="48" grpId="0"/>
      <p:bldP spid="46" grpId="0"/>
      <p:bldP spid="33" grpId="0" bldLvl="0" animBg="1"/>
      <p:bldP spid="38" grpId="0" bldLvl="0" animBg="1"/>
      <p:bldP spid="39" grpId="0" bldLvl="0" animBg="1"/>
      <p:bldP spid="36" grpId="0" bldLvl="0" animBg="1"/>
      <p:bldP spid="37" grpId="0" bldLvl="0" animBg="1"/>
      <p:bldP spid="48" grpId="1"/>
      <p:bldP spid="46" grpId="1"/>
      <p:bldP spid="45" grpId="1"/>
      <p:bldP spid="47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1102</Words>
  <Application>WPS Presentation</Application>
  <PresentationFormat>Widescreen</PresentationFormat>
  <Paragraphs>270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Tahoma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Questions game over</dc:title>
  <dc:creator>Mohcin147</dc:creator>
  <cp:keywords>Powerpoint questions game; powerpoint one answer</cp:keywords>
  <cp:lastModifiedBy>Win</cp:lastModifiedBy>
  <cp:revision>9</cp:revision>
  <dcterms:created xsi:type="dcterms:W3CDTF">2023-07-21T09:03:21Z</dcterms:created>
  <dcterms:modified xsi:type="dcterms:W3CDTF">2023-07-21T14:31:17Z</dcterms:modified>
  <cp:category>Game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036EE45D1F4D47BBAD986EA0D19596E5</vt:lpwstr>
  </property>
  <property fmtid="{D5CDD505-2E9C-101B-9397-08002B2CF9AE}" pid="3" name="KSOProductBuildVer">
    <vt:lpwstr>1033-11.2.0.11537</vt:lpwstr>
  </property>
</Properties>
</file>