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4" r:id="rId3"/>
    <p:sldId id="265" r:id="rId4"/>
    <p:sldId id="260" r:id="rId6"/>
    <p:sldId id="261" r:id="rId7"/>
    <p:sldId id="267" r:id="rId8"/>
    <p:sldId id="263" r:id="rId9"/>
    <p:sldId id="266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4.wav"/><Relationship Id="rId2" Type="http://schemas.openxmlformats.org/officeDocument/2006/relationships/slide" Target="slide5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4.wav"/><Relationship Id="rId2" Type="http://schemas.openxmlformats.org/officeDocument/2006/relationships/slide" Target="slide8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3704590" y="1094740"/>
            <a:ext cx="4782820" cy="2984500"/>
            <a:chOff x="5906" y="-7167"/>
            <a:chExt cx="7532" cy="4700"/>
          </a:xfrm>
        </p:grpSpPr>
        <p:sp>
          <p:nvSpPr>
            <p:cNvPr id="80" name="Donut 79"/>
            <p:cNvSpPr/>
            <p:nvPr/>
          </p:nvSpPr>
          <p:spPr>
            <a:xfrm>
              <a:off x="8376" y="-7129"/>
              <a:ext cx="4483" cy="4483"/>
            </a:xfrm>
            <a:prstGeom prst="donu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Heart 21"/>
            <p:cNvSpPr/>
            <p:nvPr/>
          </p:nvSpPr>
          <p:spPr>
            <a:xfrm>
              <a:off x="6213" y="-7167"/>
              <a:ext cx="3179" cy="3179"/>
            </a:xfrm>
            <a:prstGeom prst="hear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7818" y="-4355"/>
              <a:ext cx="3709" cy="188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7200" b="1">
                  <a:ln w="444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blurRad="88900" dist="38100" dir="16200000" rotWithShape="0">
                      <a:prstClr val="black">
                        <a:alpha val="100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Over</a:t>
              </a:r>
              <a:endParaRPr lang="en-US" sz="7200" b="1">
                <a:ln w="444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blurRad="88900" dist="38100" dir="16200000" rotWithShape="0">
                    <a:prstClr val="black">
                      <a:alpha val="100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603" y="-5426"/>
              <a:ext cx="4914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8000" b="1">
                  <a:ln w="571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Game</a:t>
              </a:r>
              <a:endParaRPr lang="en-US" sz="8000" b="1">
                <a:ln w="571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5906" y="-6825"/>
              <a:ext cx="7532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9600" b="1">
                  <a:ln w="698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61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Shapes</a:t>
              </a:r>
              <a:endParaRPr lang="en-US" sz="9600" b="1">
                <a:ln w="698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61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810635" y="4858385"/>
            <a:ext cx="4572000" cy="1250315"/>
          </a:xfrm>
          <a:prstGeom prst="roundRect">
            <a:avLst>
              <a:gd name="adj" fmla="val 50000"/>
            </a:avLst>
          </a:prstGeom>
          <a:gradFill>
            <a:gsLst>
              <a:gs pos="58000">
                <a:srgbClr val="0070C0"/>
              </a:gs>
              <a:gs pos="0">
                <a:srgbClr val="00B0F0"/>
              </a:gs>
              <a:gs pos="59000">
                <a:srgbClr val="002060"/>
              </a:gs>
              <a:gs pos="100000">
                <a:srgbClr val="0070C0"/>
              </a:gs>
            </a:gsLst>
            <a:lin ang="5400000" scaled="0"/>
          </a:gradFill>
          <a:ln w="50800">
            <a:gradFill>
              <a:gsLst>
                <a:gs pos="0">
                  <a:srgbClr val="00206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noFill/>
            </a:endParaRPr>
          </a:p>
        </p:txBody>
      </p:sp>
      <p:sp>
        <p:nvSpPr>
          <p:cNvPr id="9" name="Text Box 8">
            <a:hlinkClick r:id="rId1" action="ppaction://hlinksldjump">
              <a:snd r:embed="rId2" name="click.wav"/>
            </a:hlinkClick>
          </p:cNvPr>
          <p:cNvSpPr txBox="1"/>
          <p:nvPr/>
        </p:nvSpPr>
        <p:spPr>
          <a:xfrm>
            <a:off x="3810635" y="5032375"/>
            <a:ext cx="45707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Click to start</a:t>
            </a:r>
            <a:endParaRPr lang="en-US" sz="4800" b="1">
              <a:ln w="28575" cmpd="sng">
                <a:gradFill>
                  <a:gsLst>
                    <a:gs pos="50000">
                      <a:schemeClr val="bg1"/>
                    </a:gs>
                    <a:gs pos="80000">
                      <a:schemeClr val="bg1"/>
                    </a:gs>
                    <a:gs pos="100000">
                      <a:schemeClr val="bg1"/>
                    </a:gs>
                  </a:gsLst>
                  <a:lin ang="5460000" scaled="0"/>
                </a:gradFill>
                <a:prstDash val="solid"/>
              </a:ln>
              <a:gradFill>
                <a:gsLst>
                  <a:gs pos="50000">
                    <a:schemeClr val="bg1"/>
                  </a:gs>
                  <a:gs pos="10000">
                    <a:schemeClr val="bg1"/>
                  </a:gs>
                  <a:gs pos="61000">
                    <a:schemeClr val="bg2">
                      <a:lumMod val="75000"/>
                    </a:schemeClr>
                  </a:gs>
                  <a:gs pos="60000">
                    <a:schemeClr val="bg1"/>
                  </a:gs>
                  <a:gs pos="0">
                    <a:schemeClr val="bg2">
                      <a:lumMod val="75000"/>
                      <a:alpha val="91000"/>
                    </a:schemeClr>
                  </a:gs>
                </a:gsLst>
                <a:lin ang="552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9999000">
        <p:fade/>
        <p:sndAc>
          <p:stSnd>
            <p:snd r:embed="rId3" name="suction.wav"/>
          </p:stSnd>
        </p:sndAc>
      </p:transition>
    </mc:Choice>
    <mc:Fallback>
      <p:transition advClick="0" advTm="9999000">
        <p:fade/>
        <p:sndAc>
          <p:stSnd>
            <p:snd r:embed="rId3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3" bldLvl="0" build="allAtOnce"/>
      <p:bldP spid="3" grpId="0" bldLvl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4460240"/>
            <a:ext cx="3916680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Winner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04590" y="1094740"/>
            <a:ext cx="4782820" cy="2984500"/>
            <a:chOff x="5906" y="-7167"/>
            <a:chExt cx="7532" cy="4700"/>
          </a:xfrm>
        </p:grpSpPr>
        <p:sp>
          <p:nvSpPr>
            <p:cNvPr id="4" name="Donut 3"/>
            <p:cNvSpPr/>
            <p:nvPr/>
          </p:nvSpPr>
          <p:spPr>
            <a:xfrm>
              <a:off x="8376" y="-7129"/>
              <a:ext cx="4483" cy="4483"/>
            </a:xfrm>
            <a:prstGeom prst="donu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Heart 8"/>
            <p:cNvSpPr/>
            <p:nvPr/>
          </p:nvSpPr>
          <p:spPr>
            <a:xfrm>
              <a:off x="6213" y="-7167"/>
              <a:ext cx="3179" cy="3179"/>
            </a:xfrm>
            <a:prstGeom prst="hear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818" y="-4355"/>
              <a:ext cx="3709" cy="188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7200" b="1">
                  <a:ln w="444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blurRad="88900" dist="38100" dir="16200000" rotWithShape="0">
                      <a:prstClr val="black">
                        <a:alpha val="100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Over</a:t>
              </a:r>
              <a:endParaRPr lang="en-US" sz="7200" b="1">
                <a:ln w="444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blurRad="88900" dist="38100" dir="16200000" rotWithShape="0">
                    <a:prstClr val="black">
                      <a:alpha val="100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603" y="-5426"/>
              <a:ext cx="4914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8000" b="1">
                  <a:ln w="571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Game</a:t>
              </a:r>
              <a:endParaRPr lang="en-US" sz="8000" b="1">
                <a:ln w="571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5906" y="-6825"/>
              <a:ext cx="7532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9600" b="1">
                  <a:ln w="698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61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Shapes</a:t>
              </a:r>
              <a:endParaRPr lang="en-US" sz="9600" b="1">
                <a:ln w="698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61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applause.wav"/>
          </p:stSnd>
        </p:sndAc>
      </p:transition>
    </mc:Choice>
    <mc:Fallback>
      <p:transition advClick="0" advTm="9999000">
        <p:fade/>
        <p:sndAc>
          <p:stSnd>
            <p:snd r:embed="rId1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uiExpand="1" build="allAtOnce"/>
      <p:bldP spid="34" grpId="3" bldLvl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Heart 21"/>
          <p:cNvSpPr/>
          <p:nvPr/>
        </p:nvSpPr>
        <p:spPr>
          <a:xfrm>
            <a:off x="947420" y="443230"/>
            <a:ext cx="1645920" cy="1645920"/>
          </a:xfrm>
          <a:prstGeom prst="hea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nut 23"/>
          <p:cNvSpPr/>
          <p:nvPr/>
        </p:nvSpPr>
        <p:spPr>
          <a:xfrm>
            <a:off x="3110230" y="443230"/>
            <a:ext cx="1645920" cy="1645920"/>
          </a:xfrm>
          <a:prstGeom prst="don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5273040" y="443230"/>
            <a:ext cx="1645920" cy="1645920"/>
          </a:xfrm>
          <a:prstGeom prst="hexagon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&quot;No&quot; Symbol 43"/>
          <p:cNvSpPr/>
          <p:nvPr/>
        </p:nvSpPr>
        <p:spPr>
          <a:xfrm>
            <a:off x="7435850" y="443230"/>
            <a:ext cx="1645920" cy="1645920"/>
          </a:xfrm>
          <a:prstGeom prst="noSmoking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Flowchart: Extract 55"/>
          <p:cNvSpPr/>
          <p:nvPr/>
        </p:nvSpPr>
        <p:spPr>
          <a:xfrm>
            <a:off x="9598660" y="443230"/>
            <a:ext cx="1645920" cy="1645920"/>
          </a:xfrm>
          <a:prstGeom prst="flowChartExtra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Hexagon 56"/>
          <p:cNvSpPr/>
          <p:nvPr/>
        </p:nvSpPr>
        <p:spPr>
          <a:xfrm>
            <a:off x="947420" y="2606040"/>
            <a:ext cx="1645920" cy="1645920"/>
          </a:xfrm>
          <a:prstGeom prst="hexagon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Heart 58"/>
          <p:cNvSpPr/>
          <p:nvPr/>
        </p:nvSpPr>
        <p:spPr>
          <a:xfrm>
            <a:off x="3110230" y="2606040"/>
            <a:ext cx="1645920" cy="1645920"/>
          </a:xfrm>
          <a:prstGeom prst="hea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&quot;No&quot; Symbol 62"/>
          <p:cNvSpPr/>
          <p:nvPr/>
        </p:nvSpPr>
        <p:spPr>
          <a:xfrm>
            <a:off x="7435850" y="2606040"/>
            <a:ext cx="1645920" cy="1645920"/>
          </a:xfrm>
          <a:prstGeom prst="noSmoking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9598660" y="2606040"/>
            <a:ext cx="1645920" cy="1645920"/>
          </a:xfrm>
          <a:prstGeom prst="star5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947420" y="4768850"/>
            <a:ext cx="1645920" cy="1645920"/>
          </a:xfrm>
          <a:prstGeom prst="star5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110230" y="4768850"/>
            <a:ext cx="1645920" cy="164592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Donut 79"/>
          <p:cNvSpPr/>
          <p:nvPr/>
        </p:nvSpPr>
        <p:spPr>
          <a:xfrm>
            <a:off x="5273040" y="4768850"/>
            <a:ext cx="1645920" cy="1645920"/>
          </a:xfrm>
          <a:prstGeom prst="don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7435850" y="4768850"/>
            <a:ext cx="1645920" cy="1645920"/>
          </a:xfrm>
          <a:prstGeom prst="triangl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9598660" y="4768850"/>
            <a:ext cx="1645920" cy="164592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3" grpId="1" animBg="1"/>
      <p:bldP spid="57" grpId="1" animBg="1"/>
      <p:bldP spid="58" grpId="1" animBg="1"/>
      <p:bldP spid="76" grpId="1" animBg="1"/>
      <p:bldP spid="77" grpId="1" animBg="1"/>
      <p:bldP spid="118" grpId="0" bldLvl="0" animBg="1"/>
      <p:bldP spid="118" grpId="1" animBg="1"/>
      <p:bldP spid="1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Heart 21"/>
          <p:cNvSpPr/>
          <p:nvPr/>
        </p:nvSpPr>
        <p:spPr>
          <a:xfrm>
            <a:off x="947420" y="443230"/>
            <a:ext cx="1645920" cy="1645920"/>
          </a:xfrm>
          <a:prstGeom prst="hea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nut 23"/>
          <p:cNvSpPr/>
          <p:nvPr/>
        </p:nvSpPr>
        <p:spPr>
          <a:xfrm>
            <a:off x="3110230" y="443230"/>
            <a:ext cx="1645920" cy="1645920"/>
          </a:xfrm>
          <a:prstGeom prst="don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5273040" y="443230"/>
            <a:ext cx="1645920" cy="1645920"/>
          </a:xfrm>
          <a:prstGeom prst="hexagon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&quot;No&quot; Symbol 43"/>
          <p:cNvSpPr/>
          <p:nvPr/>
        </p:nvSpPr>
        <p:spPr>
          <a:xfrm>
            <a:off x="7435850" y="443230"/>
            <a:ext cx="1645920" cy="1645920"/>
          </a:xfrm>
          <a:prstGeom prst="noSmoking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Flowchart: Extract 55"/>
          <p:cNvSpPr/>
          <p:nvPr/>
        </p:nvSpPr>
        <p:spPr>
          <a:xfrm>
            <a:off x="9598660" y="443230"/>
            <a:ext cx="1645920" cy="1645920"/>
          </a:xfrm>
          <a:prstGeom prst="flowChartExtra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Hexagon 56"/>
          <p:cNvSpPr/>
          <p:nvPr/>
        </p:nvSpPr>
        <p:spPr>
          <a:xfrm>
            <a:off x="947420" y="2606040"/>
            <a:ext cx="1645920" cy="1645920"/>
          </a:xfrm>
          <a:prstGeom prst="hexagon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Heart 58"/>
          <p:cNvSpPr/>
          <p:nvPr/>
        </p:nvSpPr>
        <p:spPr>
          <a:xfrm>
            <a:off x="3110230" y="2606040"/>
            <a:ext cx="1645920" cy="1645920"/>
          </a:xfrm>
          <a:prstGeom prst="hear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&quot;No&quot; Symbol 62"/>
          <p:cNvSpPr/>
          <p:nvPr/>
        </p:nvSpPr>
        <p:spPr>
          <a:xfrm>
            <a:off x="7435850" y="2606040"/>
            <a:ext cx="1645920" cy="1645920"/>
          </a:xfrm>
          <a:prstGeom prst="noSmoking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9598660" y="2606040"/>
            <a:ext cx="1645920" cy="1645920"/>
          </a:xfrm>
          <a:prstGeom prst="star5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947420" y="4768850"/>
            <a:ext cx="1645920" cy="1645920"/>
          </a:xfrm>
          <a:prstGeom prst="star5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110230" y="4768850"/>
            <a:ext cx="1645920" cy="164592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Donut 79"/>
          <p:cNvSpPr/>
          <p:nvPr/>
        </p:nvSpPr>
        <p:spPr>
          <a:xfrm>
            <a:off x="5273040" y="4768850"/>
            <a:ext cx="1645920" cy="1645920"/>
          </a:xfrm>
          <a:prstGeom prst="donu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7435850" y="4768850"/>
            <a:ext cx="1645920" cy="1645920"/>
          </a:xfrm>
          <a:prstGeom prst="triangl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9598660" y="4768850"/>
            <a:ext cx="1645920" cy="164592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2" action="ppaction://hlinksldjump">
              <a:snd r:embed="rId3" name="chimes.wav"/>
            </a:hlinkClick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22" grpId="2" bldLvl="0" animBg="1"/>
      <p:bldP spid="23" grpId="1" animBg="1"/>
      <p:bldP spid="24" grpId="0" bldLvl="0" animBg="1"/>
      <p:bldP spid="24" grpId="1" bldLvl="0" animBg="1"/>
      <p:bldP spid="29" grpId="0" animBg="1"/>
      <p:bldP spid="29" grpId="1" animBg="1"/>
      <p:bldP spid="44" grpId="0" animBg="1"/>
      <p:bldP spid="44" grpId="1" animBg="1"/>
      <p:bldP spid="56" grpId="0" animBg="1"/>
      <p:bldP spid="56" grpId="1" animBg="1"/>
      <p:bldP spid="57" grpId="0" bldLvl="0" animBg="1"/>
      <p:bldP spid="57" grpId="1" animBg="1"/>
      <p:bldP spid="57" grpId="2" bldLvl="0" animBg="1"/>
      <p:bldP spid="58" grpId="1" animBg="1"/>
      <p:bldP spid="59" grpId="0" bldLvl="0" animBg="1"/>
      <p:bldP spid="59" grpId="1" bldLvl="0" animBg="1"/>
      <p:bldP spid="63" grpId="0" bldLvl="0" animBg="1"/>
      <p:bldP spid="63" grpId="1" bldLvl="0" animBg="1"/>
      <p:bldP spid="65" grpId="0" bldLvl="0" animBg="1"/>
      <p:bldP spid="65" grpId="1" bldLvl="0" animBg="1"/>
      <p:bldP spid="76" grpId="0" bldLvl="0" animBg="1"/>
      <p:bldP spid="76" grpId="1" animBg="1"/>
      <p:bldP spid="76" grpId="2" bldLvl="0" animBg="1"/>
      <p:bldP spid="77" grpId="1" animBg="1"/>
      <p:bldP spid="78" grpId="0" bldLvl="0" animBg="1"/>
      <p:bldP spid="78" grpId="1" bldLvl="0" animBg="1"/>
      <p:bldP spid="80" grpId="0" bldLvl="0" animBg="1"/>
      <p:bldP spid="80" grpId="1" bldLvl="0" animBg="1"/>
      <p:bldP spid="82" grpId="0" bldLvl="0" animBg="1"/>
      <p:bldP spid="82" grpId="1" bldLvl="0" animBg="1"/>
      <p:bldP spid="84" grpId="0" bldLvl="0" animBg="1"/>
      <p:bldP spid="84" grpId="1" bldLvl="0" animBg="1"/>
      <p:bldP spid="118" grpId="0" bldLvl="0" animBg="1"/>
      <p:bldP spid="118" grpId="1" animBg="1"/>
      <p:bldP spid="1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Merge 21"/>
          <p:cNvSpPr/>
          <p:nvPr/>
        </p:nvSpPr>
        <p:spPr>
          <a:xfrm>
            <a:off x="947420" y="443230"/>
            <a:ext cx="1645920" cy="1645920"/>
          </a:xfrm>
          <a:prstGeom prst="flowChartMerg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10230" y="443230"/>
            <a:ext cx="1645920" cy="164592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Merge 28"/>
          <p:cNvSpPr/>
          <p:nvPr/>
        </p:nvSpPr>
        <p:spPr>
          <a:xfrm>
            <a:off x="5273040" y="443230"/>
            <a:ext cx="1645920" cy="1645920"/>
          </a:xfrm>
          <a:prstGeom prst="flowChartMerg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Heart 43"/>
          <p:cNvSpPr/>
          <p:nvPr/>
        </p:nvSpPr>
        <p:spPr>
          <a:xfrm>
            <a:off x="7435850" y="443230"/>
            <a:ext cx="1645920" cy="1645920"/>
          </a:xfrm>
          <a:prstGeom prst="hear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9598660" y="443230"/>
            <a:ext cx="1645920" cy="1645920"/>
          </a:xfrm>
          <a:prstGeom prst="diamond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Heart 56"/>
          <p:cNvSpPr/>
          <p:nvPr/>
        </p:nvSpPr>
        <p:spPr>
          <a:xfrm>
            <a:off x="947420" y="2606040"/>
            <a:ext cx="1645920" cy="1645920"/>
          </a:xfrm>
          <a:prstGeom prst="hear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3110230" y="2606040"/>
            <a:ext cx="1645920" cy="1645920"/>
          </a:xfrm>
          <a:prstGeom prst="mathMultiply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>
            <a:off x="7435850" y="2606040"/>
            <a:ext cx="1645920" cy="1645920"/>
          </a:xfrm>
          <a:prstGeom prst="hexagon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98660" y="2606040"/>
            <a:ext cx="1645920" cy="164592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947420" y="4768850"/>
            <a:ext cx="1645920" cy="1645920"/>
          </a:xfrm>
          <a:prstGeom prst="mathMultiply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Hexagon 77"/>
          <p:cNvSpPr/>
          <p:nvPr/>
        </p:nvSpPr>
        <p:spPr>
          <a:xfrm>
            <a:off x="3110230" y="4768850"/>
            <a:ext cx="1645920" cy="1645920"/>
          </a:xfrm>
          <a:prstGeom prst="hexagon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Donut 79"/>
          <p:cNvSpPr/>
          <p:nvPr/>
        </p:nvSpPr>
        <p:spPr>
          <a:xfrm>
            <a:off x="5273040" y="4768850"/>
            <a:ext cx="1645920" cy="1645920"/>
          </a:xfrm>
          <a:prstGeom prst="don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7435850" y="4768850"/>
            <a:ext cx="1645920" cy="1645920"/>
          </a:xfrm>
          <a:prstGeom prst="diamond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Donut 83"/>
          <p:cNvSpPr/>
          <p:nvPr/>
        </p:nvSpPr>
        <p:spPr>
          <a:xfrm>
            <a:off x="9598660" y="4768850"/>
            <a:ext cx="1645920" cy="1645920"/>
          </a:xfrm>
          <a:prstGeom prst="don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3" grpId="1" animBg="1"/>
      <p:bldP spid="57" grpId="1" animBg="1"/>
      <p:bldP spid="58" grpId="1" animBg="1"/>
      <p:bldP spid="76" grpId="1" animBg="1"/>
      <p:bldP spid="77" grpId="1" animBg="1"/>
      <p:bldP spid="118" grpId="0" bldLvl="0" animBg="1"/>
      <p:bldP spid="118" grpId="1" animBg="1"/>
      <p:bldP spid="1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Merge 21"/>
          <p:cNvSpPr/>
          <p:nvPr/>
        </p:nvSpPr>
        <p:spPr>
          <a:xfrm>
            <a:off x="947420" y="443230"/>
            <a:ext cx="1645920" cy="1645920"/>
          </a:xfrm>
          <a:prstGeom prst="flowChartMerg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10230" y="443230"/>
            <a:ext cx="1645920" cy="164592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Merge 28"/>
          <p:cNvSpPr/>
          <p:nvPr/>
        </p:nvSpPr>
        <p:spPr>
          <a:xfrm>
            <a:off x="5273040" y="443230"/>
            <a:ext cx="1645920" cy="1645920"/>
          </a:xfrm>
          <a:prstGeom prst="flowChartMerg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Heart 43"/>
          <p:cNvSpPr/>
          <p:nvPr/>
        </p:nvSpPr>
        <p:spPr>
          <a:xfrm>
            <a:off x="7435850" y="443230"/>
            <a:ext cx="1645920" cy="1645920"/>
          </a:xfrm>
          <a:prstGeom prst="hear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Diamond 55"/>
          <p:cNvSpPr/>
          <p:nvPr/>
        </p:nvSpPr>
        <p:spPr>
          <a:xfrm>
            <a:off x="9598660" y="443230"/>
            <a:ext cx="1645920" cy="1645920"/>
          </a:xfrm>
          <a:prstGeom prst="diamond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Heart 56"/>
          <p:cNvSpPr/>
          <p:nvPr/>
        </p:nvSpPr>
        <p:spPr>
          <a:xfrm>
            <a:off x="947420" y="2606040"/>
            <a:ext cx="1645920" cy="1645920"/>
          </a:xfrm>
          <a:prstGeom prst="hear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3110230" y="2606040"/>
            <a:ext cx="1645920" cy="1645920"/>
          </a:xfrm>
          <a:prstGeom prst="mathMultiply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>
            <a:off x="7435850" y="2606040"/>
            <a:ext cx="1645920" cy="1645920"/>
          </a:xfrm>
          <a:prstGeom prst="hexagon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98660" y="2606040"/>
            <a:ext cx="1645920" cy="164592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947420" y="4768850"/>
            <a:ext cx="1645920" cy="1645920"/>
          </a:xfrm>
          <a:prstGeom prst="mathMultiply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Hexagon 77"/>
          <p:cNvSpPr/>
          <p:nvPr/>
        </p:nvSpPr>
        <p:spPr>
          <a:xfrm>
            <a:off x="3110230" y="4768850"/>
            <a:ext cx="1645920" cy="1645920"/>
          </a:xfrm>
          <a:prstGeom prst="hexagon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Donut 79"/>
          <p:cNvSpPr/>
          <p:nvPr/>
        </p:nvSpPr>
        <p:spPr>
          <a:xfrm>
            <a:off x="5273040" y="4768850"/>
            <a:ext cx="1645920" cy="1645920"/>
          </a:xfrm>
          <a:prstGeom prst="don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7435850" y="4768850"/>
            <a:ext cx="1645920" cy="1645920"/>
          </a:xfrm>
          <a:prstGeom prst="diamond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Donut 83"/>
          <p:cNvSpPr/>
          <p:nvPr/>
        </p:nvSpPr>
        <p:spPr>
          <a:xfrm>
            <a:off x="9598660" y="4768850"/>
            <a:ext cx="1645920" cy="1645920"/>
          </a:xfrm>
          <a:prstGeom prst="donu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2" action="ppaction://hlinksldjump">
              <a:snd r:embed="rId3" name="chimes.wav"/>
            </a:hlinkClick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22" grpId="2" bldLvl="0" animBg="1"/>
      <p:bldP spid="23" grpId="1" animBg="1"/>
      <p:bldP spid="24" grpId="0" bldLvl="0" animBg="1"/>
      <p:bldP spid="24" grpId="1" bldLvl="0" animBg="1"/>
      <p:bldP spid="29" grpId="0" bldLvl="0" animBg="1"/>
      <p:bldP spid="29" grpId="1" bldLvl="0" animBg="1"/>
      <p:bldP spid="44" grpId="0" bldLvl="0" animBg="1"/>
      <p:bldP spid="44" grpId="1" bldLvl="0" animBg="1"/>
      <p:bldP spid="56" grpId="0" bldLvl="0" animBg="1"/>
      <p:bldP spid="56" grpId="1" bldLvl="0" animBg="1"/>
      <p:bldP spid="57" grpId="0" bldLvl="0" animBg="1"/>
      <p:bldP spid="57" grpId="1" animBg="1"/>
      <p:bldP spid="57" grpId="2" bldLvl="0" animBg="1"/>
      <p:bldP spid="58" grpId="1" animBg="1"/>
      <p:bldP spid="59" grpId="0" bldLvl="0" animBg="1"/>
      <p:bldP spid="59" grpId="1" bldLvl="0" animBg="1"/>
      <p:bldP spid="63" grpId="0" bldLvl="0" animBg="1"/>
      <p:bldP spid="63" grpId="1" bldLvl="0" animBg="1"/>
      <p:bldP spid="65" grpId="0" bldLvl="0" animBg="1"/>
      <p:bldP spid="65" grpId="1" bldLvl="0" animBg="1"/>
      <p:bldP spid="76" grpId="0" bldLvl="0" animBg="1"/>
      <p:bldP spid="76" grpId="1" animBg="1"/>
      <p:bldP spid="76" grpId="2" bldLvl="0" animBg="1"/>
      <p:bldP spid="77" grpId="1" animBg="1"/>
      <p:bldP spid="78" grpId="0" bldLvl="0" animBg="1"/>
      <p:bldP spid="78" grpId="1" bldLvl="0" animBg="1"/>
      <p:bldP spid="80" grpId="0" bldLvl="0" animBg="1"/>
      <p:bldP spid="80" grpId="1" bldLvl="0" animBg="1"/>
      <p:bldP spid="82" grpId="0" bldLvl="0" animBg="1"/>
      <p:bldP spid="82" grpId="1" bldLvl="0" animBg="1"/>
      <p:bldP spid="84" grpId="0" bldLvl="0" animBg="1"/>
      <p:bldP spid="84" grpId="1" bldLvl="0" animBg="1"/>
      <p:bldP spid="118" grpId="0" bldLvl="0" animBg="1"/>
      <p:bldP spid="118" grpId="1" animBg="1"/>
      <p:bldP spid="1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947420" y="443230"/>
            <a:ext cx="1645920" cy="1645920"/>
          </a:xfrm>
          <a:prstGeom prst="cloud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lowchart: Manual Operation 23"/>
          <p:cNvSpPr/>
          <p:nvPr/>
        </p:nvSpPr>
        <p:spPr>
          <a:xfrm>
            <a:off x="3110230" y="443230"/>
            <a:ext cx="1645920" cy="1645920"/>
          </a:xfrm>
          <a:prstGeom prst="flowChartManualOperation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5273040" y="443230"/>
            <a:ext cx="1645920" cy="1645920"/>
          </a:xfrm>
          <a:prstGeom prst="cloud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Flowchart: Punched Tape 43"/>
          <p:cNvSpPr/>
          <p:nvPr/>
        </p:nvSpPr>
        <p:spPr>
          <a:xfrm>
            <a:off x="7435850" y="443230"/>
            <a:ext cx="1645920" cy="1645920"/>
          </a:xfrm>
          <a:prstGeom prst="flowChartPunchedTap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ound Diagonal Corner Rectangle 55"/>
          <p:cNvSpPr/>
          <p:nvPr/>
        </p:nvSpPr>
        <p:spPr>
          <a:xfrm>
            <a:off x="9598660" y="443230"/>
            <a:ext cx="1645920" cy="164592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947420" y="2606040"/>
            <a:ext cx="1645920" cy="1645920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7-Point Star 58"/>
          <p:cNvSpPr/>
          <p:nvPr/>
        </p:nvSpPr>
        <p:spPr>
          <a:xfrm>
            <a:off x="3110230" y="2606040"/>
            <a:ext cx="1645920" cy="1645920"/>
          </a:xfrm>
          <a:prstGeom prst="star7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7435850" y="2606040"/>
            <a:ext cx="1645920" cy="1645920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Wave 64"/>
          <p:cNvSpPr/>
          <p:nvPr/>
        </p:nvSpPr>
        <p:spPr>
          <a:xfrm>
            <a:off x="9598660" y="2606040"/>
            <a:ext cx="1645920" cy="1645920"/>
          </a:xfrm>
          <a:prstGeom prst="wav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7-Point Star 75"/>
          <p:cNvSpPr/>
          <p:nvPr/>
        </p:nvSpPr>
        <p:spPr>
          <a:xfrm>
            <a:off x="947420" y="4768850"/>
            <a:ext cx="1645920" cy="1645920"/>
          </a:xfrm>
          <a:prstGeom prst="star7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ound Diagonal Corner Rectangle 77"/>
          <p:cNvSpPr/>
          <p:nvPr/>
        </p:nvSpPr>
        <p:spPr>
          <a:xfrm>
            <a:off x="3110230" y="4768850"/>
            <a:ext cx="1645920" cy="164592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Flowchart: Manual Operation 79"/>
          <p:cNvSpPr/>
          <p:nvPr/>
        </p:nvSpPr>
        <p:spPr>
          <a:xfrm>
            <a:off x="5273040" y="4768850"/>
            <a:ext cx="1645920" cy="1645920"/>
          </a:xfrm>
          <a:prstGeom prst="flowChartManualOperation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Wave 81"/>
          <p:cNvSpPr/>
          <p:nvPr/>
        </p:nvSpPr>
        <p:spPr>
          <a:xfrm>
            <a:off x="7435850" y="4768850"/>
            <a:ext cx="1645920" cy="1645920"/>
          </a:xfrm>
          <a:prstGeom prst="wav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Flowchart: Punched Tape 83"/>
          <p:cNvSpPr/>
          <p:nvPr/>
        </p:nvSpPr>
        <p:spPr>
          <a:xfrm>
            <a:off x="9598660" y="4768850"/>
            <a:ext cx="1645920" cy="1645920"/>
          </a:xfrm>
          <a:prstGeom prst="flowChartPunchedTap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3" grpId="1" animBg="1"/>
      <p:bldP spid="57" grpId="1" animBg="1"/>
      <p:bldP spid="58" grpId="1" animBg="1"/>
      <p:bldP spid="76" grpId="1" animBg="1"/>
      <p:bldP spid="77" grpId="1" animBg="1"/>
      <p:bldP spid="118" grpId="0" bldLvl="0" animBg="1"/>
      <p:bldP spid="118" grpId="1" animBg="1"/>
      <p:bldP spid="1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947420" y="443230"/>
            <a:ext cx="1645920" cy="1645920"/>
          </a:xfrm>
          <a:prstGeom prst="cloud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lowchart: Manual Operation 23"/>
          <p:cNvSpPr/>
          <p:nvPr/>
        </p:nvSpPr>
        <p:spPr>
          <a:xfrm>
            <a:off x="3110230" y="443230"/>
            <a:ext cx="1645920" cy="1645920"/>
          </a:xfrm>
          <a:prstGeom prst="flowChartManualOperation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5273040" y="443230"/>
            <a:ext cx="1645920" cy="1645920"/>
          </a:xfrm>
          <a:prstGeom prst="cloud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Flowchart: Punched Tape 43"/>
          <p:cNvSpPr/>
          <p:nvPr/>
        </p:nvSpPr>
        <p:spPr>
          <a:xfrm>
            <a:off x="7435850" y="443230"/>
            <a:ext cx="1645920" cy="1645920"/>
          </a:xfrm>
          <a:prstGeom prst="flowChartPunchedTap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ound Diagonal Corner Rectangle 55"/>
          <p:cNvSpPr/>
          <p:nvPr/>
        </p:nvSpPr>
        <p:spPr>
          <a:xfrm>
            <a:off x="9598660" y="443230"/>
            <a:ext cx="1645920" cy="164592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ounded Rectangle 5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828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>
            <a:off x="947420" y="2606040"/>
            <a:ext cx="1645920" cy="1645920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7-Point Star 58"/>
          <p:cNvSpPr/>
          <p:nvPr/>
        </p:nvSpPr>
        <p:spPr>
          <a:xfrm>
            <a:off x="3110230" y="2606040"/>
            <a:ext cx="1645920" cy="1645920"/>
          </a:xfrm>
          <a:prstGeom prst="star7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7435850" y="2606040"/>
            <a:ext cx="1645920" cy="1645920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Wave 64"/>
          <p:cNvSpPr/>
          <p:nvPr/>
        </p:nvSpPr>
        <p:spPr>
          <a:xfrm>
            <a:off x="9598660" y="2606040"/>
            <a:ext cx="1645920" cy="1645920"/>
          </a:xfrm>
          <a:prstGeom prst="wav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ounded Rectangle 65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241109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7-Point Star 75"/>
          <p:cNvSpPr/>
          <p:nvPr/>
        </p:nvSpPr>
        <p:spPr>
          <a:xfrm>
            <a:off x="947420" y="4768850"/>
            <a:ext cx="1645920" cy="1645920"/>
          </a:xfrm>
          <a:prstGeom prst="star7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5247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ound Diagonal Corner Rectangle 77"/>
          <p:cNvSpPr/>
          <p:nvPr/>
        </p:nvSpPr>
        <p:spPr>
          <a:xfrm>
            <a:off x="3110230" y="4768850"/>
            <a:ext cx="1645920" cy="164592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ounded Rectangle 78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291528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Flowchart: Manual Operation 79"/>
          <p:cNvSpPr/>
          <p:nvPr/>
        </p:nvSpPr>
        <p:spPr>
          <a:xfrm>
            <a:off x="5273040" y="4768850"/>
            <a:ext cx="1645920" cy="1645920"/>
          </a:xfrm>
          <a:prstGeom prst="flowChartManualOperation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ounded Rectangle 80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507809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Wave 81"/>
          <p:cNvSpPr/>
          <p:nvPr/>
        </p:nvSpPr>
        <p:spPr>
          <a:xfrm>
            <a:off x="7435850" y="4768850"/>
            <a:ext cx="1645920" cy="1645920"/>
          </a:xfrm>
          <a:prstGeom prst="wav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ounded Rectangle 82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724090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Flowchart: Punched Tape 83"/>
          <p:cNvSpPr/>
          <p:nvPr/>
        </p:nvSpPr>
        <p:spPr>
          <a:xfrm>
            <a:off x="9598660" y="4768850"/>
            <a:ext cx="1645920" cy="1645920"/>
          </a:xfrm>
          <a:prstGeom prst="flowChartPunchedTap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ounded Rectangle 84">
            <a:hlinkClick r:id="" action="ppaction://noaction">
              <a:snd r:embed="rId1" name="click.wav"/>
            </a:hlinkClick>
          </p:cNvPr>
          <p:cNvSpPr/>
          <p:nvPr/>
        </p:nvSpPr>
        <p:spPr>
          <a:xfrm>
            <a:off x="9403715" y="4573905"/>
            <a:ext cx="2035810" cy="2035810"/>
          </a:xfrm>
          <a:prstGeom prst="roundRect">
            <a:avLst>
              <a:gd name="adj" fmla="val 626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5078095" y="241077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5306695" y="263937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Text Box 119">
            <a:hlinkClick r:id="rId2" action="ppaction://hlinksldjump"/>
          </p:cNvPr>
          <p:cNvSpPr txBox="1"/>
          <p:nvPr/>
        </p:nvSpPr>
        <p:spPr>
          <a:xfrm>
            <a:off x="5331143" y="282924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>
        <p:fade/>
      </p:transition>
    </mc:Choice>
    <mc:Fallback>
      <p:transition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22" grpId="0" bldLvl="0" animBg="1"/>
      <p:bldP spid="22" grpId="1" animBg="1"/>
      <p:bldP spid="22" grpId="2" bldLvl="0" animBg="1"/>
      <p:bldP spid="23" grpId="1" animBg="1"/>
      <p:bldP spid="24" grpId="0" bldLvl="0" animBg="1"/>
      <p:bldP spid="24" grpId="1" bldLvl="0" animBg="1"/>
      <p:bldP spid="29" grpId="0" bldLvl="0" animBg="1"/>
      <p:bldP spid="29" grpId="1" bldLvl="0" animBg="1"/>
      <p:bldP spid="44" grpId="0" bldLvl="0" animBg="1"/>
      <p:bldP spid="44" grpId="1" bldLvl="0" animBg="1"/>
      <p:bldP spid="56" grpId="0" bldLvl="0" animBg="1"/>
      <p:bldP spid="56" grpId="1" bldLvl="0" animBg="1"/>
      <p:bldP spid="57" grpId="0" bldLvl="0" animBg="1"/>
      <p:bldP spid="57" grpId="1" animBg="1"/>
      <p:bldP spid="57" grpId="2" bldLvl="0" animBg="1"/>
      <p:bldP spid="58" grpId="1" animBg="1"/>
      <p:bldP spid="59" grpId="0" bldLvl="0" animBg="1"/>
      <p:bldP spid="59" grpId="1" bldLvl="0" animBg="1"/>
      <p:bldP spid="63" grpId="0" bldLvl="0" animBg="1"/>
      <p:bldP spid="63" grpId="1" bldLvl="0" animBg="1"/>
      <p:bldP spid="65" grpId="0" bldLvl="0" animBg="1"/>
      <p:bldP spid="65" grpId="1" bldLvl="0" animBg="1"/>
      <p:bldP spid="76" grpId="0" bldLvl="0" animBg="1"/>
      <p:bldP spid="76" grpId="1" animBg="1"/>
      <p:bldP spid="76" grpId="2" bldLvl="0" animBg="1"/>
      <p:bldP spid="77" grpId="1" animBg="1"/>
      <p:bldP spid="78" grpId="0" bldLvl="0" animBg="1"/>
      <p:bldP spid="78" grpId="1" bldLvl="0" animBg="1"/>
      <p:bldP spid="80" grpId="0" bldLvl="0" animBg="1"/>
      <p:bldP spid="80" grpId="1" bldLvl="0" animBg="1"/>
      <p:bldP spid="82" grpId="0" bldLvl="0" animBg="1"/>
      <p:bldP spid="82" grpId="1" bldLvl="0" animBg="1"/>
      <p:bldP spid="84" grpId="0" bldLvl="0" animBg="1"/>
      <p:bldP spid="84" grpId="1" bldLvl="0" animBg="1"/>
      <p:bldP spid="118" grpId="0" bldLvl="0" animBg="1"/>
      <p:bldP spid="118" grpId="1" animBg="1"/>
      <p:bldP spid="1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Tahoma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 game over</dc:title>
  <dc:creator>Mohcin147</dc:creator>
  <cp:keywords>Powerpoint matching game; Powerpoint Memory game</cp:keywords>
  <cp:lastModifiedBy>Win</cp:lastModifiedBy>
  <cp:revision>7</cp:revision>
  <dcterms:created xsi:type="dcterms:W3CDTF">2023-07-20T21:01:00Z</dcterms:created>
  <dcterms:modified xsi:type="dcterms:W3CDTF">2023-07-21T07:48:32Z</dcterms:modified>
  <cp:category>Game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8EA19AC8C1AB4083899D72034D5C4800</vt:lpwstr>
  </property>
  <property fmtid="{D5CDD505-2E9C-101B-9397-08002B2CF9AE}" pid="3" name="KSOProductBuildVer">
    <vt:lpwstr>1033-11.2.0.11537</vt:lpwstr>
  </property>
</Properties>
</file>