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72" r:id="rId7"/>
    <p:sldId id="259" r:id="rId8"/>
    <p:sldId id="266" r:id="rId9"/>
    <p:sldId id="268" r:id="rId10"/>
    <p:sldId id="269" r:id="rId11"/>
    <p:sldId id="270" r:id="rId12"/>
    <p:sldId id="262" r:id="rId13"/>
    <p:sldId id="263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4660"/>
  </p:normalViewPr>
  <p:slideViewPr>
    <p:cSldViewPr>
      <p:cViewPr>
        <p:scale>
          <a:sx n="102" d="100"/>
          <a:sy n="102" d="100"/>
        </p:scale>
        <p:origin x="-474" y="-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573" y="270205"/>
            <a:ext cx="844885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A86A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A86A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A86A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51392" y="28981"/>
            <a:ext cx="264160" cy="5085715"/>
          </a:xfrm>
          <a:custGeom>
            <a:avLst/>
            <a:gdLst/>
            <a:ahLst/>
            <a:cxnLst/>
            <a:rect l="l" t="t" r="r" b="b"/>
            <a:pathLst>
              <a:path w="264159" h="5085715">
                <a:moveTo>
                  <a:pt x="117348" y="4968240"/>
                </a:moveTo>
                <a:lnTo>
                  <a:pt x="0" y="4968240"/>
                </a:lnTo>
                <a:lnTo>
                  <a:pt x="0" y="5085562"/>
                </a:lnTo>
                <a:lnTo>
                  <a:pt x="117348" y="5085562"/>
                </a:lnTo>
                <a:lnTo>
                  <a:pt x="117348" y="4968240"/>
                </a:lnTo>
                <a:close/>
              </a:path>
              <a:path w="264159" h="5085715">
                <a:moveTo>
                  <a:pt x="117348" y="4675632"/>
                </a:moveTo>
                <a:lnTo>
                  <a:pt x="0" y="4675632"/>
                </a:lnTo>
                <a:lnTo>
                  <a:pt x="0" y="4794453"/>
                </a:lnTo>
                <a:lnTo>
                  <a:pt x="117348" y="4794453"/>
                </a:lnTo>
                <a:lnTo>
                  <a:pt x="117348" y="4675632"/>
                </a:lnTo>
                <a:close/>
              </a:path>
              <a:path w="264159" h="5085715">
                <a:moveTo>
                  <a:pt x="117348" y="4238244"/>
                </a:moveTo>
                <a:lnTo>
                  <a:pt x="0" y="4238244"/>
                </a:lnTo>
                <a:lnTo>
                  <a:pt x="0" y="4355566"/>
                </a:lnTo>
                <a:lnTo>
                  <a:pt x="117348" y="4355566"/>
                </a:lnTo>
                <a:lnTo>
                  <a:pt x="117348" y="4238244"/>
                </a:lnTo>
                <a:close/>
              </a:path>
              <a:path w="264159" h="5085715">
                <a:moveTo>
                  <a:pt x="117348" y="4091914"/>
                </a:moveTo>
                <a:lnTo>
                  <a:pt x="0" y="4091914"/>
                </a:lnTo>
                <a:lnTo>
                  <a:pt x="0" y="4209237"/>
                </a:lnTo>
                <a:lnTo>
                  <a:pt x="117348" y="4209237"/>
                </a:lnTo>
                <a:lnTo>
                  <a:pt x="117348" y="4091914"/>
                </a:lnTo>
                <a:close/>
              </a:path>
              <a:path w="264159" h="5085715">
                <a:moveTo>
                  <a:pt x="117348" y="3799319"/>
                </a:moveTo>
                <a:lnTo>
                  <a:pt x="0" y="3799319"/>
                </a:lnTo>
                <a:lnTo>
                  <a:pt x="0" y="3916654"/>
                </a:lnTo>
                <a:lnTo>
                  <a:pt x="117348" y="3916654"/>
                </a:lnTo>
                <a:lnTo>
                  <a:pt x="117348" y="3799319"/>
                </a:lnTo>
                <a:close/>
              </a:path>
              <a:path w="264159" h="5085715">
                <a:moveTo>
                  <a:pt x="117348" y="3653053"/>
                </a:moveTo>
                <a:lnTo>
                  <a:pt x="0" y="3653053"/>
                </a:lnTo>
                <a:lnTo>
                  <a:pt x="0" y="3770350"/>
                </a:lnTo>
                <a:lnTo>
                  <a:pt x="117348" y="3770350"/>
                </a:lnTo>
                <a:lnTo>
                  <a:pt x="117348" y="3653053"/>
                </a:lnTo>
                <a:close/>
              </a:path>
              <a:path w="264159" h="5085715">
                <a:moveTo>
                  <a:pt x="117348" y="3067812"/>
                </a:moveTo>
                <a:lnTo>
                  <a:pt x="0" y="3067812"/>
                </a:lnTo>
                <a:lnTo>
                  <a:pt x="0" y="3186658"/>
                </a:lnTo>
                <a:lnTo>
                  <a:pt x="117348" y="3186658"/>
                </a:lnTo>
                <a:lnTo>
                  <a:pt x="117348" y="3067812"/>
                </a:lnTo>
                <a:close/>
              </a:path>
              <a:path w="264159" h="5085715">
                <a:moveTo>
                  <a:pt x="117348" y="2923032"/>
                </a:moveTo>
                <a:lnTo>
                  <a:pt x="0" y="2923032"/>
                </a:lnTo>
                <a:lnTo>
                  <a:pt x="0" y="3040354"/>
                </a:lnTo>
                <a:lnTo>
                  <a:pt x="117348" y="3040354"/>
                </a:lnTo>
                <a:lnTo>
                  <a:pt x="117348" y="2923032"/>
                </a:lnTo>
                <a:close/>
              </a:path>
              <a:path w="264159" h="5085715">
                <a:moveTo>
                  <a:pt x="117348" y="2776728"/>
                </a:moveTo>
                <a:lnTo>
                  <a:pt x="0" y="2776728"/>
                </a:lnTo>
                <a:lnTo>
                  <a:pt x="0" y="2894050"/>
                </a:lnTo>
                <a:lnTo>
                  <a:pt x="117348" y="2894050"/>
                </a:lnTo>
                <a:lnTo>
                  <a:pt x="117348" y="2776728"/>
                </a:lnTo>
                <a:close/>
              </a:path>
              <a:path w="264159" h="5085715">
                <a:moveTo>
                  <a:pt x="117348" y="2630449"/>
                </a:moveTo>
                <a:lnTo>
                  <a:pt x="0" y="2630449"/>
                </a:lnTo>
                <a:lnTo>
                  <a:pt x="0" y="2747746"/>
                </a:lnTo>
                <a:lnTo>
                  <a:pt x="117348" y="2747746"/>
                </a:lnTo>
                <a:lnTo>
                  <a:pt x="117348" y="2630449"/>
                </a:lnTo>
                <a:close/>
              </a:path>
              <a:path w="264159" h="5085715">
                <a:moveTo>
                  <a:pt x="117348" y="2337841"/>
                </a:moveTo>
                <a:lnTo>
                  <a:pt x="0" y="2337841"/>
                </a:lnTo>
                <a:lnTo>
                  <a:pt x="0" y="2455138"/>
                </a:lnTo>
                <a:lnTo>
                  <a:pt x="117348" y="2455138"/>
                </a:lnTo>
                <a:lnTo>
                  <a:pt x="117348" y="2337841"/>
                </a:lnTo>
                <a:close/>
              </a:path>
              <a:path w="264159" h="5085715">
                <a:moveTo>
                  <a:pt x="117348" y="2045208"/>
                </a:moveTo>
                <a:lnTo>
                  <a:pt x="0" y="2045208"/>
                </a:lnTo>
                <a:lnTo>
                  <a:pt x="0" y="2164054"/>
                </a:lnTo>
                <a:lnTo>
                  <a:pt x="117348" y="2164054"/>
                </a:lnTo>
                <a:lnTo>
                  <a:pt x="117348" y="2045208"/>
                </a:lnTo>
                <a:close/>
              </a:path>
              <a:path w="264159" h="5085715">
                <a:moveTo>
                  <a:pt x="117348" y="1898904"/>
                </a:moveTo>
                <a:lnTo>
                  <a:pt x="0" y="1898904"/>
                </a:lnTo>
                <a:lnTo>
                  <a:pt x="0" y="2017750"/>
                </a:lnTo>
                <a:lnTo>
                  <a:pt x="117348" y="2017750"/>
                </a:lnTo>
                <a:lnTo>
                  <a:pt x="117348" y="1898904"/>
                </a:lnTo>
                <a:close/>
              </a:path>
              <a:path w="264159" h="5085715">
                <a:moveTo>
                  <a:pt x="117348" y="1607820"/>
                </a:moveTo>
                <a:lnTo>
                  <a:pt x="0" y="1607820"/>
                </a:lnTo>
                <a:lnTo>
                  <a:pt x="0" y="1725142"/>
                </a:lnTo>
                <a:lnTo>
                  <a:pt x="117348" y="1725142"/>
                </a:lnTo>
                <a:lnTo>
                  <a:pt x="117348" y="1607820"/>
                </a:lnTo>
                <a:close/>
              </a:path>
              <a:path w="264159" h="5085715">
                <a:moveTo>
                  <a:pt x="117348" y="1461490"/>
                </a:moveTo>
                <a:lnTo>
                  <a:pt x="0" y="1461490"/>
                </a:lnTo>
                <a:lnTo>
                  <a:pt x="0" y="1578838"/>
                </a:lnTo>
                <a:lnTo>
                  <a:pt x="117348" y="1578838"/>
                </a:lnTo>
                <a:lnTo>
                  <a:pt x="117348" y="1461490"/>
                </a:lnTo>
                <a:close/>
              </a:path>
              <a:path w="264159" h="5085715">
                <a:moveTo>
                  <a:pt x="117348" y="1315237"/>
                </a:moveTo>
                <a:lnTo>
                  <a:pt x="0" y="1315237"/>
                </a:lnTo>
                <a:lnTo>
                  <a:pt x="0" y="1432534"/>
                </a:lnTo>
                <a:lnTo>
                  <a:pt x="117348" y="1432534"/>
                </a:lnTo>
                <a:lnTo>
                  <a:pt x="117348" y="1315237"/>
                </a:lnTo>
                <a:close/>
              </a:path>
              <a:path w="264159" h="5085715">
                <a:moveTo>
                  <a:pt x="117348" y="1168882"/>
                </a:moveTo>
                <a:lnTo>
                  <a:pt x="0" y="1168882"/>
                </a:lnTo>
                <a:lnTo>
                  <a:pt x="0" y="1286230"/>
                </a:lnTo>
                <a:lnTo>
                  <a:pt x="117348" y="1286230"/>
                </a:lnTo>
                <a:lnTo>
                  <a:pt x="117348" y="1168882"/>
                </a:lnTo>
                <a:close/>
              </a:path>
              <a:path w="264159" h="5085715">
                <a:moveTo>
                  <a:pt x="117348" y="729996"/>
                </a:moveTo>
                <a:lnTo>
                  <a:pt x="0" y="729996"/>
                </a:lnTo>
                <a:lnTo>
                  <a:pt x="0" y="848842"/>
                </a:lnTo>
                <a:lnTo>
                  <a:pt x="117348" y="848842"/>
                </a:lnTo>
                <a:lnTo>
                  <a:pt x="117348" y="729996"/>
                </a:lnTo>
                <a:close/>
              </a:path>
              <a:path w="264159" h="5085715">
                <a:moveTo>
                  <a:pt x="117348" y="583692"/>
                </a:moveTo>
                <a:lnTo>
                  <a:pt x="0" y="583692"/>
                </a:lnTo>
                <a:lnTo>
                  <a:pt x="0" y="702538"/>
                </a:lnTo>
                <a:lnTo>
                  <a:pt x="117348" y="702538"/>
                </a:lnTo>
                <a:lnTo>
                  <a:pt x="117348" y="583692"/>
                </a:lnTo>
                <a:close/>
              </a:path>
              <a:path w="264159" h="5085715">
                <a:moveTo>
                  <a:pt x="117348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7348" y="409930"/>
                </a:lnTo>
                <a:lnTo>
                  <a:pt x="117348" y="292633"/>
                </a:lnTo>
                <a:close/>
              </a:path>
              <a:path w="264159" h="5085715">
                <a:moveTo>
                  <a:pt x="117348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278"/>
                </a:lnTo>
                <a:close/>
              </a:path>
              <a:path w="264159" h="5085715">
                <a:moveTo>
                  <a:pt x="117348" y="0"/>
                </a:moveTo>
                <a:lnTo>
                  <a:pt x="0" y="0"/>
                </a:lnTo>
                <a:lnTo>
                  <a:pt x="0" y="117322"/>
                </a:lnTo>
                <a:lnTo>
                  <a:pt x="117348" y="117322"/>
                </a:lnTo>
                <a:lnTo>
                  <a:pt x="117348" y="0"/>
                </a:lnTo>
                <a:close/>
              </a:path>
              <a:path w="264159" h="5085715">
                <a:moveTo>
                  <a:pt x="263601" y="4968240"/>
                </a:moveTo>
                <a:lnTo>
                  <a:pt x="146304" y="4968240"/>
                </a:lnTo>
                <a:lnTo>
                  <a:pt x="146304" y="5085562"/>
                </a:lnTo>
                <a:lnTo>
                  <a:pt x="263601" y="5085562"/>
                </a:lnTo>
                <a:lnTo>
                  <a:pt x="263601" y="4968240"/>
                </a:lnTo>
                <a:close/>
              </a:path>
              <a:path w="264159" h="5085715">
                <a:moveTo>
                  <a:pt x="263601" y="4821910"/>
                </a:moveTo>
                <a:lnTo>
                  <a:pt x="146304" y="4821910"/>
                </a:lnTo>
                <a:lnTo>
                  <a:pt x="146304" y="4939258"/>
                </a:lnTo>
                <a:lnTo>
                  <a:pt x="263601" y="4939258"/>
                </a:lnTo>
                <a:lnTo>
                  <a:pt x="263601" y="4821910"/>
                </a:lnTo>
                <a:close/>
              </a:path>
              <a:path w="264159" h="5085715">
                <a:moveTo>
                  <a:pt x="263601" y="4675632"/>
                </a:moveTo>
                <a:lnTo>
                  <a:pt x="146304" y="4675632"/>
                </a:lnTo>
                <a:lnTo>
                  <a:pt x="146304" y="4794453"/>
                </a:lnTo>
                <a:lnTo>
                  <a:pt x="263601" y="4794453"/>
                </a:lnTo>
                <a:lnTo>
                  <a:pt x="263601" y="4675632"/>
                </a:lnTo>
                <a:close/>
              </a:path>
              <a:path w="264159" h="5085715">
                <a:moveTo>
                  <a:pt x="263601" y="4529328"/>
                </a:moveTo>
                <a:lnTo>
                  <a:pt x="146304" y="4529328"/>
                </a:lnTo>
                <a:lnTo>
                  <a:pt x="146304" y="4648174"/>
                </a:lnTo>
                <a:lnTo>
                  <a:pt x="263601" y="4648174"/>
                </a:lnTo>
                <a:lnTo>
                  <a:pt x="263601" y="4529328"/>
                </a:lnTo>
                <a:close/>
              </a:path>
              <a:path w="264159" h="5085715">
                <a:moveTo>
                  <a:pt x="263601" y="4382998"/>
                </a:moveTo>
                <a:lnTo>
                  <a:pt x="146304" y="4382998"/>
                </a:lnTo>
                <a:lnTo>
                  <a:pt x="146304" y="4501845"/>
                </a:lnTo>
                <a:lnTo>
                  <a:pt x="263601" y="4501845"/>
                </a:lnTo>
                <a:lnTo>
                  <a:pt x="263601" y="4382998"/>
                </a:lnTo>
                <a:close/>
              </a:path>
              <a:path w="264159" h="5085715">
                <a:moveTo>
                  <a:pt x="263601" y="4238244"/>
                </a:moveTo>
                <a:lnTo>
                  <a:pt x="146304" y="4238244"/>
                </a:lnTo>
                <a:lnTo>
                  <a:pt x="146304" y="4355566"/>
                </a:lnTo>
                <a:lnTo>
                  <a:pt x="263601" y="4355566"/>
                </a:lnTo>
                <a:lnTo>
                  <a:pt x="263601" y="4238244"/>
                </a:lnTo>
                <a:close/>
              </a:path>
              <a:path w="264159" h="5085715">
                <a:moveTo>
                  <a:pt x="263601" y="4091914"/>
                </a:moveTo>
                <a:lnTo>
                  <a:pt x="146304" y="4091914"/>
                </a:lnTo>
                <a:lnTo>
                  <a:pt x="146304" y="4209237"/>
                </a:lnTo>
                <a:lnTo>
                  <a:pt x="263601" y="4209237"/>
                </a:lnTo>
                <a:lnTo>
                  <a:pt x="263601" y="4091914"/>
                </a:lnTo>
                <a:close/>
              </a:path>
              <a:path w="264159" h="5085715">
                <a:moveTo>
                  <a:pt x="263601" y="3945636"/>
                </a:moveTo>
                <a:lnTo>
                  <a:pt x="146304" y="3945636"/>
                </a:lnTo>
                <a:lnTo>
                  <a:pt x="146304" y="4062958"/>
                </a:lnTo>
                <a:lnTo>
                  <a:pt x="263601" y="4062958"/>
                </a:lnTo>
                <a:lnTo>
                  <a:pt x="263601" y="3945636"/>
                </a:lnTo>
                <a:close/>
              </a:path>
              <a:path w="264159" h="5085715">
                <a:moveTo>
                  <a:pt x="263601" y="3799319"/>
                </a:moveTo>
                <a:lnTo>
                  <a:pt x="146304" y="3799319"/>
                </a:lnTo>
                <a:lnTo>
                  <a:pt x="146304" y="3916654"/>
                </a:lnTo>
                <a:lnTo>
                  <a:pt x="263601" y="3916654"/>
                </a:lnTo>
                <a:lnTo>
                  <a:pt x="263601" y="3799319"/>
                </a:lnTo>
                <a:close/>
              </a:path>
              <a:path w="264159" h="5085715">
                <a:moveTo>
                  <a:pt x="263601" y="3653053"/>
                </a:moveTo>
                <a:lnTo>
                  <a:pt x="146304" y="3653053"/>
                </a:lnTo>
                <a:lnTo>
                  <a:pt x="146304" y="3770350"/>
                </a:lnTo>
                <a:lnTo>
                  <a:pt x="263601" y="3770350"/>
                </a:lnTo>
                <a:lnTo>
                  <a:pt x="263601" y="3653053"/>
                </a:lnTo>
                <a:close/>
              </a:path>
              <a:path w="264159" h="5085715">
                <a:moveTo>
                  <a:pt x="263601" y="3506698"/>
                </a:moveTo>
                <a:lnTo>
                  <a:pt x="146304" y="3506698"/>
                </a:lnTo>
                <a:lnTo>
                  <a:pt x="146304" y="3624046"/>
                </a:lnTo>
                <a:lnTo>
                  <a:pt x="263601" y="3624046"/>
                </a:lnTo>
                <a:lnTo>
                  <a:pt x="263601" y="3506698"/>
                </a:lnTo>
                <a:close/>
              </a:path>
              <a:path w="264159" h="5085715">
                <a:moveTo>
                  <a:pt x="263601" y="3360420"/>
                </a:moveTo>
                <a:lnTo>
                  <a:pt x="146304" y="3360420"/>
                </a:lnTo>
                <a:lnTo>
                  <a:pt x="146304" y="3479279"/>
                </a:lnTo>
                <a:lnTo>
                  <a:pt x="263601" y="3479279"/>
                </a:lnTo>
                <a:lnTo>
                  <a:pt x="263601" y="3360420"/>
                </a:lnTo>
                <a:close/>
              </a:path>
              <a:path w="264159" h="5085715">
                <a:moveTo>
                  <a:pt x="263601" y="3214116"/>
                </a:moveTo>
                <a:lnTo>
                  <a:pt x="146304" y="3214116"/>
                </a:lnTo>
                <a:lnTo>
                  <a:pt x="146304" y="3332962"/>
                </a:lnTo>
                <a:lnTo>
                  <a:pt x="263601" y="3332962"/>
                </a:lnTo>
                <a:lnTo>
                  <a:pt x="263601" y="3214116"/>
                </a:lnTo>
                <a:close/>
              </a:path>
              <a:path w="264159" h="5085715">
                <a:moveTo>
                  <a:pt x="263601" y="3067812"/>
                </a:moveTo>
                <a:lnTo>
                  <a:pt x="146304" y="3067812"/>
                </a:lnTo>
                <a:lnTo>
                  <a:pt x="146304" y="3186658"/>
                </a:lnTo>
                <a:lnTo>
                  <a:pt x="263601" y="3186658"/>
                </a:lnTo>
                <a:lnTo>
                  <a:pt x="263601" y="3067812"/>
                </a:lnTo>
                <a:close/>
              </a:path>
              <a:path w="264159" h="5085715">
                <a:moveTo>
                  <a:pt x="263601" y="2923032"/>
                </a:moveTo>
                <a:lnTo>
                  <a:pt x="146304" y="2923032"/>
                </a:lnTo>
                <a:lnTo>
                  <a:pt x="146304" y="3040354"/>
                </a:lnTo>
                <a:lnTo>
                  <a:pt x="263601" y="3040354"/>
                </a:lnTo>
                <a:lnTo>
                  <a:pt x="263601" y="2923032"/>
                </a:lnTo>
                <a:close/>
              </a:path>
              <a:path w="264159" h="5085715">
                <a:moveTo>
                  <a:pt x="263601" y="2776728"/>
                </a:moveTo>
                <a:lnTo>
                  <a:pt x="146304" y="2776728"/>
                </a:lnTo>
                <a:lnTo>
                  <a:pt x="146304" y="2894050"/>
                </a:lnTo>
                <a:lnTo>
                  <a:pt x="263601" y="2894050"/>
                </a:lnTo>
                <a:lnTo>
                  <a:pt x="263601" y="2776728"/>
                </a:lnTo>
                <a:close/>
              </a:path>
              <a:path w="264159" h="5085715">
                <a:moveTo>
                  <a:pt x="263601" y="2630449"/>
                </a:moveTo>
                <a:lnTo>
                  <a:pt x="146304" y="2630449"/>
                </a:lnTo>
                <a:lnTo>
                  <a:pt x="146304" y="2747746"/>
                </a:lnTo>
                <a:lnTo>
                  <a:pt x="263601" y="2747746"/>
                </a:lnTo>
                <a:lnTo>
                  <a:pt x="263601" y="2630449"/>
                </a:lnTo>
                <a:close/>
              </a:path>
              <a:path w="264159" h="5085715">
                <a:moveTo>
                  <a:pt x="263601" y="2484094"/>
                </a:moveTo>
                <a:lnTo>
                  <a:pt x="146304" y="2484094"/>
                </a:lnTo>
                <a:lnTo>
                  <a:pt x="146304" y="2601442"/>
                </a:lnTo>
                <a:lnTo>
                  <a:pt x="263601" y="2601442"/>
                </a:lnTo>
                <a:lnTo>
                  <a:pt x="263601" y="2484094"/>
                </a:lnTo>
                <a:close/>
              </a:path>
              <a:path w="264159" h="5085715">
                <a:moveTo>
                  <a:pt x="263601" y="2337841"/>
                </a:moveTo>
                <a:lnTo>
                  <a:pt x="146304" y="2337841"/>
                </a:lnTo>
                <a:lnTo>
                  <a:pt x="146304" y="2455138"/>
                </a:lnTo>
                <a:lnTo>
                  <a:pt x="263601" y="2455138"/>
                </a:lnTo>
                <a:lnTo>
                  <a:pt x="263601" y="2337841"/>
                </a:lnTo>
                <a:close/>
              </a:path>
              <a:path w="264159" h="5085715">
                <a:moveTo>
                  <a:pt x="263601" y="2191512"/>
                </a:moveTo>
                <a:lnTo>
                  <a:pt x="146304" y="2191512"/>
                </a:lnTo>
                <a:lnTo>
                  <a:pt x="146304" y="2308834"/>
                </a:lnTo>
                <a:lnTo>
                  <a:pt x="263601" y="2308834"/>
                </a:lnTo>
                <a:lnTo>
                  <a:pt x="263601" y="2191512"/>
                </a:lnTo>
                <a:close/>
              </a:path>
              <a:path w="264159" h="5085715">
                <a:moveTo>
                  <a:pt x="263601" y="2045208"/>
                </a:moveTo>
                <a:lnTo>
                  <a:pt x="146304" y="2045208"/>
                </a:lnTo>
                <a:lnTo>
                  <a:pt x="146304" y="2164054"/>
                </a:lnTo>
                <a:lnTo>
                  <a:pt x="263601" y="2164054"/>
                </a:lnTo>
                <a:lnTo>
                  <a:pt x="263601" y="2045208"/>
                </a:lnTo>
                <a:close/>
              </a:path>
              <a:path w="264159" h="5085715">
                <a:moveTo>
                  <a:pt x="263601" y="1898904"/>
                </a:moveTo>
                <a:lnTo>
                  <a:pt x="146304" y="1898904"/>
                </a:lnTo>
                <a:lnTo>
                  <a:pt x="146304" y="2017750"/>
                </a:lnTo>
                <a:lnTo>
                  <a:pt x="263601" y="2017750"/>
                </a:lnTo>
                <a:lnTo>
                  <a:pt x="263601" y="1898904"/>
                </a:lnTo>
                <a:close/>
              </a:path>
              <a:path w="264159" h="5085715">
                <a:moveTo>
                  <a:pt x="263601" y="1752600"/>
                </a:moveTo>
                <a:lnTo>
                  <a:pt x="146304" y="1752600"/>
                </a:lnTo>
                <a:lnTo>
                  <a:pt x="146304" y="1871446"/>
                </a:lnTo>
                <a:lnTo>
                  <a:pt x="263601" y="1871446"/>
                </a:lnTo>
                <a:lnTo>
                  <a:pt x="263601" y="1752600"/>
                </a:lnTo>
                <a:close/>
              </a:path>
              <a:path w="264159" h="5085715">
                <a:moveTo>
                  <a:pt x="263601" y="1607820"/>
                </a:moveTo>
                <a:lnTo>
                  <a:pt x="146304" y="1607820"/>
                </a:lnTo>
                <a:lnTo>
                  <a:pt x="146304" y="1725142"/>
                </a:lnTo>
                <a:lnTo>
                  <a:pt x="263601" y="1725142"/>
                </a:lnTo>
                <a:lnTo>
                  <a:pt x="263601" y="1607820"/>
                </a:lnTo>
                <a:close/>
              </a:path>
              <a:path w="264159" h="5085715">
                <a:moveTo>
                  <a:pt x="263601" y="1461490"/>
                </a:moveTo>
                <a:lnTo>
                  <a:pt x="146304" y="1461490"/>
                </a:lnTo>
                <a:lnTo>
                  <a:pt x="146304" y="1578838"/>
                </a:lnTo>
                <a:lnTo>
                  <a:pt x="263601" y="1578838"/>
                </a:lnTo>
                <a:lnTo>
                  <a:pt x="263601" y="1461490"/>
                </a:lnTo>
                <a:close/>
              </a:path>
              <a:path w="264159" h="5085715">
                <a:moveTo>
                  <a:pt x="263601" y="1315237"/>
                </a:moveTo>
                <a:lnTo>
                  <a:pt x="146304" y="1315237"/>
                </a:lnTo>
                <a:lnTo>
                  <a:pt x="146304" y="1432534"/>
                </a:lnTo>
                <a:lnTo>
                  <a:pt x="263601" y="1432534"/>
                </a:lnTo>
                <a:lnTo>
                  <a:pt x="263601" y="1315237"/>
                </a:lnTo>
                <a:close/>
              </a:path>
              <a:path w="264159" h="5085715">
                <a:moveTo>
                  <a:pt x="263601" y="1168882"/>
                </a:moveTo>
                <a:lnTo>
                  <a:pt x="146304" y="1168882"/>
                </a:lnTo>
                <a:lnTo>
                  <a:pt x="146304" y="1286230"/>
                </a:lnTo>
                <a:lnTo>
                  <a:pt x="263601" y="1286230"/>
                </a:lnTo>
                <a:lnTo>
                  <a:pt x="263601" y="1168882"/>
                </a:lnTo>
                <a:close/>
              </a:path>
              <a:path w="264159" h="5085715">
                <a:moveTo>
                  <a:pt x="263601" y="1022604"/>
                </a:moveTo>
                <a:lnTo>
                  <a:pt x="146304" y="1022604"/>
                </a:lnTo>
                <a:lnTo>
                  <a:pt x="146304" y="1139926"/>
                </a:lnTo>
                <a:lnTo>
                  <a:pt x="263601" y="1139926"/>
                </a:lnTo>
                <a:lnTo>
                  <a:pt x="263601" y="1022604"/>
                </a:lnTo>
                <a:close/>
              </a:path>
              <a:path w="264159" h="5085715">
                <a:moveTo>
                  <a:pt x="263601" y="876300"/>
                </a:moveTo>
                <a:lnTo>
                  <a:pt x="146304" y="876300"/>
                </a:lnTo>
                <a:lnTo>
                  <a:pt x="146304" y="993622"/>
                </a:lnTo>
                <a:lnTo>
                  <a:pt x="263601" y="993622"/>
                </a:lnTo>
                <a:lnTo>
                  <a:pt x="263601" y="876300"/>
                </a:lnTo>
                <a:close/>
              </a:path>
              <a:path w="264159" h="5085715">
                <a:moveTo>
                  <a:pt x="263601" y="729996"/>
                </a:moveTo>
                <a:lnTo>
                  <a:pt x="146304" y="729996"/>
                </a:lnTo>
                <a:lnTo>
                  <a:pt x="146304" y="848842"/>
                </a:lnTo>
                <a:lnTo>
                  <a:pt x="263601" y="848842"/>
                </a:lnTo>
                <a:lnTo>
                  <a:pt x="263601" y="729996"/>
                </a:lnTo>
                <a:close/>
              </a:path>
              <a:path w="264159" h="5085715">
                <a:moveTo>
                  <a:pt x="263601" y="583692"/>
                </a:moveTo>
                <a:lnTo>
                  <a:pt x="146304" y="583692"/>
                </a:lnTo>
                <a:lnTo>
                  <a:pt x="146304" y="702538"/>
                </a:lnTo>
                <a:lnTo>
                  <a:pt x="263601" y="702538"/>
                </a:lnTo>
                <a:lnTo>
                  <a:pt x="263601" y="583692"/>
                </a:lnTo>
                <a:close/>
              </a:path>
              <a:path w="264159" h="5085715">
                <a:moveTo>
                  <a:pt x="263601" y="437388"/>
                </a:moveTo>
                <a:lnTo>
                  <a:pt x="146304" y="437388"/>
                </a:lnTo>
                <a:lnTo>
                  <a:pt x="146304" y="556234"/>
                </a:lnTo>
                <a:lnTo>
                  <a:pt x="263601" y="556234"/>
                </a:lnTo>
                <a:lnTo>
                  <a:pt x="263601" y="437388"/>
                </a:lnTo>
                <a:close/>
              </a:path>
              <a:path w="264159" h="5085715">
                <a:moveTo>
                  <a:pt x="263601" y="292633"/>
                </a:moveTo>
                <a:lnTo>
                  <a:pt x="146304" y="292633"/>
                </a:lnTo>
                <a:lnTo>
                  <a:pt x="146304" y="409930"/>
                </a:lnTo>
                <a:lnTo>
                  <a:pt x="263601" y="409930"/>
                </a:lnTo>
                <a:lnTo>
                  <a:pt x="263601" y="292633"/>
                </a:lnTo>
                <a:close/>
              </a:path>
              <a:path w="264159" h="5085715">
                <a:moveTo>
                  <a:pt x="263601" y="146278"/>
                </a:moveTo>
                <a:lnTo>
                  <a:pt x="146304" y="146278"/>
                </a:lnTo>
                <a:lnTo>
                  <a:pt x="146304" y="263626"/>
                </a:lnTo>
                <a:lnTo>
                  <a:pt x="263601" y="263626"/>
                </a:lnTo>
                <a:lnTo>
                  <a:pt x="263601" y="146278"/>
                </a:lnTo>
                <a:close/>
              </a:path>
              <a:path w="264159" h="5085715">
                <a:moveTo>
                  <a:pt x="263601" y="0"/>
                </a:moveTo>
                <a:lnTo>
                  <a:pt x="146304" y="0"/>
                </a:lnTo>
                <a:lnTo>
                  <a:pt x="146304" y="117322"/>
                </a:lnTo>
                <a:lnTo>
                  <a:pt x="263601" y="117322"/>
                </a:lnTo>
                <a:lnTo>
                  <a:pt x="263601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1396" y="28981"/>
            <a:ext cx="847725" cy="5085715"/>
          </a:xfrm>
          <a:custGeom>
            <a:avLst/>
            <a:gdLst/>
            <a:ahLst/>
            <a:cxnLst/>
            <a:rect l="l" t="t" r="r" b="b"/>
            <a:pathLst>
              <a:path w="847725" h="5085715">
                <a:moveTo>
                  <a:pt x="117322" y="2630449"/>
                </a:moveTo>
                <a:lnTo>
                  <a:pt x="0" y="2630449"/>
                </a:lnTo>
                <a:lnTo>
                  <a:pt x="0" y="2747746"/>
                </a:lnTo>
                <a:lnTo>
                  <a:pt x="117322" y="2747746"/>
                </a:lnTo>
                <a:lnTo>
                  <a:pt x="117322" y="2630449"/>
                </a:lnTo>
                <a:close/>
              </a:path>
              <a:path w="847725" h="5085715">
                <a:moveTo>
                  <a:pt x="117322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278"/>
                </a:lnTo>
                <a:close/>
              </a:path>
              <a:path w="847725" h="5085715">
                <a:moveTo>
                  <a:pt x="263626" y="583692"/>
                </a:moveTo>
                <a:lnTo>
                  <a:pt x="146304" y="583692"/>
                </a:lnTo>
                <a:lnTo>
                  <a:pt x="146304" y="702538"/>
                </a:lnTo>
                <a:lnTo>
                  <a:pt x="263626" y="702538"/>
                </a:lnTo>
                <a:lnTo>
                  <a:pt x="263626" y="583692"/>
                </a:lnTo>
                <a:close/>
              </a:path>
              <a:path w="847725" h="5085715">
                <a:moveTo>
                  <a:pt x="409917" y="4529328"/>
                </a:moveTo>
                <a:lnTo>
                  <a:pt x="291084" y="4529328"/>
                </a:lnTo>
                <a:lnTo>
                  <a:pt x="291084" y="4648174"/>
                </a:lnTo>
                <a:lnTo>
                  <a:pt x="409917" y="4648174"/>
                </a:lnTo>
                <a:lnTo>
                  <a:pt x="409917" y="4529328"/>
                </a:lnTo>
                <a:close/>
              </a:path>
              <a:path w="847725" h="5085715">
                <a:moveTo>
                  <a:pt x="409917" y="3360420"/>
                </a:moveTo>
                <a:lnTo>
                  <a:pt x="291084" y="3360420"/>
                </a:lnTo>
                <a:lnTo>
                  <a:pt x="291084" y="3479279"/>
                </a:lnTo>
                <a:lnTo>
                  <a:pt x="409917" y="3479279"/>
                </a:lnTo>
                <a:lnTo>
                  <a:pt x="409917" y="3360420"/>
                </a:lnTo>
                <a:close/>
              </a:path>
              <a:path w="847725" h="5085715">
                <a:moveTo>
                  <a:pt x="409917" y="2484094"/>
                </a:moveTo>
                <a:lnTo>
                  <a:pt x="291084" y="2484094"/>
                </a:lnTo>
                <a:lnTo>
                  <a:pt x="291084" y="2601442"/>
                </a:lnTo>
                <a:lnTo>
                  <a:pt x="409917" y="2601442"/>
                </a:lnTo>
                <a:lnTo>
                  <a:pt x="409917" y="2484094"/>
                </a:lnTo>
                <a:close/>
              </a:path>
              <a:path w="847725" h="5085715">
                <a:moveTo>
                  <a:pt x="556234" y="4968240"/>
                </a:moveTo>
                <a:lnTo>
                  <a:pt x="437388" y="4968240"/>
                </a:lnTo>
                <a:lnTo>
                  <a:pt x="437388" y="5085562"/>
                </a:lnTo>
                <a:lnTo>
                  <a:pt x="556234" y="5085562"/>
                </a:lnTo>
                <a:lnTo>
                  <a:pt x="556234" y="4968240"/>
                </a:lnTo>
                <a:close/>
              </a:path>
              <a:path w="847725" h="5085715">
                <a:moveTo>
                  <a:pt x="556234" y="4382998"/>
                </a:moveTo>
                <a:lnTo>
                  <a:pt x="437388" y="4382998"/>
                </a:lnTo>
                <a:lnTo>
                  <a:pt x="437388" y="4501845"/>
                </a:lnTo>
                <a:lnTo>
                  <a:pt x="556234" y="4501845"/>
                </a:lnTo>
                <a:lnTo>
                  <a:pt x="556234" y="4382998"/>
                </a:lnTo>
                <a:close/>
              </a:path>
              <a:path w="847725" h="5085715">
                <a:moveTo>
                  <a:pt x="556234" y="4091914"/>
                </a:moveTo>
                <a:lnTo>
                  <a:pt x="437388" y="4091914"/>
                </a:lnTo>
                <a:lnTo>
                  <a:pt x="437388" y="4209237"/>
                </a:lnTo>
                <a:lnTo>
                  <a:pt x="556234" y="4209237"/>
                </a:lnTo>
                <a:lnTo>
                  <a:pt x="556234" y="4091914"/>
                </a:lnTo>
                <a:close/>
              </a:path>
              <a:path w="847725" h="5085715">
                <a:moveTo>
                  <a:pt x="556234" y="3799319"/>
                </a:moveTo>
                <a:lnTo>
                  <a:pt x="437388" y="3799319"/>
                </a:lnTo>
                <a:lnTo>
                  <a:pt x="437388" y="3916654"/>
                </a:lnTo>
                <a:lnTo>
                  <a:pt x="556234" y="3916654"/>
                </a:lnTo>
                <a:lnTo>
                  <a:pt x="556234" y="3799319"/>
                </a:lnTo>
                <a:close/>
              </a:path>
              <a:path w="847725" h="5085715">
                <a:moveTo>
                  <a:pt x="556234" y="3360420"/>
                </a:moveTo>
                <a:lnTo>
                  <a:pt x="437388" y="3360420"/>
                </a:lnTo>
                <a:lnTo>
                  <a:pt x="437388" y="3479279"/>
                </a:lnTo>
                <a:lnTo>
                  <a:pt x="556234" y="3479279"/>
                </a:lnTo>
                <a:lnTo>
                  <a:pt x="556234" y="3360420"/>
                </a:lnTo>
                <a:close/>
              </a:path>
              <a:path w="847725" h="5085715">
                <a:moveTo>
                  <a:pt x="556234" y="2776728"/>
                </a:moveTo>
                <a:lnTo>
                  <a:pt x="437388" y="2776728"/>
                </a:lnTo>
                <a:lnTo>
                  <a:pt x="437388" y="2894050"/>
                </a:lnTo>
                <a:lnTo>
                  <a:pt x="556234" y="2894050"/>
                </a:lnTo>
                <a:lnTo>
                  <a:pt x="556234" y="2776728"/>
                </a:lnTo>
                <a:close/>
              </a:path>
              <a:path w="847725" h="5085715">
                <a:moveTo>
                  <a:pt x="556234" y="2630449"/>
                </a:moveTo>
                <a:lnTo>
                  <a:pt x="437388" y="2630449"/>
                </a:lnTo>
                <a:lnTo>
                  <a:pt x="437388" y="2747746"/>
                </a:lnTo>
                <a:lnTo>
                  <a:pt x="556234" y="2747746"/>
                </a:lnTo>
                <a:lnTo>
                  <a:pt x="556234" y="2630449"/>
                </a:lnTo>
                <a:close/>
              </a:path>
              <a:path w="847725" h="5085715">
                <a:moveTo>
                  <a:pt x="556234" y="1607820"/>
                </a:moveTo>
                <a:lnTo>
                  <a:pt x="437388" y="1607820"/>
                </a:lnTo>
                <a:lnTo>
                  <a:pt x="437388" y="1725142"/>
                </a:lnTo>
                <a:lnTo>
                  <a:pt x="556234" y="1725142"/>
                </a:lnTo>
                <a:lnTo>
                  <a:pt x="556234" y="1607820"/>
                </a:lnTo>
                <a:close/>
              </a:path>
              <a:path w="847725" h="5085715">
                <a:moveTo>
                  <a:pt x="556234" y="1168882"/>
                </a:moveTo>
                <a:lnTo>
                  <a:pt x="437388" y="1168882"/>
                </a:lnTo>
                <a:lnTo>
                  <a:pt x="437388" y="1286230"/>
                </a:lnTo>
                <a:lnTo>
                  <a:pt x="556234" y="1286230"/>
                </a:lnTo>
                <a:lnTo>
                  <a:pt x="556234" y="1168882"/>
                </a:lnTo>
                <a:close/>
              </a:path>
              <a:path w="847725" h="5085715">
                <a:moveTo>
                  <a:pt x="556234" y="437388"/>
                </a:moveTo>
                <a:lnTo>
                  <a:pt x="437388" y="437388"/>
                </a:lnTo>
                <a:lnTo>
                  <a:pt x="437388" y="556234"/>
                </a:lnTo>
                <a:lnTo>
                  <a:pt x="556234" y="556234"/>
                </a:lnTo>
                <a:lnTo>
                  <a:pt x="556234" y="437388"/>
                </a:lnTo>
                <a:close/>
              </a:path>
              <a:path w="847725" h="5085715">
                <a:moveTo>
                  <a:pt x="556234" y="0"/>
                </a:moveTo>
                <a:lnTo>
                  <a:pt x="437388" y="0"/>
                </a:lnTo>
                <a:lnTo>
                  <a:pt x="437388" y="117322"/>
                </a:lnTo>
                <a:lnTo>
                  <a:pt x="556234" y="117322"/>
                </a:lnTo>
                <a:lnTo>
                  <a:pt x="556234" y="0"/>
                </a:lnTo>
                <a:close/>
              </a:path>
              <a:path w="847725" h="5085715">
                <a:moveTo>
                  <a:pt x="702538" y="4968240"/>
                </a:moveTo>
                <a:lnTo>
                  <a:pt x="583692" y="4968240"/>
                </a:lnTo>
                <a:lnTo>
                  <a:pt x="583692" y="5085562"/>
                </a:lnTo>
                <a:lnTo>
                  <a:pt x="702538" y="5085562"/>
                </a:lnTo>
                <a:lnTo>
                  <a:pt x="702538" y="4968240"/>
                </a:lnTo>
                <a:close/>
              </a:path>
              <a:path w="847725" h="5085715">
                <a:moveTo>
                  <a:pt x="702538" y="4675632"/>
                </a:moveTo>
                <a:lnTo>
                  <a:pt x="583692" y="4675632"/>
                </a:lnTo>
                <a:lnTo>
                  <a:pt x="583692" y="4794453"/>
                </a:lnTo>
                <a:lnTo>
                  <a:pt x="702538" y="4794453"/>
                </a:lnTo>
                <a:lnTo>
                  <a:pt x="702538" y="4675632"/>
                </a:lnTo>
                <a:close/>
              </a:path>
              <a:path w="847725" h="5085715">
                <a:moveTo>
                  <a:pt x="702538" y="4529328"/>
                </a:moveTo>
                <a:lnTo>
                  <a:pt x="583692" y="4529328"/>
                </a:lnTo>
                <a:lnTo>
                  <a:pt x="583692" y="4648174"/>
                </a:lnTo>
                <a:lnTo>
                  <a:pt x="702538" y="4648174"/>
                </a:lnTo>
                <a:lnTo>
                  <a:pt x="702538" y="4529328"/>
                </a:lnTo>
                <a:close/>
              </a:path>
              <a:path w="847725" h="5085715">
                <a:moveTo>
                  <a:pt x="702538" y="4382998"/>
                </a:moveTo>
                <a:lnTo>
                  <a:pt x="583692" y="4382998"/>
                </a:lnTo>
                <a:lnTo>
                  <a:pt x="583692" y="4501845"/>
                </a:lnTo>
                <a:lnTo>
                  <a:pt x="702538" y="4501845"/>
                </a:lnTo>
                <a:lnTo>
                  <a:pt x="702538" y="4382998"/>
                </a:lnTo>
                <a:close/>
              </a:path>
              <a:path w="847725" h="5085715">
                <a:moveTo>
                  <a:pt x="702538" y="4238244"/>
                </a:moveTo>
                <a:lnTo>
                  <a:pt x="583692" y="4238244"/>
                </a:lnTo>
                <a:lnTo>
                  <a:pt x="583692" y="4355566"/>
                </a:lnTo>
                <a:lnTo>
                  <a:pt x="702538" y="4355566"/>
                </a:lnTo>
                <a:lnTo>
                  <a:pt x="702538" y="4238244"/>
                </a:lnTo>
                <a:close/>
              </a:path>
              <a:path w="847725" h="5085715">
                <a:moveTo>
                  <a:pt x="702538" y="4091914"/>
                </a:moveTo>
                <a:lnTo>
                  <a:pt x="583692" y="4091914"/>
                </a:lnTo>
                <a:lnTo>
                  <a:pt x="583692" y="4209237"/>
                </a:lnTo>
                <a:lnTo>
                  <a:pt x="702538" y="4209237"/>
                </a:lnTo>
                <a:lnTo>
                  <a:pt x="702538" y="4091914"/>
                </a:lnTo>
                <a:close/>
              </a:path>
              <a:path w="847725" h="5085715">
                <a:moveTo>
                  <a:pt x="702538" y="3945636"/>
                </a:moveTo>
                <a:lnTo>
                  <a:pt x="583692" y="3945636"/>
                </a:lnTo>
                <a:lnTo>
                  <a:pt x="583692" y="4062958"/>
                </a:lnTo>
                <a:lnTo>
                  <a:pt x="702538" y="4062958"/>
                </a:lnTo>
                <a:lnTo>
                  <a:pt x="702538" y="3945636"/>
                </a:lnTo>
                <a:close/>
              </a:path>
              <a:path w="847725" h="5085715">
                <a:moveTo>
                  <a:pt x="702538" y="3799319"/>
                </a:moveTo>
                <a:lnTo>
                  <a:pt x="583692" y="3799319"/>
                </a:lnTo>
                <a:lnTo>
                  <a:pt x="583692" y="3916654"/>
                </a:lnTo>
                <a:lnTo>
                  <a:pt x="702538" y="3916654"/>
                </a:lnTo>
                <a:lnTo>
                  <a:pt x="702538" y="3799319"/>
                </a:lnTo>
                <a:close/>
              </a:path>
              <a:path w="847725" h="5085715">
                <a:moveTo>
                  <a:pt x="702538" y="3653053"/>
                </a:moveTo>
                <a:lnTo>
                  <a:pt x="583692" y="3653053"/>
                </a:lnTo>
                <a:lnTo>
                  <a:pt x="583692" y="3770350"/>
                </a:lnTo>
                <a:lnTo>
                  <a:pt x="702538" y="3770350"/>
                </a:lnTo>
                <a:lnTo>
                  <a:pt x="702538" y="3653053"/>
                </a:lnTo>
                <a:close/>
              </a:path>
              <a:path w="847725" h="5085715">
                <a:moveTo>
                  <a:pt x="702538" y="3506698"/>
                </a:moveTo>
                <a:lnTo>
                  <a:pt x="583692" y="3506698"/>
                </a:lnTo>
                <a:lnTo>
                  <a:pt x="583692" y="3624046"/>
                </a:lnTo>
                <a:lnTo>
                  <a:pt x="702538" y="3624046"/>
                </a:lnTo>
                <a:lnTo>
                  <a:pt x="702538" y="3506698"/>
                </a:lnTo>
                <a:close/>
              </a:path>
              <a:path w="847725" h="5085715">
                <a:moveTo>
                  <a:pt x="702538" y="3360420"/>
                </a:moveTo>
                <a:lnTo>
                  <a:pt x="583692" y="3360420"/>
                </a:lnTo>
                <a:lnTo>
                  <a:pt x="583692" y="3479279"/>
                </a:lnTo>
                <a:lnTo>
                  <a:pt x="702538" y="3479279"/>
                </a:lnTo>
                <a:lnTo>
                  <a:pt x="702538" y="3360420"/>
                </a:lnTo>
                <a:close/>
              </a:path>
              <a:path w="847725" h="5085715">
                <a:moveTo>
                  <a:pt x="702538" y="3214116"/>
                </a:moveTo>
                <a:lnTo>
                  <a:pt x="583692" y="3214116"/>
                </a:lnTo>
                <a:lnTo>
                  <a:pt x="583692" y="3332962"/>
                </a:lnTo>
                <a:lnTo>
                  <a:pt x="702538" y="3332962"/>
                </a:lnTo>
                <a:lnTo>
                  <a:pt x="702538" y="3214116"/>
                </a:lnTo>
                <a:close/>
              </a:path>
              <a:path w="847725" h="5085715">
                <a:moveTo>
                  <a:pt x="702538" y="3067812"/>
                </a:moveTo>
                <a:lnTo>
                  <a:pt x="583692" y="3067812"/>
                </a:lnTo>
                <a:lnTo>
                  <a:pt x="583692" y="3186658"/>
                </a:lnTo>
                <a:lnTo>
                  <a:pt x="702538" y="3186658"/>
                </a:lnTo>
                <a:lnTo>
                  <a:pt x="702538" y="3067812"/>
                </a:lnTo>
                <a:close/>
              </a:path>
              <a:path w="847725" h="5085715">
                <a:moveTo>
                  <a:pt x="702538" y="2776728"/>
                </a:moveTo>
                <a:lnTo>
                  <a:pt x="583692" y="2776728"/>
                </a:lnTo>
                <a:lnTo>
                  <a:pt x="583692" y="2894050"/>
                </a:lnTo>
                <a:lnTo>
                  <a:pt x="702538" y="2894050"/>
                </a:lnTo>
                <a:lnTo>
                  <a:pt x="702538" y="2776728"/>
                </a:lnTo>
                <a:close/>
              </a:path>
              <a:path w="847725" h="5085715">
                <a:moveTo>
                  <a:pt x="702538" y="2630449"/>
                </a:moveTo>
                <a:lnTo>
                  <a:pt x="583692" y="2630449"/>
                </a:lnTo>
                <a:lnTo>
                  <a:pt x="583692" y="2747746"/>
                </a:lnTo>
                <a:lnTo>
                  <a:pt x="702538" y="2747746"/>
                </a:lnTo>
                <a:lnTo>
                  <a:pt x="702538" y="2630449"/>
                </a:lnTo>
                <a:close/>
              </a:path>
              <a:path w="847725" h="5085715">
                <a:moveTo>
                  <a:pt x="702538" y="2337841"/>
                </a:moveTo>
                <a:lnTo>
                  <a:pt x="583692" y="2337841"/>
                </a:lnTo>
                <a:lnTo>
                  <a:pt x="583692" y="2455138"/>
                </a:lnTo>
                <a:lnTo>
                  <a:pt x="702538" y="2455138"/>
                </a:lnTo>
                <a:lnTo>
                  <a:pt x="702538" y="2337841"/>
                </a:lnTo>
                <a:close/>
              </a:path>
              <a:path w="847725" h="5085715">
                <a:moveTo>
                  <a:pt x="702538" y="2191512"/>
                </a:moveTo>
                <a:lnTo>
                  <a:pt x="583692" y="2191512"/>
                </a:lnTo>
                <a:lnTo>
                  <a:pt x="583692" y="2308834"/>
                </a:lnTo>
                <a:lnTo>
                  <a:pt x="702538" y="2308834"/>
                </a:lnTo>
                <a:lnTo>
                  <a:pt x="702538" y="2191512"/>
                </a:lnTo>
                <a:close/>
              </a:path>
              <a:path w="847725" h="5085715">
                <a:moveTo>
                  <a:pt x="702538" y="2045208"/>
                </a:moveTo>
                <a:lnTo>
                  <a:pt x="583692" y="2045208"/>
                </a:lnTo>
                <a:lnTo>
                  <a:pt x="583692" y="2164054"/>
                </a:lnTo>
                <a:lnTo>
                  <a:pt x="702538" y="2164054"/>
                </a:lnTo>
                <a:lnTo>
                  <a:pt x="702538" y="2045208"/>
                </a:lnTo>
                <a:close/>
              </a:path>
              <a:path w="847725" h="5085715">
                <a:moveTo>
                  <a:pt x="702538" y="1898904"/>
                </a:moveTo>
                <a:lnTo>
                  <a:pt x="583692" y="1898904"/>
                </a:lnTo>
                <a:lnTo>
                  <a:pt x="583692" y="2017750"/>
                </a:lnTo>
                <a:lnTo>
                  <a:pt x="702538" y="2017750"/>
                </a:lnTo>
                <a:lnTo>
                  <a:pt x="702538" y="1898904"/>
                </a:lnTo>
                <a:close/>
              </a:path>
              <a:path w="847725" h="5085715">
                <a:moveTo>
                  <a:pt x="702538" y="1752600"/>
                </a:moveTo>
                <a:lnTo>
                  <a:pt x="583692" y="1752600"/>
                </a:lnTo>
                <a:lnTo>
                  <a:pt x="583692" y="1871446"/>
                </a:lnTo>
                <a:lnTo>
                  <a:pt x="702538" y="1871446"/>
                </a:lnTo>
                <a:lnTo>
                  <a:pt x="702538" y="1752600"/>
                </a:lnTo>
                <a:close/>
              </a:path>
              <a:path w="847725" h="5085715">
                <a:moveTo>
                  <a:pt x="702538" y="1607820"/>
                </a:moveTo>
                <a:lnTo>
                  <a:pt x="583692" y="1607820"/>
                </a:lnTo>
                <a:lnTo>
                  <a:pt x="583692" y="1725142"/>
                </a:lnTo>
                <a:lnTo>
                  <a:pt x="702538" y="1725142"/>
                </a:lnTo>
                <a:lnTo>
                  <a:pt x="702538" y="1607820"/>
                </a:lnTo>
                <a:close/>
              </a:path>
              <a:path w="847725" h="5085715">
                <a:moveTo>
                  <a:pt x="702538" y="1461490"/>
                </a:moveTo>
                <a:lnTo>
                  <a:pt x="583692" y="1461490"/>
                </a:lnTo>
                <a:lnTo>
                  <a:pt x="583692" y="1578838"/>
                </a:lnTo>
                <a:lnTo>
                  <a:pt x="702538" y="1578838"/>
                </a:lnTo>
                <a:lnTo>
                  <a:pt x="702538" y="1461490"/>
                </a:lnTo>
                <a:close/>
              </a:path>
              <a:path w="847725" h="5085715">
                <a:moveTo>
                  <a:pt x="702538" y="1315237"/>
                </a:moveTo>
                <a:lnTo>
                  <a:pt x="583692" y="1315237"/>
                </a:lnTo>
                <a:lnTo>
                  <a:pt x="583692" y="1432534"/>
                </a:lnTo>
                <a:lnTo>
                  <a:pt x="702538" y="1432534"/>
                </a:lnTo>
                <a:lnTo>
                  <a:pt x="702538" y="1315237"/>
                </a:lnTo>
                <a:close/>
              </a:path>
              <a:path w="847725" h="5085715">
                <a:moveTo>
                  <a:pt x="702538" y="1022604"/>
                </a:moveTo>
                <a:lnTo>
                  <a:pt x="583692" y="1022604"/>
                </a:lnTo>
                <a:lnTo>
                  <a:pt x="583692" y="1139926"/>
                </a:lnTo>
                <a:lnTo>
                  <a:pt x="702538" y="1139926"/>
                </a:lnTo>
                <a:lnTo>
                  <a:pt x="702538" y="1022604"/>
                </a:lnTo>
                <a:close/>
              </a:path>
              <a:path w="847725" h="5085715">
                <a:moveTo>
                  <a:pt x="702538" y="876300"/>
                </a:moveTo>
                <a:lnTo>
                  <a:pt x="583692" y="876300"/>
                </a:lnTo>
                <a:lnTo>
                  <a:pt x="583692" y="993622"/>
                </a:lnTo>
                <a:lnTo>
                  <a:pt x="702538" y="993622"/>
                </a:lnTo>
                <a:lnTo>
                  <a:pt x="702538" y="876300"/>
                </a:lnTo>
                <a:close/>
              </a:path>
              <a:path w="847725" h="5085715">
                <a:moveTo>
                  <a:pt x="702538" y="729996"/>
                </a:moveTo>
                <a:lnTo>
                  <a:pt x="583692" y="729996"/>
                </a:lnTo>
                <a:lnTo>
                  <a:pt x="583692" y="848842"/>
                </a:lnTo>
                <a:lnTo>
                  <a:pt x="702538" y="848842"/>
                </a:lnTo>
                <a:lnTo>
                  <a:pt x="702538" y="729996"/>
                </a:lnTo>
                <a:close/>
              </a:path>
              <a:path w="847725" h="5085715">
                <a:moveTo>
                  <a:pt x="702538" y="583692"/>
                </a:moveTo>
                <a:lnTo>
                  <a:pt x="583692" y="583692"/>
                </a:lnTo>
                <a:lnTo>
                  <a:pt x="583692" y="702538"/>
                </a:lnTo>
                <a:lnTo>
                  <a:pt x="702538" y="702538"/>
                </a:lnTo>
                <a:lnTo>
                  <a:pt x="702538" y="583692"/>
                </a:lnTo>
                <a:close/>
              </a:path>
              <a:path w="847725" h="5085715">
                <a:moveTo>
                  <a:pt x="702538" y="437388"/>
                </a:moveTo>
                <a:lnTo>
                  <a:pt x="583692" y="437388"/>
                </a:lnTo>
                <a:lnTo>
                  <a:pt x="583692" y="556234"/>
                </a:lnTo>
                <a:lnTo>
                  <a:pt x="702538" y="556234"/>
                </a:lnTo>
                <a:lnTo>
                  <a:pt x="702538" y="437388"/>
                </a:lnTo>
                <a:close/>
              </a:path>
              <a:path w="847725" h="5085715">
                <a:moveTo>
                  <a:pt x="702538" y="292633"/>
                </a:moveTo>
                <a:lnTo>
                  <a:pt x="583692" y="292633"/>
                </a:lnTo>
                <a:lnTo>
                  <a:pt x="583692" y="409930"/>
                </a:lnTo>
                <a:lnTo>
                  <a:pt x="702538" y="409930"/>
                </a:lnTo>
                <a:lnTo>
                  <a:pt x="702538" y="292633"/>
                </a:lnTo>
                <a:close/>
              </a:path>
              <a:path w="847725" h="5085715">
                <a:moveTo>
                  <a:pt x="702538" y="146278"/>
                </a:moveTo>
                <a:lnTo>
                  <a:pt x="583692" y="146278"/>
                </a:lnTo>
                <a:lnTo>
                  <a:pt x="583692" y="263626"/>
                </a:lnTo>
                <a:lnTo>
                  <a:pt x="702538" y="263626"/>
                </a:lnTo>
                <a:lnTo>
                  <a:pt x="702538" y="146278"/>
                </a:lnTo>
                <a:close/>
              </a:path>
              <a:path w="847725" h="5085715">
                <a:moveTo>
                  <a:pt x="702538" y="0"/>
                </a:moveTo>
                <a:lnTo>
                  <a:pt x="583692" y="0"/>
                </a:lnTo>
                <a:lnTo>
                  <a:pt x="583692" y="117322"/>
                </a:lnTo>
                <a:lnTo>
                  <a:pt x="702538" y="117322"/>
                </a:lnTo>
                <a:lnTo>
                  <a:pt x="702538" y="0"/>
                </a:lnTo>
                <a:close/>
              </a:path>
              <a:path w="847725" h="5085715">
                <a:moveTo>
                  <a:pt x="847344" y="4821910"/>
                </a:moveTo>
                <a:lnTo>
                  <a:pt x="729996" y="4821910"/>
                </a:lnTo>
                <a:lnTo>
                  <a:pt x="729996" y="4939258"/>
                </a:lnTo>
                <a:lnTo>
                  <a:pt x="847344" y="4939258"/>
                </a:lnTo>
                <a:lnTo>
                  <a:pt x="847344" y="4821910"/>
                </a:lnTo>
                <a:close/>
              </a:path>
              <a:path w="847725" h="5085715">
                <a:moveTo>
                  <a:pt x="847344" y="4529328"/>
                </a:moveTo>
                <a:lnTo>
                  <a:pt x="729996" y="4529328"/>
                </a:lnTo>
                <a:lnTo>
                  <a:pt x="729996" y="4648174"/>
                </a:lnTo>
                <a:lnTo>
                  <a:pt x="847344" y="4648174"/>
                </a:lnTo>
                <a:lnTo>
                  <a:pt x="847344" y="4529328"/>
                </a:lnTo>
                <a:close/>
              </a:path>
              <a:path w="847725" h="5085715">
                <a:moveTo>
                  <a:pt x="847344" y="4382998"/>
                </a:moveTo>
                <a:lnTo>
                  <a:pt x="729996" y="4382998"/>
                </a:lnTo>
                <a:lnTo>
                  <a:pt x="729996" y="4501845"/>
                </a:lnTo>
                <a:lnTo>
                  <a:pt x="847344" y="4501845"/>
                </a:lnTo>
                <a:lnTo>
                  <a:pt x="847344" y="4382998"/>
                </a:lnTo>
                <a:close/>
              </a:path>
              <a:path w="847725" h="5085715">
                <a:moveTo>
                  <a:pt x="847344" y="3945636"/>
                </a:moveTo>
                <a:lnTo>
                  <a:pt x="729996" y="3945636"/>
                </a:lnTo>
                <a:lnTo>
                  <a:pt x="729996" y="4062958"/>
                </a:lnTo>
                <a:lnTo>
                  <a:pt x="847344" y="4062958"/>
                </a:lnTo>
                <a:lnTo>
                  <a:pt x="847344" y="3945636"/>
                </a:lnTo>
                <a:close/>
              </a:path>
              <a:path w="847725" h="5085715">
                <a:moveTo>
                  <a:pt x="847344" y="3506698"/>
                </a:moveTo>
                <a:lnTo>
                  <a:pt x="729996" y="3506698"/>
                </a:lnTo>
                <a:lnTo>
                  <a:pt x="729996" y="3624046"/>
                </a:lnTo>
                <a:lnTo>
                  <a:pt x="847344" y="3624046"/>
                </a:lnTo>
                <a:lnTo>
                  <a:pt x="847344" y="3506698"/>
                </a:lnTo>
                <a:close/>
              </a:path>
              <a:path w="847725" h="5085715">
                <a:moveTo>
                  <a:pt x="847344" y="3360420"/>
                </a:moveTo>
                <a:lnTo>
                  <a:pt x="729996" y="3360420"/>
                </a:lnTo>
                <a:lnTo>
                  <a:pt x="729996" y="3479279"/>
                </a:lnTo>
                <a:lnTo>
                  <a:pt x="847344" y="3479279"/>
                </a:lnTo>
                <a:lnTo>
                  <a:pt x="847344" y="3360420"/>
                </a:lnTo>
                <a:close/>
              </a:path>
              <a:path w="847725" h="5085715">
                <a:moveTo>
                  <a:pt x="847344" y="3214116"/>
                </a:moveTo>
                <a:lnTo>
                  <a:pt x="729996" y="3214116"/>
                </a:lnTo>
                <a:lnTo>
                  <a:pt x="729996" y="3332962"/>
                </a:lnTo>
                <a:lnTo>
                  <a:pt x="847344" y="3332962"/>
                </a:lnTo>
                <a:lnTo>
                  <a:pt x="847344" y="3214116"/>
                </a:lnTo>
                <a:close/>
              </a:path>
              <a:path w="847725" h="5085715">
                <a:moveTo>
                  <a:pt x="847344" y="2484094"/>
                </a:moveTo>
                <a:lnTo>
                  <a:pt x="729996" y="2484094"/>
                </a:lnTo>
                <a:lnTo>
                  <a:pt x="729996" y="2601442"/>
                </a:lnTo>
                <a:lnTo>
                  <a:pt x="847344" y="2601442"/>
                </a:lnTo>
                <a:lnTo>
                  <a:pt x="847344" y="2484094"/>
                </a:lnTo>
                <a:close/>
              </a:path>
              <a:path w="847725" h="5085715">
                <a:moveTo>
                  <a:pt x="847344" y="2191512"/>
                </a:moveTo>
                <a:lnTo>
                  <a:pt x="729996" y="2191512"/>
                </a:lnTo>
                <a:lnTo>
                  <a:pt x="729996" y="2308834"/>
                </a:lnTo>
                <a:lnTo>
                  <a:pt x="847344" y="2308834"/>
                </a:lnTo>
                <a:lnTo>
                  <a:pt x="847344" y="2191512"/>
                </a:lnTo>
                <a:close/>
              </a:path>
              <a:path w="847725" h="5085715">
                <a:moveTo>
                  <a:pt x="847344" y="1752600"/>
                </a:moveTo>
                <a:lnTo>
                  <a:pt x="729996" y="1752600"/>
                </a:lnTo>
                <a:lnTo>
                  <a:pt x="729996" y="1871446"/>
                </a:lnTo>
                <a:lnTo>
                  <a:pt x="847344" y="1871446"/>
                </a:lnTo>
                <a:lnTo>
                  <a:pt x="847344" y="1752600"/>
                </a:lnTo>
                <a:close/>
              </a:path>
              <a:path w="847725" h="5085715">
                <a:moveTo>
                  <a:pt x="847344" y="1022604"/>
                </a:moveTo>
                <a:lnTo>
                  <a:pt x="729996" y="1022604"/>
                </a:lnTo>
                <a:lnTo>
                  <a:pt x="729996" y="1139926"/>
                </a:lnTo>
                <a:lnTo>
                  <a:pt x="847344" y="1139926"/>
                </a:lnTo>
                <a:lnTo>
                  <a:pt x="847344" y="1022604"/>
                </a:lnTo>
                <a:close/>
              </a:path>
              <a:path w="847725" h="5085715">
                <a:moveTo>
                  <a:pt x="847344" y="876300"/>
                </a:moveTo>
                <a:lnTo>
                  <a:pt x="729996" y="876300"/>
                </a:lnTo>
                <a:lnTo>
                  <a:pt x="729996" y="993622"/>
                </a:lnTo>
                <a:lnTo>
                  <a:pt x="847344" y="993622"/>
                </a:lnTo>
                <a:lnTo>
                  <a:pt x="847344" y="876300"/>
                </a:lnTo>
                <a:close/>
              </a:path>
              <a:path w="847725" h="5085715">
                <a:moveTo>
                  <a:pt x="847344" y="437388"/>
                </a:moveTo>
                <a:lnTo>
                  <a:pt x="729996" y="437388"/>
                </a:lnTo>
                <a:lnTo>
                  <a:pt x="729996" y="556234"/>
                </a:lnTo>
                <a:lnTo>
                  <a:pt x="847344" y="556234"/>
                </a:lnTo>
                <a:lnTo>
                  <a:pt x="847344" y="437388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28788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58783" y="470461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22"/>
                </a:lnTo>
                <a:lnTo>
                  <a:pt x="118847" y="118822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558783" y="397461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58783" y="251307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558784" y="1781581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30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26543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58783" y="1051584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58783" y="17526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412480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12480" y="3828300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33" y="292595"/>
                </a:moveTo>
                <a:lnTo>
                  <a:pt x="0" y="292595"/>
                </a:lnTo>
                <a:lnTo>
                  <a:pt x="0" y="409917"/>
                </a:lnTo>
                <a:lnTo>
                  <a:pt x="118833" y="409917"/>
                </a:lnTo>
                <a:lnTo>
                  <a:pt x="118833" y="292595"/>
                </a:lnTo>
                <a:close/>
              </a:path>
              <a:path w="119379" h="410210">
                <a:moveTo>
                  <a:pt x="118833" y="146316"/>
                </a:moveTo>
                <a:lnTo>
                  <a:pt x="0" y="146316"/>
                </a:lnTo>
                <a:lnTo>
                  <a:pt x="0" y="263639"/>
                </a:lnTo>
                <a:lnTo>
                  <a:pt x="118833" y="263639"/>
                </a:lnTo>
                <a:lnTo>
                  <a:pt x="118833" y="146316"/>
                </a:lnTo>
                <a:close/>
              </a:path>
              <a:path w="119379" h="410210">
                <a:moveTo>
                  <a:pt x="118833" y="0"/>
                </a:moveTo>
                <a:lnTo>
                  <a:pt x="0" y="0"/>
                </a:lnTo>
                <a:lnTo>
                  <a:pt x="0" y="117335"/>
                </a:lnTo>
                <a:lnTo>
                  <a:pt x="118833" y="117335"/>
                </a:lnTo>
                <a:lnTo>
                  <a:pt x="11883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12480" y="3535679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412480" y="324309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412480" y="265942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299"/>
                </a:lnTo>
                <a:lnTo>
                  <a:pt x="118846" y="117299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412480" y="2074189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33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8833" y="409930"/>
                </a:lnTo>
                <a:lnTo>
                  <a:pt x="118833" y="292633"/>
                </a:lnTo>
                <a:close/>
              </a:path>
              <a:path w="119379" h="410210">
                <a:moveTo>
                  <a:pt x="118833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33" y="263626"/>
                </a:lnTo>
                <a:lnTo>
                  <a:pt x="118833" y="146304"/>
                </a:lnTo>
                <a:close/>
              </a:path>
              <a:path w="119379" h="410210">
                <a:moveTo>
                  <a:pt x="118833" y="0"/>
                </a:moveTo>
                <a:lnTo>
                  <a:pt x="0" y="0"/>
                </a:lnTo>
                <a:lnTo>
                  <a:pt x="0" y="118846"/>
                </a:lnTo>
                <a:lnTo>
                  <a:pt x="118833" y="118846"/>
                </a:lnTo>
                <a:lnTo>
                  <a:pt x="11883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412480" y="1344218"/>
            <a:ext cx="119380" cy="556260"/>
          </a:xfrm>
          <a:custGeom>
            <a:avLst/>
            <a:gdLst/>
            <a:ahLst/>
            <a:cxnLst/>
            <a:rect l="l" t="t" r="r" b="b"/>
            <a:pathLst>
              <a:path w="119379" h="556260">
                <a:moveTo>
                  <a:pt x="118833" y="437362"/>
                </a:moveTo>
                <a:lnTo>
                  <a:pt x="0" y="437362"/>
                </a:lnTo>
                <a:lnTo>
                  <a:pt x="0" y="556209"/>
                </a:lnTo>
                <a:lnTo>
                  <a:pt x="118833" y="556209"/>
                </a:lnTo>
                <a:lnTo>
                  <a:pt x="118833" y="437362"/>
                </a:lnTo>
                <a:close/>
              </a:path>
              <a:path w="119379" h="556260">
                <a:moveTo>
                  <a:pt x="118833" y="292582"/>
                </a:moveTo>
                <a:lnTo>
                  <a:pt x="0" y="292582"/>
                </a:lnTo>
                <a:lnTo>
                  <a:pt x="0" y="409905"/>
                </a:lnTo>
                <a:lnTo>
                  <a:pt x="118833" y="409905"/>
                </a:lnTo>
                <a:lnTo>
                  <a:pt x="118833" y="292582"/>
                </a:lnTo>
                <a:close/>
              </a:path>
              <a:path w="119379" h="556260">
                <a:moveTo>
                  <a:pt x="118833" y="146253"/>
                </a:moveTo>
                <a:lnTo>
                  <a:pt x="0" y="146253"/>
                </a:lnTo>
                <a:lnTo>
                  <a:pt x="0" y="263601"/>
                </a:lnTo>
                <a:lnTo>
                  <a:pt x="118833" y="263601"/>
                </a:lnTo>
                <a:lnTo>
                  <a:pt x="118833" y="146253"/>
                </a:lnTo>
                <a:close/>
              </a:path>
              <a:path w="119379" h="556260">
                <a:moveTo>
                  <a:pt x="118833" y="0"/>
                </a:moveTo>
                <a:lnTo>
                  <a:pt x="0" y="0"/>
                </a:lnTo>
                <a:lnTo>
                  <a:pt x="0" y="117297"/>
                </a:lnTo>
                <a:lnTo>
                  <a:pt x="118833" y="117297"/>
                </a:lnTo>
                <a:lnTo>
                  <a:pt x="11883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412480" y="905281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59">
                <a:moveTo>
                  <a:pt x="118833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33" y="263626"/>
                </a:lnTo>
                <a:lnTo>
                  <a:pt x="118833" y="146304"/>
                </a:lnTo>
                <a:close/>
              </a:path>
              <a:path w="119379" h="264159">
                <a:moveTo>
                  <a:pt x="118833" y="0"/>
                </a:moveTo>
                <a:lnTo>
                  <a:pt x="0" y="0"/>
                </a:lnTo>
                <a:lnTo>
                  <a:pt x="0" y="117322"/>
                </a:lnTo>
                <a:lnTo>
                  <a:pt x="118833" y="117322"/>
                </a:lnTo>
                <a:lnTo>
                  <a:pt x="11883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412480" y="175259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09">
                <a:moveTo>
                  <a:pt x="118833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8833" y="409956"/>
                </a:lnTo>
                <a:lnTo>
                  <a:pt x="118833" y="291109"/>
                </a:lnTo>
                <a:close/>
              </a:path>
              <a:path w="119379" h="410209">
                <a:moveTo>
                  <a:pt x="118833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8833" y="263652"/>
                </a:lnTo>
                <a:lnTo>
                  <a:pt x="118833" y="146354"/>
                </a:lnTo>
                <a:close/>
              </a:path>
              <a:path w="119379" h="410209">
                <a:moveTo>
                  <a:pt x="118833" y="0"/>
                </a:moveTo>
                <a:lnTo>
                  <a:pt x="0" y="0"/>
                </a:lnTo>
                <a:lnTo>
                  <a:pt x="0" y="117348"/>
                </a:lnTo>
                <a:lnTo>
                  <a:pt x="118833" y="117348"/>
                </a:lnTo>
                <a:lnTo>
                  <a:pt x="11883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267700" y="455830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25"/>
                </a:lnTo>
                <a:lnTo>
                  <a:pt x="117322" y="265125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267700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267700" y="3535679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8937"/>
                </a:moveTo>
                <a:lnTo>
                  <a:pt x="0" y="438937"/>
                </a:lnTo>
                <a:lnTo>
                  <a:pt x="0" y="556260"/>
                </a:lnTo>
                <a:lnTo>
                  <a:pt x="117322" y="556260"/>
                </a:lnTo>
                <a:lnTo>
                  <a:pt x="117322" y="438937"/>
                </a:lnTo>
                <a:close/>
              </a:path>
              <a:path w="117475" h="556260">
                <a:moveTo>
                  <a:pt x="117322" y="292620"/>
                </a:moveTo>
                <a:lnTo>
                  <a:pt x="0" y="292620"/>
                </a:lnTo>
                <a:lnTo>
                  <a:pt x="0" y="409956"/>
                </a:lnTo>
                <a:lnTo>
                  <a:pt x="117322" y="409956"/>
                </a:lnTo>
                <a:lnTo>
                  <a:pt x="117322" y="292620"/>
                </a:lnTo>
                <a:close/>
              </a:path>
              <a:path w="117475" h="556260">
                <a:moveTo>
                  <a:pt x="117322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54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267700" y="1781581"/>
            <a:ext cx="117475" cy="1434465"/>
          </a:xfrm>
          <a:custGeom>
            <a:avLst/>
            <a:gdLst/>
            <a:ahLst/>
            <a:cxnLst/>
            <a:rect l="l" t="t" r="r" b="b"/>
            <a:pathLst>
              <a:path w="117475" h="1434464">
                <a:moveTo>
                  <a:pt x="117322" y="1315212"/>
                </a:moveTo>
                <a:lnTo>
                  <a:pt x="0" y="1315212"/>
                </a:lnTo>
                <a:lnTo>
                  <a:pt x="0" y="1434058"/>
                </a:lnTo>
                <a:lnTo>
                  <a:pt x="117322" y="1434058"/>
                </a:lnTo>
                <a:lnTo>
                  <a:pt x="117322" y="1315212"/>
                </a:lnTo>
                <a:close/>
              </a:path>
              <a:path w="117475" h="1434464">
                <a:moveTo>
                  <a:pt x="117322" y="1170432"/>
                </a:moveTo>
                <a:lnTo>
                  <a:pt x="0" y="1170432"/>
                </a:lnTo>
                <a:lnTo>
                  <a:pt x="0" y="1287754"/>
                </a:lnTo>
                <a:lnTo>
                  <a:pt x="117322" y="1287754"/>
                </a:lnTo>
                <a:lnTo>
                  <a:pt x="117322" y="1170432"/>
                </a:lnTo>
                <a:close/>
              </a:path>
              <a:path w="117475" h="1434464">
                <a:moveTo>
                  <a:pt x="117322" y="1024128"/>
                </a:moveTo>
                <a:lnTo>
                  <a:pt x="0" y="1024128"/>
                </a:lnTo>
                <a:lnTo>
                  <a:pt x="0" y="1141450"/>
                </a:lnTo>
                <a:lnTo>
                  <a:pt x="117322" y="1141450"/>
                </a:lnTo>
                <a:lnTo>
                  <a:pt x="117322" y="1024128"/>
                </a:lnTo>
                <a:close/>
              </a:path>
              <a:path w="117475" h="1434464">
                <a:moveTo>
                  <a:pt x="117322" y="877849"/>
                </a:moveTo>
                <a:lnTo>
                  <a:pt x="0" y="877849"/>
                </a:lnTo>
                <a:lnTo>
                  <a:pt x="0" y="995146"/>
                </a:lnTo>
                <a:lnTo>
                  <a:pt x="117322" y="995146"/>
                </a:lnTo>
                <a:lnTo>
                  <a:pt x="117322" y="877849"/>
                </a:lnTo>
                <a:close/>
              </a:path>
              <a:path w="117475" h="1434464">
                <a:moveTo>
                  <a:pt x="117322" y="731494"/>
                </a:moveTo>
                <a:lnTo>
                  <a:pt x="0" y="731494"/>
                </a:lnTo>
                <a:lnTo>
                  <a:pt x="0" y="848842"/>
                </a:lnTo>
                <a:lnTo>
                  <a:pt x="117322" y="848842"/>
                </a:lnTo>
                <a:lnTo>
                  <a:pt x="117322" y="731494"/>
                </a:lnTo>
                <a:close/>
              </a:path>
              <a:path w="117475" h="1434464">
                <a:moveTo>
                  <a:pt x="117322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7322" y="702538"/>
                </a:lnTo>
                <a:lnTo>
                  <a:pt x="117322" y="585241"/>
                </a:lnTo>
                <a:close/>
              </a:path>
              <a:path w="117475" h="1434464">
                <a:moveTo>
                  <a:pt x="117322" y="438912"/>
                </a:moveTo>
                <a:lnTo>
                  <a:pt x="0" y="438912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912"/>
                </a:lnTo>
                <a:close/>
              </a:path>
              <a:path w="117475" h="1434464">
                <a:moveTo>
                  <a:pt x="117322" y="292608"/>
                </a:moveTo>
                <a:lnTo>
                  <a:pt x="0" y="292608"/>
                </a:lnTo>
                <a:lnTo>
                  <a:pt x="0" y="411454"/>
                </a:lnTo>
                <a:lnTo>
                  <a:pt x="117322" y="411454"/>
                </a:lnTo>
                <a:lnTo>
                  <a:pt x="117322" y="292608"/>
                </a:lnTo>
                <a:close/>
              </a:path>
              <a:path w="117475" h="1434464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1434464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267700" y="149047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267700" y="758977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886"/>
                </a:lnTo>
                <a:close/>
              </a:path>
              <a:path w="117475" h="556260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556260">
                <a:moveTo>
                  <a:pt x="117322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304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267700" y="28981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7388"/>
                </a:moveTo>
                <a:lnTo>
                  <a:pt x="0" y="437388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7388"/>
                </a:lnTo>
                <a:close/>
              </a:path>
              <a:path w="117475" h="556260">
                <a:moveTo>
                  <a:pt x="117322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33"/>
                </a:lnTo>
                <a:close/>
              </a:path>
              <a:path w="117475" h="556260">
                <a:moveTo>
                  <a:pt x="117322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278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7322"/>
                </a:lnTo>
                <a:lnTo>
                  <a:pt x="117322" y="117322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121395" y="470461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22"/>
                </a:lnTo>
                <a:lnTo>
                  <a:pt x="117323" y="118822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121396" y="3974617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410210">
                <a:moveTo>
                  <a:pt x="117322" y="146278"/>
                </a:moveTo>
                <a:lnTo>
                  <a:pt x="0" y="146278"/>
                </a:lnTo>
                <a:lnTo>
                  <a:pt x="0" y="263601"/>
                </a:lnTo>
                <a:lnTo>
                  <a:pt x="117322" y="263601"/>
                </a:lnTo>
                <a:lnTo>
                  <a:pt x="117322" y="146278"/>
                </a:lnTo>
                <a:close/>
              </a:path>
              <a:path w="117475" h="410210">
                <a:moveTo>
                  <a:pt x="117322" y="0"/>
                </a:moveTo>
                <a:lnTo>
                  <a:pt x="0" y="0"/>
                </a:lnTo>
                <a:lnTo>
                  <a:pt x="0" y="117322"/>
                </a:lnTo>
                <a:lnTo>
                  <a:pt x="117322" y="117322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121395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121396" y="3096793"/>
            <a:ext cx="117475" cy="411480"/>
          </a:xfrm>
          <a:custGeom>
            <a:avLst/>
            <a:gdLst/>
            <a:ahLst/>
            <a:cxnLst/>
            <a:rect l="l" t="t" r="r" b="b"/>
            <a:pathLst>
              <a:path w="117475" h="411479">
                <a:moveTo>
                  <a:pt x="117322" y="292608"/>
                </a:moveTo>
                <a:lnTo>
                  <a:pt x="0" y="292608"/>
                </a:lnTo>
                <a:lnTo>
                  <a:pt x="0" y="411467"/>
                </a:lnTo>
                <a:lnTo>
                  <a:pt x="117322" y="411467"/>
                </a:lnTo>
                <a:lnTo>
                  <a:pt x="117322" y="292608"/>
                </a:lnTo>
                <a:close/>
              </a:path>
              <a:path w="117475" h="411479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41147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121395" y="280570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121395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121395" y="222049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8121396" y="1781581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30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26543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8121396" y="758977"/>
            <a:ext cx="117475" cy="702945"/>
          </a:xfrm>
          <a:custGeom>
            <a:avLst/>
            <a:gdLst/>
            <a:ahLst/>
            <a:cxnLst/>
            <a:rect l="l" t="t" r="r" b="b"/>
            <a:pathLst>
              <a:path w="117475" h="702944">
                <a:moveTo>
                  <a:pt x="117322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7322" y="702538"/>
                </a:lnTo>
                <a:lnTo>
                  <a:pt x="117322" y="585241"/>
                </a:lnTo>
                <a:close/>
              </a:path>
              <a:path w="117475" h="702944">
                <a:moveTo>
                  <a:pt x="117322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886"/>
                </a:lnTo>
                <a:close/>
              </a:path>
              <a:path w="117475" h="702944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702944">
                <a:moveTo>
                  <a:pt x="117322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304"/>
                </a:lnTo>
                <a:close/>
              </a:path>
              <a:path w="117475" h="702944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121396" y="321614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22" y="144754"/>
                </a:moveTo>
                <a:lnTo>
                  <a:pt x="0" y="144754"/>
                </a:lnTo>
                <a:lnTo>
                  <a:pt x="0" y="263601"/>
                </a:lnTo>
                <a:lnTo>
                  <a:pt x="117322" y="263601"/>
                </a:lnTo>
                <a:lnTo>
                  <a:pt x="117322" y="144754"/>
                </a:lnTo>
                <a:close/>
              </a:path>
              <a:path w="117475" h="264159">
                <a:moveTo>
                  <a:pt x="117322" y="0"/>
                </a:moveTo>
                <a:lnTo>
                  <a:pt x="0" y="0"/>
                </a:lnTo>
                <a:lnTo>
                  <a:pt x="0" y="117297"/>
                </a:lnTo>
                <a:lnTo>
                  <a:pt x="117322" y="117297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975092" y="4704613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21"/>
                </a:lnTo>
                <a:lnTo>
                  <a:pt x="117297" y="118821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975092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7975092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975092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975092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7975092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7975092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975092" y="207418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975092" y="1490471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297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7297" y="409956"/>
                </a:lnTo>
                <a:lnTo>
                  <a:pt x="117297" y="291109"/>
                </a:lnTo>
                <a:close/>
              </a:path>
              <a:path w="117475" h="410210">
                <a:moveTo>
                  <a:pt x="117297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29"/>
                </a:lnTo>
                <a:close/>
              </a:path>
              <a:path w="117475" h="410210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975092" y="1051585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975092" y="61267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975092" y="17525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54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828788" y="48508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828788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828788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48" y="0"/>
                </a:moveTo>
                <a:lnTo>
                  <a:pt x="0" y="0"/>
                </a:lnTo>
                <a:lnTo>
                  <a:pt x="0" y="118847"/>
                </a:lnTo>
                <a:lnTo>
                  <a:pt x="117348" y="118847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828788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828788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828788" y="758977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264159">
                <a:moveTo>
                  <a:pt x="117348" y="0"/>
                </a:moveTo>
                <a:lnTo>
                  <a:pt x="0" y="0"/>
                </a:lnTo>
                <a:lnTo>
                  <a:pt x="0" y="118846"/>
                </a:lnTo>
                <a:lnTo>
                  <a:pt x="117348" y="118846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7828788" y="17526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682483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7682483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7682483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705088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705088" y="29520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8705088" y="251307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8705088" y="119786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8558783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8558783" y="455830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47"/>
                </a:lnTo>
                <a:lnTo>
                  <a:pt x="118847" y="118847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558783" y="4267224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558784" y="3535679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54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8558784" y="2952013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1084"/>
                </a:lnTo>
                <a:close/>
              </a:path>
              <a:path w="119379" h="410210">
                <a:moveTo>
                  <a:pt x="118846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4780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8558784" y="2074189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33"/>
                </a:lnTo>
                <a:close/>
              </a:path>
              <a:path w="119379" h="410210">
                <a:moveTo>
                  <a:pt x="118846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304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8558784" y="1344218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59">
                <a:moveTo>
                  <a:pt x="118846" y="146253"/>
                </a:moveTo>
                <a:lnTo>
                  <a:pt x="0" y="146253"/>
                </a:lnTo>
                <a:lnTo>
                  <a:pt x="0" y="263601"/>
                </a:lnTo>
                <a:lnTo>
                  <a:pt x="118846" y="263601"/>
                </a:lnTo>
                <a:lnTo>
                  <a:pt x="118846" y="146253"/>
                </a:lnTo>
                <a:close/>
              </a:path>
              <a:path w="119379" h="264159">
                <a:moveTo>
                  <a:pt x="118846" y="0"/>
                </a:moveTo>
                <a:lnTo>
                  <a:pt x="0" y="0"/>
                </a:lnTo>
                <a:lnTo>
                  <a:pt x="0" y="117297"/>
                </a:lnTo>
                <a:lnTo>
                  <a:pt x="118846" y="117297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8558784" y="612673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09">
                <a:moveTo>
                  <a:pt x="118846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08"/>
                </a:lnTo>
                <a:close/>
              </a:path>
              <a:path w="119379" h="410209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410209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8558783" y="3216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299"/>
                </a:lnTo>
                <a:lnTo>
                  <a:pt x="118847" y="117299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8412480" y="49972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8412480" y="470461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22"/>
                </a:lnTo>
                <a:lnTo>
                  <a:pt x="118846" y="118822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8412480" y="4267225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33" y="144754"/>
                </a:moveTo>
                <a:lnTo>
                  <a:pt x="0" y="144754"/>
                </a:lnTo>
                <a:lnTo>
                  <a:pt x="0" y="263601"/>
                </a:lnTo>
                <a:lnTo>
                  <a:pt x="118833" y="263601"/>
                </a:lnTo>
                <a:lnTo>
                  <a:pt x="118833" y="144754"/>
                </a:lnTo>
                <a:close/>
              </a:path>
              <a:path w="119379" h="264160">
                <a:moveTo>
                  <a:pt x="118833" y="0"/>
                </a:moveTo>
                <a:lnTo>
                  <a:pt x="0" y="0"/>
                </a:lnTo>
                <a:lnTo>
                  <a:pt x="0" y="117322"/>
                </a:lnTo>
                <a:lnTo>
                  <a:pt x="118833" y="117322"/>
                </a:lnTo>
                <a:lnTo>
                  <a:pt x="11883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8412480" y="368203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299"/>
                </a:lnTo>
                <a:lnTo>
                  <a:pt x="118846" y="117299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8412480" y="2805709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33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8833" y="409930"/>
                </a:lnTo>
                <a:lnTo>
                  <a:pt x="118833" y="291084"/>
                </a:lnTo>
                <a:close/>
              </a:path>
              <a:path w="119379" h="410210">
                <a:moveTo>
                  <a:pt x="118833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33" y="263626"/>
                </a:lnTo>
                <a:lnTo>
                  <a:pt x="118833" y="146304"/>
                </a:lnTo>
                <a:close/>
              </a:path>
              <a:path w="119379" h="410210">
                <a:moveTo>
                  <a:pt x="118833" y="0"/>
                </a:moveTo>
                <a:lnTo>
                  <a:pt x="0" y="0"/>
                </a:lnTo>
                <a:lnTo>
                  <a:pt x="0" y="117322"/>
                </a:lnTo>
                <a:lnTo>
                  <a:pt x="118833" y="117322"/>
                </a:lnTo>
                <a:lnTo>
                  <a:pt x="11883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8412480" y="192788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8412480" y="119786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8412480" y="612673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30">
                <a:moveTo>
                  <a:pt x="118833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33" y="265150"/>
                </a:lnTo>
                <a:lnTo>
                  <a:pt x="118833" y="146304"/>
                </a:lnTo>
                <a:close/>
              </a:path>
              <a:path w="119379" h="265430">
                <a:moveTo>
                  <a:pt x="118833" y="0"/>
                </a:moveTo>
                <a:lnTo>
                  <a:pt x="0" y="0"/>
                </a:lnTo>
                <a:lnTo>
                  <a:pt x="0" y="118846"/>
                </a:lnTo>
                <a:lnTo>
                  <a:pt x="118833" y="118846"/>
                </a:lnTo>
                <a:lnTo>
                  <a:pt x="11883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8412480" y="2898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8267700" y="485089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322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29"/>
                </a:lnTo>
                <a:close/>
              </a:path>
              <a:path w="117475" h="2641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8267700" y="441197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8267700" y="41208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8267700" y="3243097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7322" y="265163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8267700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8267700" y="13442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8121395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8121395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8121395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8121395" y="207418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8121395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7975092" y="382828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975092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682483" y="46636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420" y="149097"/>
            <a:ext cx="261048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A86A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572" y="933958"/>
            <a:ext cx="7864855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fid-etiquetas-com-eletronica-de-pont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project/rfid-rc522-arduino-uno-oled-display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16/10/20/rfid-interfacing-with-arduino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7082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3964" y="0"/>
            <a:ext cx="9347963" cy="5141854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A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536180" y="28980"/>
            <a:ext cx="1579245" cy="5085715"/>
            <a:chOff x="7536180" y="28980"/>
            <a:chExt cx="1579245" cy="5085715"/>
          </a:xfrm>
        </p:grpSpPr>
        <p:sp>
          <p:nvSpPr>
            <p:cNvPr id="4" name="object 4"/>
            <p:cNvSpPr/>
            <p:nvPr/>
          </p:nvSpPr>
          <p:spPr>
            <a:xfrm>
              <a:off x="8705088" y="28981"/>
              <a:ext cx="410209" cy="5085715"/>
            </a:xfrm>
            <a:custGeom>
              <a:avLst/>
              <a:gdLst/>
              <a:ahLst/>
              <a:cxnLst/>
              <a:rect l="l" t="t" r="r" b="b"/>
              <a:pathLst>
                <a:path w="410209" h="5085715">
                  <a:moveTo>
                    <a:pt x="118821" y="4968240"/>
                  </a:moveTo>
                  <a:lnTo>
                    <a:pt x="0" y="4968240"/>
                  </a:lnTo>
                  <a:lnTo>
                    <a:pt x="0" y="5085562"/>
                  </a:lnTo>
                  <a:lnTo>
                    <a:pt x="118821" y="5085562"/>
                  </a:lnTo>
                  <a:lnTo>
                    <a:pt x="118821" y="4968240"/>
                  </a:lnTo>
                  <a:close/>
                </a:path>
                <a:path w="410209" h="5085715">
                  <a:moveTo>
                    <a:pt x="118821" y="4675632"/>
                  </a:moveTo>
                  <a:lnTo>
                    <a:pt x="0" y="4675632"/>
                  </a:lnTo>
                  <a:lnTo>
                    <a:pt x="0" y="4794453"/>
                  </a:lnTo>
                  <a:lnTo>
                    <a:pt x="118821" y="4794453"/>
                  </a:lnTo>
                  <a:lnTo>
                    <a:pt x="118821" y="4675632"/>
                  </a:lnTo>
                  <a:close/>
                </a:path>
                <a:path w="410209" h="5085715">
                  <a:moveTo>
                    <a:pt x="118821" y="4238244"/>
                  </a:moveTo>
                  <a:lnTo>
                    <a:pt x="0" y="4238244"/>
                  </a:lnTo>
                  <a:lnTo>
                    <a:pt x="0" y="4355566"/>
                  </a:lnTo>
                  <a:lnTo>
                    <a:pt x="118821" y="4355566"/>
                  </a:lnTo>
                  <a:lnTo>
                    <a:pt x="118821" y="4238244"/>
                  </a:lnTo>
                  <a:close/>
                </a:path>
                <a:path w="410209" h="5085715">
                  <a:moveTo>
                    <a:pt x="118821" y="4091914"/>
                  </a:moveTo>
                  <a:lnTo>
                    <a:pt x="0" y="4091914"/>
                  </a:lnTo>
                  <a:lnTo>
                    <a:pt x="0" y="4209237"/>
                  </a:lnTo>
                  <a:lnTo>
                    <a:pt x="118821" y="4209237"/>
                  </a:lnTo>
                  <a:lnTo>
                    <a:pt x="118821" y="4091914"/>
                  </a:lnTo>
                  <a:close/>
                </a:path>
                <a:path w="410209" h="5085715">
                  <a:moveTo>
                    <a:pt x="118821" y="3799319"/>
                  </a:moveTo>
                  <a:lnTo>
                    <a:pt x="0" y="3799319"/>
                  </a:lnTo>
                  <a:lnTo>
                    <a:pt x="0" y="3916654"/>
                  </a:lnTo>
                  <a:lnTo>
                    <a:pt x="118821" y="3916654"/>
                  </a:lnTo>
                  <a:lnTo>
                    <a:pt x="118821" y="3799319"/>
                  </a:lnTo>
                  <a:close/>
                </a:path>
                <a:path w="410209" h="5085715">
                  <a:moveTo>
                    <a:pt x="118821" y="3653053"/>
                  </a:moveTo>
                  <a:lnTo>
                    <a:pt x="0" y="3653053"/>
                  </a:lnTo>
                  <a:lnTo>
                    <a:pt x="0" y="3770350"/>
                  </a:lnTo>
                  <a:lnTo>
                    <a:pt x="118821" y="3770350"/>
                  </a:lnTo>
                  <a:lnTo>
                    <a:pt x="118821" y="3653053"/>
                  </a:lnTo>
                  <a:close/>
                </a:path>
                <a:path w="410209" h="5085715">
                  <a:moveTo>
                    <a:pt x="118821" y="3067812"/>
                  </a:moveTo>
                  <a:lnTo>
                    <a:pt x="0" y="3067812"/>
                  </a:lnTo>
                  <a:lnTo>
                    <a:pt x="0" y="3186658"/>
                  </a:lnTo>
                  <a:lnTo>
                    <a:pt x="118821" y="3186658"/>
                  </a:lnTo>
                  <a:lnTo>
                    <a:pt x="118821" y="3067812"/>
                  </a:lnTo>
                  <a:close/>
                </a:path>
                <a:path w="410209" h="5085715">
                  <a:moveTo>
                    <a:pt x="118821" y="2923032"/>
                  </a:moveTo>
                  <a:lnTo>
                    <a:pt x="0" y="2923032"/>
                  </a:lnTo>
                  <a:lnTo>
                    <a:pt x="0" y="3040354"/>
                  </a:lnTo>
                  <a:lnTo>
                    <a:pt x="118821" y="3040354"/>
                  </a:lnTo>
                  <a:lnTo>
                    <a:pt x="118821" y="2923032"/>
                  </a:lnTo>
                  <a:close/>
                </a:path>
                <a:path w="410209" h="5085715">
                  <a:moveTo>
                    <a:pt x="118821" y="2776728"/>
                  </a:moveTo>
                  <a:lnTo>
                    <a:pt x="0" y="2776728"/>
                  </a:lnTo>
                  <a:lnTo>
                    <a:pt x="0" y="2894050"/>
                  </a:lnTo>
                  <a:lnTo>
                    <a:pt x="118821" y="2894050"/>
                  </a:lnTo>
                  <a:lnTo>
                    <a:pt x="118821" y="2776728"/>
                  </a:lnTo>
                  <a:close/>
                </a:path>
                <a:path w="410209" h="5085715">
                  <a:moveTo>
                    <a:pt x="118821" y="2630449"/>
                  </a:moveTo>
                  <a:lnTo>
                    <a:pt x="0" y="2630449"/>
                  </a:lnTo>
                  <a:lnTo>
                    <a:pt x="0" y="2747746"/>
                  </a:lnTo>
                  <a:lnTo>
                    <a:pt x="118821" y="2747746"/>
                  </a:lnTo>
                  <a:lnTo>
                    <a:pt x="118821" y="2630449"/>
                  </a:lnTo>
                  <a:close/>
                </a:path>
                <a:path w="410209" h="5085715">
                  <a:moveTo>
                    <a:pt x="118821" y="2337841"/>
                  </a:moveTo>
                  <a:lnTo>
                    <a:pt x="0" y="2337841"/>
                  </a:lnTo>
                  <a:lnTo>
                    <a:pt x="0" y="2455138"/>
                  </a:lnTo>
                  <a:lnTo>
                    <a:pt x="118821" y="2455138"/>
                  </a:lnTo>
                  <a:lnTo>
                    <a:pt x="118821" y="2337841"/>
                  </a:lnTo>
                  <a:close/>
                </a:path>
                <a:path w="410209" h="5085715">
                  <a:moveTo>
                    <a:pt x="118821" y="2045208"/>
                  </a:moveTo>
                  <a:lnTo>
                    <a:pt x="0" y="2045208"/>
                  </a:lnTo>
                  <a:lnTo>
                    <a:pt x="0" y="2164054"/>
                  </a:lnTo>
                  <a:lnTo>
                    <a:pt x="118821" y="2164054"/>
                  </a:lnTo>
                  <a:lnTo>
                    <a:pt x="118821" y="2045208"/>
                  </a:lnTo>
                  <a:close/>
                </a:path>
                <a:path w="410209" h="5085715">
                  <a:moveTo>
                    <a:pt x="118821" y="1898904"/>
                  </a:moveTo>
                  <a:lnTo>
                    <a:pt x="0" y="1898904"/>
                  </a:lnTo>
                  <a:lnTo>
                    <a:pt x="0" y="2017750"/>
                  </a:lnTo>
                  <a:lnTo>
                    <a:pt x="118821" y="2017750"/>
                  </a:lnTo>
                  <a:lnTo>
                    <a:pt x="118821" y="1898904"/>
                  </a:lnTo>
                  <a:close/>
                </a:path>
                <a:path w="410209" h="5085715">
                  <a:moveTo>
                    <a:pt x="263652" y="4821910"/>
                  </a:moveTo>
                  <a:lnTo>
                    <a:pt x="146304" y="4821910"/>
                  </a:lnTo>
                  <a:lnTo>
                    <a:pt x="146304" y="4939258"/>
                  </a:lnTo>
                  <a:lnTo>
                    <a:pt x="263652" y="4939258"/>
                  </a:lnTo>
                  <a:lnTo>
                    <a:pt x="263652" y="4821910"/>
                  </a:lnTo>
                  <a:close/>
                </a:path>
                <a:path w="410209" h="5085715">
                  <a:moveTo>
                    <a:pt x="263652" y="4675632"/>
                  </a:moveTo>
                  <a:lnTo>
                    <a:pt x="146304" y="4675632"/>
                  </a:lnTo>
                  <a:lnTo>
                    <a:pt x="146304" y="4794453"/>
                  </a:lnTo>
                  <a:lnTo>
                    <a:pt x="263652" y="4794453"/>
                  </a:lnTo>
                  <a:lnTo>
                    <a:pt x="263652" y="4675632"/>
                  </a:lnTo>
                  <a:close/>
                </a:path>
                <a:path w="410209" h="5085715">
                  <a:moveTo>
                    <a:pt x="263652" y="4382998"/>
                  </a:moveTo>
                  <a:lnTo>
                    <a:pt x="146304" y="4382998"/>
                  </a:lnTo>
                  <a:lnTo>
                    <a:pt x="146304" y="4501845"/>
                  </a:lnTo>
                  <a:lnTo>
                    <a:pt x="263652" y="4501845"/>
                  </a:lnTo>
                  <a:lnTo>
                    <a:pt x="263652" y="4382998"/>
                  </a:lnTo>
                  <a:close/>
                </a:path>
                <a:path w="410209" h="5085715">
                  <a:moveTo>
                    <a:pt x="263652" y="4091914"/>
                  </a:moveTo>
                  <a:lnTo>
                    <a:pt x="146304" y="4091914"/>
                  </a:lnTo>
                  <a:lnTo>
                    <a:pt x="146304" y="4209237"/>
                  </a:lnTo>
                  <a:lnTo>
                    <a:pt x="263652" y="4209237"/>
                  </a:lnTo>
                  <a:lnTo>
                    <a:pt x="263652" y="4091914"/>
                  </a:lnTo>
                  <a:close/>
                </a:path>
                <a:path w="410209" h="5085715">
                  <a:moveTo>
                    <a:pt x="263652" y="3945636"/>
                  </a:moveTo>
                  <a:lnTo>
                    <a:pt x="146304" y="3945636"/>
                  </a:lnTo>
                  <a:lnTo>
                    <a:pt x="146304" y="4062958"/>
                  </a:lnTo>
                  <a:lnTo>
                    <a:pt x="263652" y="4062958"/>
                  </a:lnTo>
                  <a:lnTo>
                    <a:pt x="263652" y="3945636"/>
                  </a:lnTo>
                  <a:close/>
                </a:path>
                <a:path w="410209" h="5085715">
                  <a:moveTo>
                    <a:pt x="263652" y="3506698"/>
                  </a:moveTo>
                  <a:lnTo>
                    <a:pt x="146304" y="3506698"/>
                  </a:lnTo>
                  <a:lnTo>
                    <a:pt x="146304" y="3624046"/>
                  </a:lnTo>
                  <a:lnTo>
                    <a:pt x="263652" y="3624046"/>
                  </a:lnTo>
                  <a:lnTo>
                    <a:pt x="263652" y="3506698"/>
                  </a:lnTo>
                  <a:close/>
                </a:path>
                <a:path w="410209" h="5085715">
                  <a:moveTo>
                    <a:pt x="263652" y="3360420"/>
                  </a:moveTo>
                  <a:lnTo>
                    <a:pt x="146304" y="3360420"/>
                  </a:lnTo>
                  <a:lnTo>
                    <a:pt x="146304" y="3479279"/>
                  </a:lnTo>
                  <a:lnTo>
                    <a:pt x="263652" y="3479279"/>
                  </a:lnTo>
                  <a:lnTo>
                    <a:pt x="263652" y="3360420"/>
                  </a:lnTo>
                  <a:close/>
                </a:path>
                <a:path w="410209" h="5085715">
                  <a:moveTo>
                    <a:pt x="263652" y="3067812"/>
                  </a:moveTo>
                  <a:lnTo>
                    <a:pt x="146304" y="3067812"/>
                  </a:lnTo>
                  <a:lnTo>
                    <a:pt x="146304" y="3186658"/>
                  </a:lnTo>
                  <a:lnTo>
                    <a:pt x="263652" y="3186658"/>
                  </a:lnTo>
                  <a:lnTo>
                    <a:pt x="263652" y="3067812"/>
                  </a:lnTo>
                  <a:close/>
                </a:path>
                <a:path w="410209" h="5085715">
                  <a:moveTo>
                    <a:pt x="263652" y="2923032"/>
                  </a:moveTo>
                  <a:lnTo>
                    <a:pt x="146304" y="2923032"/>
                  </a:lnTo>
                  <a:lnTo>
                    <a:pt x="146304" y="3040354"/>
                  </a:lnTo>
                  <a:lnTo>
                    <a:pt x="263652" y="3040354"/>
                  </a:lnTo>
                  <a:lnTo>
                    <a:pt x="263652" y="2923032"/>
                  </a:lnTo>
                  <a:close/>
                </a:path>
                <a:path w="410209" h="5085715">
                  <a:moveTo>
                    <a:pt x="263652" y="2776728"/>
                  </a:moveTo>
                  <a:lnTo>
                    <a:pt x="146304" y="2776728"/>
                  </a:lnTo>
                  <a:lnTo>
                    <a:pt x="146304" y="2894050"/>
                  </a:lnTo>
                  <a:lnTo>
                    <a:pt x="263652" y="2894050"/>
                  </a:lnTo>
                  <a:lnTo>
                    <a:pt x="263652" y="2776728"/>
                  </a:lnTo>
                  <a:close/>
                </a:path>
                <a:path w="410209" h="5085715">
                  <a:moveTo>
                    <a:pt x="263652" y="2484094"/>
                  </a:moveTo>
                  <a:lnTo>
                    <a:pt x="146304" y="2484094"/>
                  </a:lnTo>
                  <a:lnTo>
                    <a:pt x="146304" y="2601442"/>
                  </a:lnTo>
                  <a:lnTo>
                    <a:pt x="263652" y="2601442"/>
                  </a:lnTo>
                  <a:lnTo>
                    <a:pt x="263652" y="2484094"/>
                  </a:lnTo>
                  <a:close/>
                </a:path>
                <a:path w="410209" h="5085715">
                  <a:moveTo>
                    <a:pt x="263652" y="2337841"/>
                  </a:moveTo>
                  <a:lnTo>
                    <a:pt x="146304" y="2337841"/>
                  </a:lnTo>
                  <a:lnTo>
                    <a:pt x="146304" y="2455138"/>
                  </a:lnTo>
                  <a:lnTo>
                    <a:pt x="263652" y="2455138"/>
                  </a:lnTo>
                  <a:lnTo>
                    <a:pt x="263652" y="2337841"/>
                  </a:lnTo>
                  <a:close/>
                </a:path>
                <a:path w="410209" h="5085715">
                  <a:moveTo>
                    <a:pt x="263652" y="2191512"/>
                  </a:moveTo>
                  <a:lnTo>
                    <a:pt x="146304" y="2191512"/>
                  </a:lnTo>
                  <a:lnTo>
                    <a:pt x="146304" y="2308834"/>
                  </a:lnTo>
                  <a:lnTo>
                    <a:pt x="263652" y="2308834"/>
                  </a:lnTo>
                  <a:lnTo>
                    <a:pt x="263652" y="2191512"/>
                  </a:lnTo>
                  <a:close/>
                </a:path>
                <a:path w="410209" h="5085715">
                  <a:moveTo>
                    <a:pt x="263652" y="1752600"/>
                  </a:moveTo>
                  <a:lnTo>
                    <a:pt x="146304" y="1752600"/>
                  </a:lnTo>
                  <a:lnTo>
                    <a:pt x="146304" y="1871446"/>
                  </a:lnTo>
                  <a:lnTo>
                    <a:pt x="263652" y="1871446"/>
                  </a:lnTo>
                  <a:lnTo>
                    <a:pt x="263652" y="1752600"/>
                  </a:lnTo>
                  <a:close/>
                </a:path>
                <a:path w="410209" h="5085715">
                  <a:moveTo>
                    <a:pt x="263652" y="1607820"/>
                  </a:moveTo>
                  <a:lnTo>
                    <a:pt x="146304" y="1607820"/>
                  </a:lnTo>
                  <a:lnTo>
                    <a:pt x="146304" y="1725142"/>
                  </a:lnTo>
                  <a:lnTo>
                    <a:pt x="263652" y="1725142"/>
                  </a:lnTo>
                  <a:lnTo>
                    <a:pt x="263652" y="1607820"/>
                  </a:lnTo>
                  <a:close/>
                </a:path>
                <a:path w="410209" h="5085715">
                  <a:moveTo>
                    <a:pt x="263652" y="1461490"/>
                  </a:moveTo>
                  <a:lnTo>
                    <a:pt x="146304" y="1461490"/>
                  </a:lnTo>
                  <a:lnTo>
                    <a:pt x="146304" y="1578838"/>
                  </a:lnTo>
                  <a:lnTo>
                    <a:pt x="263652" y="1578838"/>
                  </a:lnTo>
                  <a:lnTo>
                    <a:pt x="263652" y="1461490"/>
                  </a:lnTo>
                  <a:close/>
                </a:path>
                <a:path w="410209" h="5085715">
                  <a:moveTo>
                    <a:pt x="263652" y="1168882"/>
                  </a:moveTo>
                  <a:lnTo>
                    <a:pt x="146304" y="1168882"/>
                  </a:lnTo>
                  <a:lnTo>
                    <a:pt x="146304" y="1286230"/>
                  </a:lnTo>
                  <a:lnTo>
                    <a:pt x="263652" y="1286230"/>
                  </a:lnTo>
                  <a:lnTo>
                    <a:pt x="263652" y="1168882"/>
                  </a:lnTo>
                  <a:close/>
                </a:path>
                <a:path w="410209" h="5085715">
                  <a:moveTo>
                    <a:pt x="263652" y="1022604"/>
                  </a:moveTo>
                  <a:lnTo>
                    <a:pt x="146304" y="1022604"/>
                  </a:lnTo>
                  <a:lnTo>
                    <a:pt x="146304" y="1139926"/>
                  </a:lnTo>
                  <a:lnTo>
                    <a:pt x="263652" y="1139926"/>
                  </a:lnTo>
                  <a:lnTo>
                    <a:pt x="263652" y="1022604"/>
                  </a:lnTo>
                  <a:close/>
                </a:path>
                <a:path w="410209" h="5085715">
                  <a:moveTo>
                    <a:pt x="263652" y="876300"/>
                  </a:moveTo>
                  <a:lnTo>
                    <a:pt x="146304" y="876300"/>
                  </a:lnTo>
                  <a:lnTo>
                    <a:pt x="146304" y="993622"/>
                  </a:lnTo>
                  <a:lnTo>
                    <a:pt x="263652" y="993622"/>
                  </a:lnTo>
                  <a:lnTo>
                    <a:pt x="263652" y="876300"/>
                  </a:lnTo>
                  <a:close/>
                </a:path>
                <a:path w="410209" h="5085715">
                  <a:moveTo>
                    <a:pt x="263652" y="729996"/>
                  </a:moveTo>
                  <a:lnTo>
                    <a:pt x="146304" y="729996"/>
                  </a:lnTo>
                  <a:lnTo>
                    <a:pt x="146304" y="848842"/>
                  </a:lnTo>
                  <a:lnTo>
                    <a:pt x="263652" y="848842"/>
                  </a:lnTo>
                  <a:lnTo>
                    <a:pt x="263652" y="729996"/>
                  </a:lnTo>
                  <a:close/>
                </a:path>
                <a:path w="410209" h="5085715">
                  <a:moveTo>
                    <a:pt x="263652" y="437388"/>
                  </a:moveTo>
                  <a:lnTo>
                    <a:pt x="146304" y="437388"/>
                  </a:lnTo>
                  <a:lnTo>
                    <a:pt x="146304" y="556234"/>
                  </a:lnTo>
                  <a:lnTo>
                    <a:pt x="263652" y="556234"/>
                  </a:lnTo>
                  <a:lnTo>
                    <a:pt x="263652" y="437388"/>
                  </a:lnTo>
                  <a:close/>
                </a:path>
                <a:path w="410209" h="5085715">
                  <a:moveTo>
                    <a:pt x="263652" y="292633"/>
                  </a:moveTo>
                  <a:lnTo>
                    <a:pt x="146304" y="292633"/>
                  </a:lnTo>
                  <a:lnTo>
                    <a:pt x="146304" y="409930"/>
                  </a:lnTo>
                  <a:lnTo>
                    <a:pt x="263652" y="409930"/>
                  </a:lnTo>
                  <a:lnTo>
                    <a:pt x="263652" y="292633"/>
                  </a:lnTo>
                  <a:close/>
                </a:path>
                <a:path w="410209" h="5085715">
                  <a:moveTo>
                    <a:pt x="263652" y="0"/>
                  </a:moveTo>
                  <a:lnTo>
                    <a:pt x="146304" y="0"/>
                  </a:lnTo>
                  <a:lnTo>
                    <a:pt x="146304" y="117322"/>
                  </a:lnTo>
                  <a:lnTo>
                    <a:pt x="263652" y="117322"/>
                  </a:lnTo>
                  <a:lnTo>
                    <a:pt x="263652" y="0"/>
                  </a:lnTo>
                  <a:close/>
                </a:path>
                <a:path w="410209" h="5085715">
                  <a:moveTo>
                    <a:pt x="409930" y="4968240"/>
                  </a:moveTo>
                  <a:lnTo>
                    <a:pt x="292608" y="4968240"/>
                  </a:lnTo>
                  <a:lnTo>
                    <a:pt x="292608" y="5085562"/>
                  </a:lnTo>
                  <a:lnTo>
                    <a:pt x="409930" y="5085562"/>
                  </a:lnTo>
                  <a:lnTo>
                    <a:pt x="409930" y="4968240"/>
                  </a:lnTo>
                  <a:close/>
                </a:path>
                <a:path w="410209" h="5085715">
                  <a:moveTo>
                    <a:pt x="409930" y="4821910"/>
                  </a:moveTo>
                  <a:lnTo>
                    <a:pt x="292608" y="4821910"/>
                  </a:lnTo>
                  <a:lnTo>
                    <a:pt x="292608" y="4939258"/>
                  </a:lnTo>
                  <a:lnTo>
                    <a:pt x="409930" y="4939258"/>
                  </a:lnTo>
                  <a:lnTo>
                    <a:pt x="409930" y="4821910"/>
                  </a:lnTo>
                  <a:close/>
                </a:path>
                <a:path w="410209" h="5085715">
                  <a:moveTo>
                    <a:pt x="409930" y="4675632"/>
                  </a:moveTo>
                  <a:lnTo>
                    <a:pt x="292608" y="4675632"/>
                  </a:lnTo>
                  <a:lnTo>
                    <a:pt x="292608" y="4794453"/>
                  </a:lnTo>
                  <a:lnTo>
                    <a:pt x="409930" y="4794453"/>
                  </a:lnTo>
                  <a:lnTo>
                    <a:pt x="409930" y="4675632"/>
                  </a:lnTo>
                  <a:close/>
                </a:path>
                <a:path w="410209" h="5085715">
                  <a:moveTo>
                    <a:pt x="409930" y="4529328"/>
                  </a:moveTo>
                  <a:lnTo>
                    <a:pt x="292608" y="4529328"/>
                  </a:lnTo>
                  <a:lnTo>
                    <a:pt x="292608" y="4648174"/>
                  </a:lnTo>
                  <a:lnTo>
                    <a:pt x="409930" y="4648174"/>
                  </a:lnTo>
                  <a:lnTo>
                    <a:pt x="409930" y="4529328"/>
                  </a:lnTo>
                  <a:close/>
                </a:path>
                <a:path w="410209" h="5085715">
                  <a:moveTo>
                    <a:pt x="409930" y="4382998"/>
                  </a:moveTo>
                  <a:lnTo>
                    <a:pt x="292608" y="4382998"/>
                  </a:lnTo>
                  <a:lnTo>
                    <a:pt x="292608" y="4501845"/>
                  </a:lnTo>
                  <a:lnTo>
                    <a:pt x="409930" y="4501845"/>
                  </a:lnTo>
                  <a:lnTo>
                    <a:pt x="409930" y="4382998"/>
                  </a:lnTo>
                  <a:close/>
                </a:path>
                <a:path w="410209" h="5085715">
                  <a:moveTo>
                    <a:pt x="409930" y="4238244"/>
                  </a:moveTo>
                  <a:lnTo>
                    <a:pt x="292608" y="4238244"/>
                  </a:lnTo>
                  <a:lnTo>
                    <a:pt x="292608" y="4355566"/>
                  </a:lnTo>
                  <a:lnTo>
                    <a:pt x="409930" y="4355566"/>
                  </a:lnTo>
                  <a:lnTo>
                    <a:pt x="409930" y="4238244"/>
                  </a:lnTo>
                  <a:close/>
                </a:path>
                <a:path w="410209" h="5085715">
                  <a:moveTo>
                    <a:pt x="409930" y="4091914"/>
                  </a:moveTo>
                  <a:lnTo>
                    <a:pt x="292608" y="4091914"/>
                  </a:lnTo>
                  <a:lnTo>
                    <a:pt x="292608" y="4209237"/>
                  </a:lnTo>
                  <a:lnTo>
                    <a:pt x="409930" y="4209237"/>
                  </a:lnTo>
                  <a:lnTo>
                    <a:pt x="409930" y="4091914"/>
                  </a:lnTo>
                  <a:close/>
                </a:path>
                <a:path w="410209" h="5085715">
                  <a:moveTo>
                    <a:pt x="409930" y="3945636"/>
                  </a:moveTo>
                  <a:lnTo>
                    <a:pt x="292608" y="3945636"/>
                  </a:lnTo>
                  <a:lnTo>
                    <a:pt x="292608" y="4062958"/>
                  </a:lnTo>
                  <a:lnTo>
                    <a:pt x="409930" y="4062958"/>
                  </a:lnTo>
                  <a:lnTo>
                    <a:pt x="409930" y="3945636"/>
                  </a:lnTo>
                  <a:close/>
                </a:path>
                <a:path w="410209" h="5085715">
                  <a:moveTo>
                    <a:pt x="409930" y="3799319"/>
                  </a:moveTo>
                  <a:lnTo>
                    <a:pt x="292608" y="3799319"/>
                  </a:lnTo>
                  <a:lnTo>
                    <a:pt x="292608" y="3916654"/>
                  </a:lnTo>
                  <a:lnTo>
                    <a:pt x="409930" y="3916654"/>
                  </a:lnTo>
                  <a:lnTo>
                    <a:pt x="409930" y="3799319"/>
                  </a:lnTo>
                  <a:close/>
                </a:path>
                <a:path w="410209" h="5085715">
                  <a:moveTo>
                    <a:pt x="409930" y="3653053"/>
                  </a:moveTo>
                  <a:lnTo>
                    <a:pt x="292608" y="3653053"/>
                  </a:lnTo>
                  <a:lnTo>
                    <a:pt x="292608" y="3770350"/>
                  </a:lnTo>
                  <a:lnTo>
                    <a:pt x="409930" y="3770350"/>
                  </a:lnTo>
                  <a:lnTo>
                    <a:pt x="409930" y="3653053"/>
                  </a:lnTo>
                  <a:close/>
                </a:path>
                <a:path w="410209" h="5085715">
                  <a:moveTo>
                    <a:pt x="409930" y="3506698"/>
                  </a:moveTo>
                  <a:lnTo>
                    <a:pt x="292608" y="3506698"/>
                  </a:lnTo>
                  <a:lnTo>
                    <a:pt x="292608" y="3624046"/>
                  </a:lnTo>
                  <a:lnTo>
                    <a:pt x="409930" y="3624046"/>
                  </a:lnTo>
                  <a:lnTo>
                    <a:pt x="409930" y="3506698"/>
                  </a:lnTo>
                  <a:close/>
                </a:path>
                <a:path w="410209" h="5085715">
                  <a:moveTo>
                    <a:pt x="409930" y="3360420"/>
                  </a:moveTo>
                  <a:lnTo>
                    <a:pt x="292608" y="3360420"/>
                  </a:lnTo>
                  <a:lnTo>
                    <a:pt x="292608" y="3479279"/>
                  </a:lnTo>
                  <a:lnTo>
                    <a:pt x="409930" y="3479279"/>
                  </a:lnTo>
                  <a:lnTo>
                    <a:pt x="409930" y="3360420"/>
                  </a:lnTo>
                  <a:close/>
                </a:path>
                <a:path w="410209" h="5085715">
                  <a:moveTo>
                    <a:pt x="409930" y="3214116"/>
                  </a:moveTo>
                  <a:lnTo>
                    <a:pt x="292608" y="3214116"/>
                  </a:lnTo>
                  <a:lnTo>
                    <a:pt x="292608" y="3332962"/>
                  </a:lnTo>
                  <a:lnTo>
                    <a:pt x="409930" y="3332962"/>
                  </a:lnTo>
                  <a:lnTo>
                    <a:pt x="409930" y="3214116"/>
                  </a:lnTo>
                  <a:close/>
                </a:path>
                <a:path w="410209" h="5085715">
                  <a:moveTo>
                    <a:pt x="409930" y="3067812"/>
                  </a:moveTo>
                  <a:lnTo>
                    <a:pt x="292608" y="3067812"/>
                  </a:lnTo>
                  <a:lnTo>
                    <a:pt x="292608" y="3186658"/>
                  </a:lnTo>
                  <a:lnTo>
                    <a:pt x="409930" y="3186658"/>
                  </a:lnTo>
                  <a:lnTo>
                    <a:pt x="409930" y="3067812"/>
                  </a:lnTo>
                  <a:close/>
                </a:path>
                <a:path w="410209" h="5085715">
                  <a:moveTo>
                    <a:pt x="409930" y="2923032"/>
                  </a:moveTo>
                  <a:lnTo>
                    <a:pt x="292608" y="2923032"/>
                  </a:lnTo>
                  <a:lnTo>
                    <a:pt x="292608" y="3040354"/>
                  </a:lnTo>
                  <a:lnTo>
                    <a:pt x="409930" y="3040354"/>
                  </a:lnTo>
                  <a:lnTo>
                    <a:pt x="409930" y="2923032"/>
                  </a:lnTo>
                  <a:close/>
                </a:path>
                <a:path w="410209" h="5085715">
                  <a:moveTo>
                    <a:pt x="409930" y="2776728"/>
                  </a:moveTo>
                  <a:lnTo>
                    <a:pt x="292608" y="2776728"/>
                  </a:lnTo>
                  <a:lnTo>
                    <a:pt x="292608" y="2894050"/>
                  </a:lnTo>
                  <a:lnTo>
                    <a:pt x="409930" y="2894050"/>
                  </a:lnTo>
                  <a:lnTo>
                    <a:pt x="409930" y="2776728"/>
                  </a:lnTo>
                  <a:close/>
                </a:path>
                <a:path w="410209" h="5085715">
                  <a:moveTo>
                    <a:pt x="409930" y="2630449"/>
                  </a:moveTo>
                  <a:lnTo>
                    <a:pt x="292608" y="2630449"/>
                  </a:lnTo>
                  <a:lnTo>
                    <a:pt x="292608" y="2747746"/>
                  </a:lnTo>
                  <a:lnTo>
                    <a:pt x="409930" y="2747746"/>
                  </a:lnTo>
                  <a:lnTo>
                    <a:pt x="409930" y="2630449"/>
                  </a:lnTo>
                  <a:close/>
                </a:path>
                <a:path w="410209" h="5085715">
                  <a:moveTo>
                    <a:pt x="409930" y="2484094"/>
                  </a:moveTo>
                  <a:lnTo>
                    <a:pt x="292608" y="2484094"/>
                  </a:lnTo>
                  <a:lnTo>
                    <a:pt x="292608" y="2601442"/>
                  </a:lnTo>
                  <a:lnTo>
                    <a:pt x="409930" y="2601442"/>
                  </a:lnTo>
                  <a:lnTo>
                    <a:pt x="409930" y="2484094"/>
                  </a:lnTo>
                  <a:close/>
                </a:path>
                <a:path w="410209" h="5085715">
                  <a:moveTo>
                    <a:pt x="409930" y="2337841"/>
                  </a:moveTo>
                  <a:lnTo>
                    <a:pt x="292608" y="2337841"/>
                  </a:lnTo>
                  <a:lnTo>
                    <a:pt x="292608" y="2455138"/>
                  </a:lnTo>
                  <a:lnTo>
                    <a:pt x="409930" y="2455138"/>
                  </a:lnTo>
                  <a:lnTo>
                    <a:pt x="409930" y="2337841"/>
                  </a:lnTo>
                  <a:close/>
                </a:path>
                <a:path w="410209" h="5085715">
                  <a:moveTo>
                    <a:pt x="409930" y="2191512"/>
                  </a:moveTo>
                  <a:lnTo>
                    <a:pt x="292608" y="2191512"/>
                  </a:lnTo>
                  <a:lnTo>
                    <a:pt x="292608" y="2308834"/>
                  </a:lnTo>
                  <a:lnTo>
                    <a:pt x="409930" y="2308834"/>
                  </a:lnTo>
                  <a:lnTo>
                    <a:pt x="409930" y="2191512"/>
                  </a:lnTo>
                  <a:close/>
                </a:path>
                <a:path w="410209" h="5085715">
                  <a:moveTo>
                    <a:pt x="409930" y="2045208"/>
                  </a:moveTo>
                  <a:lnTo>
                    <a:pt x="292608" y="2045208"/>
                  </a:lnTo>
                  <a:lnTo>
                    <a:pt x="292608" y="2164054"/>
                  </a:lnTo>
                  <a:lnTo>
                    <a:pt x="409930" y="2164054"/>
                  </a:lnTo>
                  <a:lnTo>
                    <a:pt x="409930" y="2045208"/>
                  </a:lnTo>
                  <a:close/>
                </a:path>
                <a:path w="410209" h="5085715">
                  <a:moveTo>
                    <a:pt x="409930" y="1898904"/>
                  </a:moveTo>
                  <a:lnTo>
                    <a:pt x="292608" y="1898904"/>
                  </a:lnTo>
                  <a:lnTo>
                    <a:pt x="292608" y="2017750"/>
                  </a:lnTo>
                  <a:lnTo>
                    <a:pt x="409930" y="2017750"/>
                  </a:lnTo>
                  <a:lnTo>
                    <a:pt x="409930" y="1898904"/>
                  </a:lnTo>
                  <a:close/>
                </a:path>
                <a:path w="410209" h="5085715">
                  <a:moveTo>
                    <a:pt x="409930" y="1752600"/>
                  </a:moveTo>
                  <a:lnTo>
                    <a:pt x="292608" y="1752600"/>
                  </a:lnTo>
                  <a:lnTo>
                    <a:pt x="292608" y="1871446"/>
                  </a:lnTo>
                  <a:lnTo>
                    <a:pt x="409930" y="1871446"/>
                  </a:lnTo>
                  <a:lnTo>
                    <a:pt x="409930" y="1752600"/>
                  </a:lnTo>
                  <a:close/>
                </a:path>
                <a:path w="410209" h="5085715">
                  <a:moveTo>
                    <a:pt x="409930" y="1607820"/>
                  </a:moveTo>
                  <a:lnTo>
                    <a:pt x="292608" y="1607820"/>
                  </a:lnTo>
                  <a:lnTo>
                    <a:pt x="292608" y="1725142"/>
                  </a:lnTo>
                  <a:lnTo>
                    <a:pt x="409930" y="1725142"/>
                  </a:lnTo>
                  <a:lnTo>
                    <a:pt x="409930" y="1607820"/>
                  </a:lnTo>
                  <a:close/>
                </a:path>
                <a:path w="410209" h="5085715">
                  <a:moveTo>
                    <a:pt x="409930" y="1461490"/>
                  </a:moveTo>
                  <a:lnTo>
                    <a:pt x="292608" y="1461490"/>
                  </a:lnTo>
                  <a:lnTo>
                    <a:pt x="292608" y="1578838"/>
                  </a:lnTo>
                  <a:lnTo>
                    <a:pt x="409930" y="1578838"/>
                  </a:lnTo>
                  <a:lnTo>
                    <a:pt x="409930" y="1461490"/>
                  </a:lnTo>
                  <a:close/>
                </a:path>
                <a:path w="410209" h="5085715">
                  <a:moveTo>
                    <a:pt x="409930" y="1315237"/>
                  </a:moveTo>
                  <a:lnTo>
                    <a:pt x="292608" y="1315237"/>
                  </a:lnTo>
                  <a:lnTo>
                    <a:pt x="292608" y="1432534"/>
                  </a:lnTo>
                  <a:lnTo>
                    <a:pt x="409930" y="1432534"/>
                  </a:lnTo>
                  <a:lnTo>
                    <a:pt x="409930" y="1315237"/>
                  </a:lnTo>
                  <a:close/>
                </a:path>
                <a:path w="410209" h="5085715">
                  <a:moveTo>
                    <a:pt x="409930" y="1168882"/>
                  </a:moveTo>
                  <a:lnTo>
                    <a:pt x="292608" y="1168882"/>
                  </a:lnTo>
                  <a:lnTo>
                    <a:pt x="292608" y="1286230"/>
                  </a:lnTo>
                  <a:lnTo>
                    <a:pt x="409930" y="1286230"/>
                  </a:lnTo>
                  <a:lnTo>
                    <a:pt x="409930" y="1168882"/>
                  </a:lnTo>
                  <a:close/>
                </a:path>
                <a:path w="410209" h="5085715">
                  <a:moveTo>
                    <a:pt x="409930" y="1022604"/>
                  </a:moveTo>
                  <a:lnTo>
                    <a:pt x="292608" y="1022604"/>
                  </a:lnTo>
                  <a:lnTo>
                    <a:pt x="292608" y="1139926"/>
                  </a:lnTo>
                  <a:lnTo>
                    <a:pt x="409930" y="1139926"/>
                  </a:lnTo>
                  <a:lnTo>
                    <a:pt x="409930" y="1022604"/>
                  </a:lnTo>
                  <a:close/>
                </a:path>
                <a:path w="410209" h="5085715">
                  <a:moveTo>
                    <a:pt x="409930" y="876300"/>
                  </a:moveTo>
                  <a:lnTo>
                    <a:pt x="292608" y="876300"/>
                  </a:lnTo>
                  <a:lnTo>
                    <a:pt x="292608" y="993622"/>
                  </a:lnTo>
                  <a:lnTo>
                    <a:pt x="409930" y="993622"/>
                  </a:lnTo>
                  <a:lnTo>
                    <a:pt x="409930" y="876300"/>
                  </a:lnTo>
                  <a:close/>
                </a:path>
                <a:path w="410209" h="5085715">
                  <a:moveTo>
                    <a:pt x="409930" y="729996"/>
                  </a:moveTo>
                  <a:lnTo>
                    <a:pt x="292608" y="729996"/>
                  </a:lnTo>
                  <a:lnTo>
                    <a:pt x="292608" y="848842"/>
                  </a:lnTo>
                  <a:lnTo>
                    <a:pt x="409930" y="848842"/>
                  </a:lnTo>
                  <a:lnTo>
                    <a:pt x="409930" y="729996"/>
                  </a:lnTo>
                  <a:close/>
                </a:path>
                <a:path w="410209" h="5085715">
                  <a:moveTo>
                    <a:pt x="409930" y="583692"/>
                  </a:moveTo>
                  <a:lnTo>
                    <a:pt x="292608" y="583692"/>
                  </a:lnTo>
                  <a:lnTo>
                    <a:pt x="292608" y="702538"/>
                  </a:lnTo>
                  <a:lnTo>
                    <a:pt x="409930" y="702538"/>
                  </a:lnTo>
                  <a:lnTo>
                    <a:pt x="409930" y="583692"/>
                  </a:lnTo>
                  <a:close/>
                </a:path>
                <a:path w="410209" h="5085715">
                  <a:moveTo>
                    <a:pt x="409930" y="437388"/>
                  </a:moveTo>
                  <a:lnTo>
                    <a:pt x="292608" y="437388"/>
                  </a:lnTo>
                  <a:lnTo>
                    <a:pt x="292608" y="556234"/>
                  </a:lnTo>
                  <a:lnTo>
                    <a:pt x="409930" y="556234"/>
                  </a:lnTo>
                  <a:lnTo>
                    <a:pt x="409930" y="437388"/>
                  </a:lnTo>
                  <a:close/>
                </a:path>
                <a:path w="410209" h="5085715">
                  <a:moveTo>
                    <a:pt x="409930" y="292633"/>
                  </a:moveTo>
                  <a:lnTo>
                    <a:pt x="292608" y="292633"/>
                  </a:lnTo>
                  <a:lnTo>
                    <a:pt x="292608" y="409930"/>
                  </a:lnTo>
                  <a:lnTo>
                    <a:pt x="409930" y="409930"/>
                  </a:lnTo>
                  <a:lnTo>
                    <a:pt x="409930" y="292633"/>
                  </a:lnTo>
                  <a:close/>
                </a:path>
                <a:path w="410209" h="5085715">
                  <a:moveTo>
                    <a:pt x="409930" y="146278"/>
                  </a:moveTo>
                  <a:lnTo>
                    <a:pt x="292608" y="146278"/>
                  </a:lnTo>
                  <a:lnTo>
                    <a:pt x="292608" y="263626"/>
                  </a:lnTo>
                  <a:lnTo>
                    <a:pt x="409930" y="263626"/>
                  </a:lnTo>
                  <a:lnTo>
                    <a:pt x="409930" y="146278"/>
                  </a:lnTo>
                  <a:close/>
                </a:path>
                <a:path w="410209" h="5085715">
                  <a:moveTo>
                    <a:pt x="409930" y="0"/>
                  </a:moveTo>
                  <a:lnTo>
                    <a:pt x="292608" y="0"/>
                  </a:lnTo>
                  <a:lnTo>
                    <a:pt x="292608" y="117322"/>
                  </a:lnTo>
                  <a:lnTo>
                    <a:pt x="409930" y="117322"/>
                  </a:lnTo>
                  <a:lnTo>
                    <a:pt x="409930" y="0"/>
                  </a:lnTo>
                  <a:close/>
                </a:path>
              </a:pathLst>
            </a:custGeom>
            <a:solidFill>
              <a:srgbClr val="D2E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05088" y="28981"/>
              <a:ext cx="119380" cy="2018030"/>
            </a:xfrm>
            <a:custGeom>
              <a:avLst/>
              <a:gdLst/>
              <a:ahLst/>
              <a:cxnLst/>
              <a:rect l="l" t="t" r="r" b="b"/>
              <a:pathLst>
                <a:path w="119379" h="2018030">
                  <a:moveTo>
                    <a:pt x="118821" y="1898904"/>
                  </a:moveTo>
                  <a:lnTo>
                    <a:pt x="0" y="1898904"/>
                  </a:lnTo>
                  <a:lnTo>
                    <a:pt x="0" y="2017750"/>
                  </a:lnTo>
                  <a:lnTo>
                    <a:pt x="118821" y="2017750"/>
                  </a:lnTo>
                  <a:lnTo>
                    <a:pt x="118821" y="1898904"/>
                  </a:lnTo>
                  <a:close/>
                </a:path>
                <a:path w="119379" h="2018030">
                  <a:moveTo>
                    <a:pt x="118821" y="1607820"/>
                  </a:moveTo>
                  <a:lnTo>
                    <a:pt x="0" y="1607820"/>
                  </a:lnTo>
                  <a:lnTo>
                    <a:pt x="0" y="1725142"/>
                  </a:lnTo>
                  <a:lnTo>
                    <a:pt x="118821" y="1725142"/>
                  </a:lnTo>
                  <a:lnTo>
                    <a:pt x="118821" y="1607820"/>
                  </a:lnTo>
                  <a:close/>
                </a:path>
                <a:path w="119379" h="2018030">
                  <a:moveTo>
                    <a:pt x="118821" y="1461490"/>
                  </a:moveTo>
                  <a:lnTo>
                    <a:pt x="0" y="1461490"/>
                  </a:lnTo>
                  <a:lnTo>
                    <a:pt x="0" y="1578838"/>
                  </a:lnTo>
                  <a:lnTo>
                    <a:pt x="118821" y="1578838"/>
                  </a:lnTo>
                  <a:lnTo>
                    <a:pt x="118821" y="1461490"/>
                  </a:lnTo>
                  <a:close/>
                </a:path>
                <a:path w="119379" h="2018030">
                  <a:moveTo>
                    <a:pt x="118821" y="1315237"/>
                  </a:moveTo>
                  <a:lnTo>
                    <a:pt x="0" y="1315237"/>
                  </a:lnTo>
                  <a:lnTo>
                    <a:pt x="0" y="1432534"/>
                  </a:lnTo>
                  <a:lnTo>
                    <a:pt x="118821" y="1432534"/>
                  </a:lnTo>
                  <a:lnTo>
                    <a:pt x="118821" y="1315237"/>
                  </a:lnTo>
                  <a:close/>
                </a:path>
                <a:path w="119379" h="2018030">
                  <a:moveTo>
                    <a:pt x="118821" y="1168882"/>
                  </a:moveTo>
                  <a:lnTo>
                    <a:pt x="0" y="1168882"/>
                  </a:lnTo>
                  <a:lnTo>
                    <a:pt x="0" y="1286230"/>
                  </a:lnTo>
                  <a:lnTo>
                    <a:pt x="118821" y="1286230"/>
                  </a:lnTo>
                  <a:lnTo>
                    <a:pt x="118821" y="1168882"/>
                  </a:lnTo>
                  <a:close/>
                </a:path>
                <a:path w="119379" h="2018030">
                  <a:moveTo>
                    <a:pt x="118821" y="729996"/>
                  </a:moveTo>
                  <a:lnTo>
                    <a:pt x="0" y="729996"/>
                  </a:lnTo>
                  <a:lnTo>
                    <a:pt x="0" y="848842"/>
                  </a:lnTo>
                  <a:lnTo>
                    <a:pt x="118821" y="848842"/>
                  </a:lnTo>
                  <a:lnTo>
                    <a:pt x="118821" y="729996"/>
                  </a:lnTo>
                  <a:close/>
                </a:path>
                <a:path w="119379" h="2018030">
                  <a:moveTo>
                    <a:pt x="118821" y="583692"/>
                  </a:moveTo>
                  <a:lnTo>
                    <a:pt x="0" y="583692"/>
                  </a:lnTo>
                  <a:lnTo>
                    <a:pt x="0" y="702538"/>
                  </a:lnTo>
                  <a:lnTo>
                    <a:pt x="118821" y="702538"/>
                  </a:lnTo>
                  <a:lnTo>
                    <a:pt x="118821" y="583692"/>
                  </a:lnTo>
                  <a:close/>
                </a:path>
                <a:path w="119379" h="2018030">
                  <a:moveTo>
                    <a:pt x="118821" y="292633"/>
                  </a:moveTo>
                  <a:lnTo>
                    <a:pt x="0" y="292633"/>
                  </a:lnTo>
                  <a:lnTo>
                    <a:pt x="0" y="409930"/>
                  </a:lnTo>
                  <a:lnTo>
                    <a:pt x="118821" y="409930"/>
                  </a:lnTo>
                  <a:lnTo>
                    <a:pt x="118821" y="292633"/>
                  </a:lnTo>
                  <a:close/>
                </a:path>
                <a:path w="119379" h="2018030">
                  <a:moveTo>
                    <a:pt x="118821" y="146278"/>
                  </a:moveTo>
                  <a:lnTo>
                    <a:pt x="0" y="146278"/>
                  </a:lnTo>
                  <a:lnTo>
                    <a:pt x="0" y="263626"/>
                  </a:lnTo>
                  <a:lnTo>
                    <a:pt x="118821" y="263626"/>
                  </a:lnTo>
                  <a:lnTo>
                    <a:pt x="118821" y="146278"/>
                  </a:lnTo>
                  <a:close/>
                </a:path>
                <a:path w="119379" h="2018030">
                  <a:moveTo>
                    <a:pt x="118821" y="0"/>
                  </a:moveTo>
                  <a:lnTo>
                    <a:pt x="0" y="0"/>
                  </a:lnTo>
                  <a:lnTo>
                    <a:pt x="0" y="117322"/>
                  </a:lnTo>
                  <a:lnTo>
                    <a:pt x="118821" y="117322"/>
                  </a:lnTo>
                  <a:lnTo>
                    <a:pt x="118821" y="0"/>
                  </a:lnTo>
                  <a:close/>
                </a:path>
              </a:pathLst>
            </a:custGeom>
            <a:solidFill>
              <a:srgbClr val="D2E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12480" y="28981"/>
              <a:ext cx="556260" cy="5085715"/>
            </a:xfrm>
            <a:custGeom>
              <a:avLst/>
              <a:gdLst/>
              <a:ahLst/>
              <a:cxnLst/>
              <a:rect l="l" t="t" r="r" b="b"/>
              <a:pathLst>
                <a:path w="556259" h="5085715">
                  <a:moveTo>
                    <a:pt x="118833" y="4968240"/>
                  </a:moveTo>
                  <a:lnTo>
                    <a:pt x="0" y="4968240"/>
                  </a:lnTo>
                  <a:lnTo>
                    <a:pt x="0" y="5085562"/>
                  </a:lnTo>
                  <a:lnTo>
                    <a:pt x="118833" y="5085562"/>
                  </a:lnTo>
                  <a:lnTo>
                    <a:pt x="118833" y="4968240"/>
                  </a:lnTo>
                  <a:close/>
                </a:path>
                <a:path w="556259" h="5085715">
                  <a:moveTo>
                    <a:pt x="118833" y="4675632"/>
                  </a:moveTo>
                  <a:lnTo>
                    <a:pt x="0" y="4675632"/>
                  </a:lnTo>
                  <a:lnTo>
                    <a:pt x="0" y="4794453"/>
                  </a:lnTo>
                  <a:lnTo>
                    <a:pt x="118833" y="4794453"/>
                  </a:lnTo>
                  <a:lnTo>
                    <a:pt x="118833" y="4675632"/>
                  </a:lnTo>
                  <a:close/>
                </a:path>
                <a:path w="556259" h="5085715">
                  <a:moveTo>
                    <a:pt x="118833" y="4529328"/>
                  </a:moveTo>
                  <a:lnTo>
                    <a:pt x="0" y="4529328"/>
                  </a:lnTo>
                  <a:lnTo>
                    <a:pt x="0" y="4648174"/>
                  </a:lnTo>
                  <a:lnTo>
                    <a:pt x="118833" y="4648174"/>
                  </a:lnTo>
                  <a:lnTo>
                    <a:pt x="118833" y="4529328"/>
                  </a:lnTo>
                  <a:close/>
                </a:path>
                <a:path w="556259" h="5085715">
                  <a:moveTo>
                    <a:pt x="118833" y="4382998"/>
                  </a:moveTo>
                  <a:lnTo>
                    <a:pt x="0" y="4382998"/>
                  </a:lnTo>
                  <a:lnTo>
                    <a:pt x="0" y="4501845"/>
                  </a:lnTo>
                  <a:lnTo>
                    <a:pt x="118833" y="4501845"/>
                  </a:lnTo>
                  <a:lnTo>
                    <a:pt x="118833" y="4382998"/>
                  </a:lnTo>
                  <a:close/>
                </a:path>
                <a:path w="556259" h="5085715">
                  <a:moveTo>
                    <a:pt x="118833" y="4238244"/>
                  </a:moveTo>
                  <a:lnTo>
                    <a:pt x="0" y="4238244"/>
                  </a:lnTo>
                  <a:lnTo>
                    <a:pt x="0" y="4355566"/>
                  </a:lnTo>
                  <a:lnTo>
                    <a:pt x="118833" y="4355566"/>
                  </a:lnTo>
                  <a:lnTo>
                    <a:pt x="118833" y="4238244"/>
                  </a:lnTo>
                  <a:close/>
                </a:path>
                <a:path w="556259" h="5085715">
                  <a:moveTo>
                    <a:pt x="118833" y="4091914"/>
                  </a:moveTo>
                  <a:lnTo>
                    <a:pt x="0" y="4091914"/>
                  </a:lnTo>
                  <a:lnTo>
                    <a:pt x="0" y="4209237"/>
                  </a:lnTo>
                  <a:lnTo>
                    <a:pt x="118833" y="4209237"/>
                  </a:lnTo>
                  <a:lnTo>
                    <a:pt x="118833" y="4091914"/>
                  </a:lnTo>
                  <a:close/>
                </a:path>
                <a:path w="556259" h="5085715">
                  <a:moveTo>
                    <a:pt x="118833" y="3945636"/>
                  </a:moveTo>
                  <a:lnTo>
                    <a:pt x="0" y="3945636"/>
                  </a:lnTo>
                  <a:lnTo>
                    <a:pt x="0" y="4062958"/>
                  </a:lnTo>
                  <a:lnTo>
                    <a:pt x="118833" y="4062958"/>
                  </a:lnTo>
                  <a:lnTo>
                    <a:pt x="118833" y="3945636"/>
                  </a:lnTo>
                  <a:close/>
                </a:path>
                <a:path w="556259" h="5085715">
                  <a:moveTo>
                    <a:pt x="118833" y="3799319"/>
                  </a:moveTo>
                  <a:lnTo>
                    <a:pt x="0" y="3799319"/>
                  </a:lnTo>
                  <a:lnTo>
                    <a:pt x="0" y="3916654"/>
                  </a:lnTo>
                  <a:lnTo>
                    <a:pt x="118833" y="3916654"/>
                  </a:lnTo>
                  <a:lnTo>
                    <a:pt x="118833" y="3799319"/>
                  </a:lnTo>
                  <a:close/>
                </a:path>
                <a:path w="556259" h="5085715">
                  <a:moveTo>
                    <a:pt x="118833" y="3653053"/>
                  </a:moveTo>
                  <a:lnTo>
                    <a:pt x="0" y="3653053"/>
                  </a:lnTo>
                  <a:lnTo>
                    <a:pt x="0" y="3770350"/>
                  </a:lnTo>
                  <a:lnTo>
                    <a:pt x="118833" y="3770350"/>
                  </a:lnTo>
                  <a:lnTo>
                    <a:pt x="118833" y="3653053"/>
                  </a:lnTo>
                  <a:close/>
                </a:path>
                <a:path w="556259" h="5085715">
                  <a:moveTo>
                    <a:pt x="118833" y="3506698"/>
                  </a:moveTo>
                  <a:lnTo>
                    <a:pt x="0" y="3506698"/>
                  </a:lnTo>
                  <a:lnTo>
                    <a:pt x="0" y="3624046"/>
                  </a:lnTo>
                  <a:lnTo>
                    <a:pt x="118833" y="3624046"/>
                  </a:lnTo>
                  <a:lnTo>
                    <a:pt x="118833" y="3506698"/>
                  </a:lnTo>
                  <a:close/>
                </a:path>
                <a:path w="556259" h="5085715">
                  <a:moveTo>
                    <a:pt x="118833" y="3360420"/>
                  </a:moveTo>
                  <a:lnTo>
                    <a:pt x="0" y="3360420"/>
                  </a:lnTo>
                  <a:lnTo>
                    <a:pt x="0" y="3479279"/>
                  </a:lnTo>
                  <a:lnTo>
                    <a:pt x="118833" y="3479279"/>
                  </a:lnTo>
                  <a:lnTo>
                    <a:pt x="118833" y="3360420"/>
                  </a:lnTo>
                  <a:close/>
                </a:path>
                <a:path w="556259" h="5085715">
                  <a:moveTo>
                    <a:pt x="118833" y="3214116"/>
                  </a:moveTo>
                  <a:lnTo>
                    <a:pt x="0" y="3214116"/>
                  </a:lnTo>
                  <a:lnTo>
                    <a:pt x="0" y="3332962"/>
                  </a:lnTo>
                  <a:lnTo>
                    <a:pt x="118833" y="3332962"/>
                  </a:lnTo>
                  <a:lnTo>
                    <a:pt x="118833" y="3214116"/>
                  </a:lnTo>
                  <a:close/>
                </a:path>
                <a:path w="556259" h="5085715">
                  <a:moveTo>
                    <a:pt x="118833" y="3067812"/>
                  </a:moveTo>
                  <a:lnTo>
                    <a:pt x="0" y="3067812"/>
                  </a:lnTo>
                  <a:lnTo>
                    <a:pt x="0" y="3186658"/>
                  </a:lnTo>
                  <a:lnTo>
                    <a:pt x="118833" y="3186658"/>
                  </a:lnTo>
                  <a:lnTo>
                    <a:pt x="118833" y="3067812"/>
                  </a:lnTo>
                  <a:close/>
                </a:path>
                <a:path w="556259" h="5085715">
                  <a:moveTo>
                    <a:pt x="118833" y="2776728"/>
                  </a:moveTo>
                  <a:lnTo>
                    <a:pt x="0" y="2776728"/>
                  </a:lnTo>
                  <a:lnTo>
                    <a:pt x="0" y="2894050"/>
                  </a:lnTo>
                  <a:lnTo>
                    <a:pt x="118833" y="2894050"/>
                  </a:lnTo>
                  <a:lnTo>
                    <a:pt x="118833" y="2776728"/>
                  </a:lnTo>
                  <a:close/>
                </a:path>
                <a:path w="556259" h="5085715">
                  <a:moveTo>
                    <a:pt x="118833" y="2630449"/>
                  </a:moveTo>
                  <a:lnTo>
                    <a:pt x="0" y="2630449"/>
                  </a:lnTo>
                  <a:lnTo>
                    <a:pt x="0" y="2747746"/>
                  </a:lnTo>
                  <a:lnTo>
                    <a:pt x="118833" y="2747746"/>
                  </a:lnTo>
                  <a:lnTo>
                    <a:pt x="118833" y="2630449"/>
                  </a:lnTo>
                  <a:close/>
                </a:path>
                <a:path w="556259" h="5085715">
                  <a:moveTo>
                    <a:pt x="118833" y="2337841"/>
                  </a:moveTo>
                  <a:lnTo>
                    <a:pt x="0" y="2337841"/>
                  </a:lnTo>
                  <a:lnTo>
                    <a:pt x="0" y="2455138"/>
                  </a:lnTo>
                  <a:lnTo>
                    <a:pt x="118833" y="2455138"/>
                  </a:lnTo>
                  <a:lnTo>
                    <a:pt x="118833" y="2337841"/>
                  </a:lnTo>
                  <a:close/>
                </a:path>
                <a:path w="556259" h="5085715">
                  <a:moveTo>
                    <a:pt x="118833" y="2191512"/>
                  </a:moveTo>
                  <a:lnTo>
                    <a:pt x="0" y="2191512"/>
                  </a:lnTo>
                  <a:lnTo>
                    <a:pt x="0" y="2308834"/>
                  </a:lnTo>
                  <a:lnTo>
                    <a:pt x="118833" y="2308834"/>
                  </a:lnTo>
                  <a:lnTo>
                    <a:pt x="118833" y="2191512"/>
                  </a:lnTo>
                  <a:close/>
                </a:path>
                <a:path w="556259" h="5085715">
                  <a:moveTo>
                    <a:pt x="118833" y="2045208"/>
                  </a:moveTo>
                  <a:lnTo>
                    <a:pt x="0" y="2045208"/>
                  </a:lnTo>
                  <a:lnTo>
                    <a:pt x="0" y="2164054"/>
                  </a:lnTo>
                  <a:lnTo>
                    <a:pt x="118833" y="2164054"/>
                  </a:lnTo>
                  <a:lnTo>
                    <a:pt x="118833" y="2045208"/>
                  </a:lnTo>
                  <a:close/>
                </a:path>
                <a:path w="556259" h="5085715">
                  <a:moveTo>
                    <a:pt x="118833" y="1898904"/>
                  </a:moveTo>
                  <a:lnTo>
                    <a:pt x="0" y="1898904"/>
                  </a:lnTo>
                  <a:lnTo>
                    <a:pt x="0" y="2017750"/>
                  </a:lnTo>
                  <a:lnTo>
                    <a:pt x="118833" y="2017750"/>
                  </a:lnTo>
                  <a:lnTo>
                    <a:pt x="118833" y="1898904"/>
                  </a:lnTo>
                  <a:close/>
                </a:path>
                <a:path w="556259" h="5085715">
                  <a:moveTo>
                    <a:pt x="118833" y="1752600"/>
                  </a:moveTo>
                  <a:lnTo>
                    <a:pt x="0" y="1752600"/>
                  </a:lnTo>
                  <a:lnTo>
                    <a:pt x="0" y="1871446"/>
                  </a:lnTo>
                  <a:lnTo>
                    <a:pt x="118833" y="1871446"/>
                  </a:lnTo>
                  <a:lnTo>
                    <a:pt x="118833" y="1752600"/>
                  </a:lnTo>
                  <a:close/>
                </a:path>
                <a:path w="556259" h="5085715">
                  <a:moveTo>
                    <a:pt x="118833" y="1607820"/>
                  </a:moveTo>
                  <a:lnTo>
                    <a:pt x="0" y="1607820"/>
                  </a:lnTo>
                  <a:lnTo>
                    <a:pt x="0" y="1725142"/>
                  </a:lnTo>
                  <a:lnTo>
                    <a:pt x="118833" y="1725142"/>
                  </a:lnTo>
                  <a:lnTo>
                    <a:pt x="118833" y="1607820"/>
                  </a:lnTo>
                  <a:close/>
                </a:path>
                <a:path w="556259" h="5085715">
                  <a:moveTo>
                    <a:pt x="118833" y="1461490"/>
                  </a:moveTo>
                  <a:lnTo>
                    <a:pt x="0" y="1461490"/>
                  </a:lnTo>
                  <a:lnTo>
                    <a:pt x="0" y="1578838"/>
                  </a:lnTo>
                  <a:lnTo>
                    <a:pt x="118833" y="1578838"/>
                  </a:lnTo>
                  <a:lnTo>
                    <a:pt x="118833" y="1461490"/>
                  </a:lnTo>
                  <a:close/>
                </a:path>
                <a:path w="556259" h="5085715">
                  <a:moveTo>
                    <a:pt x="118833" y="1315237"/>
                  </a:moveTo>
                  <a:lnTo>
                    <a:pt x="0" y="1315237"/>
                  </a:lnTo>
                  <a:lnTo>
                    <a:pt x="0" y="1432534"/>
                  </a:lnTo>
                  <a:lnTo>
                    <a:pt x="118833" y="1432534"/>
                  </a:lnTo>
                  <a:lnTo>
                    <a:pt x="118833" y="1315237"/>
                  </a:lnTo>
                  <a:close/>
                </a:path>
                <a:path w="556259" h="5085715">
                  <a:moveTo>
                    <a:pt x="118833" y="1022604"/>
                  </a:moveTo>
                  <a:lnTo>
                    <a:pt x="0" y="1022604"/>
                  </a:lnTo>
                  <a:lnTo>
                    <a:pt x="0" y="1139926"/>
                  </a:lnTo>
                  <a:lnTo>
                    <a:pt x="118833" y="1139926"/>
                  </a:lnTo>
                  <a:lnTo>
                    <a:pt x="118833" y="1022604"/>
                  </a:lnTo>
                  <a:close/>
                </a:path>
                <a:path w="556259" h="5085715">
                  <a:moveTo>
                    <a:pt x="118833" y="876300"/>
                  </a:moveTo>
                  <a:lnTo>
                    <a:pt x="0" y="876300"/>
                  </a:lnTo>
                  <a:lnTo>
                    <a:pt x="0" y="993622"/>
                  </a:lnTo>
                  <a:lnTo>
                    <a:pt x="118833" y="993622"/>
                  </a:lnTo>
                  <a:lnTo>
                    <a:pt x="118833" y="876300"/>
                  </a:lnTo>
                  <a:close/>
                </a:path>
                <a:path w="556259" h="5085715">
                  <a:moveTo>
                    <a:pt x="118833" y="729996"/>
                  </a:moveTo>
                  <a:lnTo>
                    <a:pt x="0" y="729996"/>
                  </a:lnTo>
                  <a:lnTo>
                    <a:pt x="0" y="848842"/>
                  </a:lnTo>
                  <a:lnTo>
                    <a:pt x="118833" y="848842"/>
                  </a:lnTo>
                  <a:lnTo>
                    <a:pt x="118833" y="729996"/>
                  </a:lnTo>
                  <a:close/>
                </a:path>
                <a:path w="556259" h="5085715">
                  <a:moveTo>
                    <a:pt x="265150" y="4968240"/>
                  </a:moveTo>
                  <a:lnTo>
                    <a:pt x="146304" y="4968240"/>
                  </a:lnTo>
                  <a:lnTo>
                    <a:pt x="146304" y="5085562"/>
                  </a:lnTo>
                  <a:lnTo>
                    <a:pt x="265150" y="5085562"/>
                  </a:lnTo>
                  <a:lnTo>
                    <a:pt x="265150" y="4968240"/>
                  </a:lnTo>
                  <a:close/>
                </a:path>
                <a:path w="556259" h="5085715">
                  <a:moveTo>
                    <a:pt x="265150" y="4675632"/>
                  </a:moveTo>
                  <a:lnTo>
                    <a:pt x="146304" y="4675632"/>
                  </a:lnTo>
                  <a:lnTo>
                    <a:pt x="146304" y="4794453"/>
                  </a:lnTo>
                  <a:lnTo>
                    <a:pt x="265150" y="4794453"/>
                  </a:lnTo>
                  <a:lnTo>
                    <a:pt x="265150" y="4675632"/>
                  </a:lnTo>
                  <a:close/>
                </a:path>
                <a:path w="556259" h="5085715">
                  <a:moveTo>
                    <a:pt x="265150" y="4238244"/>
                  </a:moveTo>
                  <a:lnTo>
                    <a:pt x="146304" y="4238244"/>
                  </a:lnTo>
                  <a:lnTo>
                    <a:pt x="146304" y="4355566"/>
                  </a:lnTo>
                  <a:lnTo>
                    <a:pt x="265150" y="4355566"/>
                  </a:lnTo>
                  <a:lnTo>
                    <a:pt x="265150" y="4238244"/>
                  </a:lnTo>
                  <a:close/>
                </a:path>
                <a:path w="556259" h="5085715">
                  <a:moveTo>
                    <a:pt x="265150" y="4091914"/>
                  </a:moveTo>
                  <a:lnTo>
                    <a:pt x="146304" y="4091914"/>
                  </a:lnTo>
                  <a:lnTo>
                    <a:pt x="146304" y="4209237"/>
                  </a:lnTo>
                  <a:lnTo>
                    <a:pt x="265150" y="4209237"/>
                  </a:lnTo>
                  <a:lnTo>
                    <a:pt x="265150" y="4091914"/>
                  </a:lnTo>
                  <a:close/>
                </a:path>
                <a:path w="556259" h="5085715">
                  <a:moveTo>
                    <a:pt x="265150" y="3799319"/>
                  </a:moveTo>
                  <a:lnTo>
                    <a:pt x="146304" y="3799319"/>
                  </a:lnTo>
                  <a:lnTo>
                    <a:pt x="146304" y="3916654"/>
                  </a:lnTo>
                  <a:lnTo>
                    <a:pt x="265150" y="3916654"/>
                  </a:lnTo>
                  <a:lnTo>
                    <a:pt x="265150" y="3799319"/>
                  </a:lnTo>
                  <a:close/>
                </a:path>
                <a:path w="556259" h="5085715">
                  <a:moveTo>
                    <a:pt x="265150" y="3653053"/>
                  </a:moveTo>
                  <a:lnTo>
                    <a:pt x="146304" y="3653053"/>
                  </a:lnTo>
                  <a:lnTo>
                    <a:pt x="146304" y="3770350"/>
                  </a:lnTo>
                  <a:lnTo>
                    <a:pt x="265150" y="3770350"/>
                  </a:lnTo>
                  <a:lnTo>
                    <a:pt x="265150" y="3653053"/>
                  </a:lnTo>
                  <a:close/>
                </a:path>
                <a:path w="556259" h="5085715">
                  <a:moveTo>
                    <a:pt x="265150" y="3067812"/>
                  </a:moveTo>
                  <a:lnTo>
                    <a:pt x="146304" y="3067812"/>
                  </a:lnTo>
                  <a:lnTo>
                    <a:pt x="146304" y="3186658"/>
                  </a:lnTo>
                  <a:lnTo>
                    <a:pt x="265150" y="3186658"/>
                  </a:lnTo>
                  <a:lnTo>
                    <a:pt x="265150" y="3067812"/>
                  </a:lnTo>
                  <a:close/>
                </a:path>
                <a:path w="556259" h="5085715">
                  <a:moveTo>
                    <a:pt x="265150" y="2923032"/>
                  </a:moveTo>
                  <a:lnTo>
                    <a:pt x="146304" y="2923032"/>
                  </a:lnTo>
                  <a:lnTo>
                    <a:pt x="146304" y="3040354"/>
                  </a:lnTo>
                  <a:lnTo>
                    <a:pt x="265150" y="3040354"/>
                  </a:lnTo>
                  <a:lnTo>
                    <a:pt x="265150" y="2923032"/>
                  </a:lnTo>
                  <a:close/>
                </a:path>
                <a:path w="556259" h="5085715">
                  <a:moveTo>
                    <a:pt x="265150" y="2630449"/>
                  </a:moveTo>
                  <a:lnTo>
                    <a:pt x="146304" y="2630449"/>
                  </a:lnTo>
                  <a:lnTo>
                    <a:pt x="146304" y="2747746"/>
                  </a:lnTo>
                  <a:lnTo>
                    <a:pt x="265150" y="2747746"/>
                  </a:lnTo>
                  <a:lnTo>
                    <a:pt x="265150" y="2630449"/>
                  </a:lnTo>
                  <a:close/>
                </a:path>
                <a:path w="556259" h="5085715">
                  <a:moveTo>
                    <a:pt x="265150" y="2484094"/>
                  </a:moveTo>
                  <a:lnTo>
                    <a:pt x="146304" y="2484094"/>
                  </a:lnTo>
                  <a:lnTo>
                    <a:pt x="146304" y="2601442"/>
                  </a:lnTo>
                  <a:lnTo>
                    <a:pt x="265150" y="2601442"/>
                  </a:lnTo>
                  <a:lnTo>
                    <a:pt x="265150" y="2484094"/>
                  </a:lnTo>
                  <a:close/>
                </a:path>
                <a:path w="556259" h="5085715">
                  <a:moveTo>
                    <a:pt x="265150" y="2191512"/>
                  </a:moveTo>
                  <a:lnTo>
                    <a:pt x="146304" y="2191512"/>
                  </a:lnTo>
                  <a:lnTo>
                    <a:pt x="146304" y="2308834"/>
                  </a:lnTo>
                  <a:lnTo>
                    <a:pt x="265150" y="2308834"/>
                  </a:lnTo>
                  <a:lnTo>
                    <a:pt x="265150" y="2191512"/>
                  </a:lnTo>
                  <a:close/>
                </a:path>
                <a:path w="556259" h="5085715">
                  <a:moveTo>
                    <a:pt x="265150" y="2045208"/>
                  </a:moveTo>
                  <a:lnTo>
                    <a:pt x="146304" y="2045208"/>
                  </a:lnTo>
                  <a:lnTo>
                    <a:pt x="146304" y="2164054"/>
                  </a:lnTo>
                  <a:lnTo>
                    <a:pt x="265150" y="2164054"/>
                  </a:lnTo>
                  <a:lnTo>
                    <a:pt x="265150" y="2045208"/>
                  </a:lnTo>
                  <a:close/>
                </a:path>
                <a:path w="556259" h="5085715">
                  <a:moveTo>
                    <a:pt x="265150" y="1898904"/>
                  </a:moveTo>
                  <a:lnTo>
                    <a:pt x="146304" y="1898904"/>
                  </a:lnTo>
                  <a:lnTo>
                    <a:pt x="146304" y="2017750"/>
                  </a:lnTo>
                  <a:lnTo>
                    <a:pt x="265150" y="2017750"/>
                  </a:lnTo>
                  <a:lnTo>
                    <a:pt x="265150" y="1898904"/>
                  </a:lnTo>
                  <a:close/>
                </a:path>
                <a:path w="556259" h="5085715">
                  <a:moveTo>
                    <a:pt x="265150" y="1752600"/>
                  </a:moveTo>
                  <a:lnTo>
                    <a:pt x="146304" y="1752600"/>
                  </a:lnTo>
                  <a:lnTo>
                    <a:pt x="146304" y="1871446"/>
                  </a:lnTo>
                  <a:lnTo>
                    <a:pt x="265150" y="1871446"/>
                  </a:lnTo>
                  <a:lnTo>
                    <a:pt x="265150" y="1752600"/>
                  </a:lnTo>
                  <a:close/>
                </a:path>
                <a:path w="556259" h="5085715">
                  <a:moveTo>
                    <a:pt x="265150" y="1315237"/>
                  </a:moveTo>
                  <a:lnTo>
                    <a:pt x="146304" y="1315237"/>
                  </a:lnTo>
                  <a:lnTo>
                    <a:pt x="146304" y="1432534"/>
                  </a:lnTo>
                  <a:lnTo>
                    <a:pt x="265150" y="1432534"/>
                  </a:lnTo>
                  <a:lnTo>
                    <a:pt x="265150" y="1315237"/>
                  </a:lnTo>
                  <a:close/>
                </a:path>
                <a:path w="556259" h="5085715">
                  <a:moveTo>
                    <a:pt x="265150" y="1168882"/>
                  </a:moveTo>
                  <a:lnTo>
                    <a:pt x="146304" y="1168882"/>
                  </a:lnTo>
                  <a:lnTo>
                    <a:pt x="146304" y="1286230"/>
                  </a:lnTo>
                  <a:lnTo>
                    <a:pt x="265150" y="1286230"/>
                  </a:lnTo>
                  <a:lnTo>
                    <a:pt x="265150" y="1168882"/>
                  </a:lnTo>
                  <a:close/>
                </a:path>
                <a:path w="556259" h="5085715">
                  <a:moveTo>
                    <a:pt x="265150" y="1022604"/>
                  </a:moveTo>
                  <a:lnTo>
                    <a:pt x="146304" y="1022604"/>
                  </a:lnTo>
                  <a:lnTo>
                    <a:pt x="146304" y="1139926"/>
                  </a:lnTo>
                  <a:lnTo>
                    <a:pt x="265150" y="1139926"/>
                  </a:lnTo>
                  <a:lnTo>
                    <a:pt x="265150" y="1022604"/>
                  </a:lnTo>
                  <a:close/>
                </a:path>
                <a:path w="556259" h="5085715">
                  <a:moveTo>
                    <a:pt x="265150" y="729996"/>
                  </a:moveTo>
                  <a:lnTo>
                    <a:pt x="146304" y="729996"/>
                  </a:lnTo>
                  <a:lnTo>
                    <a:pt x="146304" y="848842"/>
                  </a:lnTo>
                  <a:lnTo>
                    <a:pt x="265150" y="848842"/>
                  </a:lnTo>
                  <a:lnTo>
                    <a:pt x="265150" y="729996"/>
                  </a:lnTo>
                  <a:close/>
                </a:path>
                <a:path w="556259" h="5085715">
                  <a:moveTo>
                    <a:pt x="265150" y="437388"/>
                  </a:moveTo>
                  <a:lnTo>
                    <a:pt x="146304" y="437388"/>
                  </a:lnTo>
                  <a:lnTo>
                    <a:pt x="146304" y="556234"/>
                  </a:lnTo>
                  <a:lnTo>
                    <a:pt x="265150" y="556234"/>
                  </a:lnTo>
                  <a:lnTo>
                    <a:pt x="265150" y="437388"/>
                  </a:lnTo>
                  <a:close/>
                </a:path>
                <a:path w="556259" h="5085715">
                  <a:moveTo>
                    <a:pt x="265150" y="0"/>
                  </a:moveTo>
                  <a:lnTo>
                    <a:pt x="146304" y="0"/>
                  </a:lnTo>
                  <a:lnTo>
                    <a:pt x="146304" y="117322"/>
                  </a:lnTo>
                  <a:lnTo>
                    <a:pt x="265150" y="117322"/>
                  </a:lnTo>
                  <a:lnTo>
                    <a:pt x="265150" y="0"/>
                  </a:lnTo>
                  <a:close/>
                </a:path>
                <a:path w="556259" h="5085715">
                  <a:moveTo>
                    <a:pt x="411429" y="4821910"/>
                  </a:moveTo>
                  <a:lnTo>
                    <a:pt x="292608" y="4821910"/>
                  </a:lnTo>
                  <a:lnTo>
                    <a:pt x="292608" y="4939258"/>
                  </a:lnTo>
                  <a:lnTo>
                    <a:pt x="411429" y="4939258"/>
                  </a:lnTo>
                  <a:lnTo>
                    <a:pt x="411429" y="4821910"/>
                  </a:lnTo>
                  <a:close/>
                </a:path>
                <a:path w="556259" h="5085715">
                  <a:moveTo>
                    <a:pt x="411429" y="4529328"/>
                  </a:moveTo>
                  <a:lnTo>
                    <a:pt x="292608" y="4529328"/>
                  </a:lnTo>
                  <a:lnTo>
                    <a:pt x="292608" y="4648174"/>
                  </a:lnTo>
                  <a:lnTo>
                    <a:pt x="411429" y="4648174"/>
                  </a:lnTo>
                  <a:lnTo>
                    <a:pt x="411429" y="4529328"/>
                  </a:lnTo>
                  <a:close/>
                </a:path>
                <a:path w="556259" h="5085715">
                  <a:moveTo>
                    <a:pt x="411429" y="4382998"/>
                  </a:moveTo>
                  <a:lnTo>
                    <a:pt x="292608" y="4382998"/>
                  </a:lnTo>
                  <a:lnTo>
                    <a:pt x="292608" y="4501845"/>
                  </a:lnTo>
                  <a:lnTo>
                    <a:pt x="411429" y="4501845"/>
                  </a:lnTo>
                  <a:lnTo>
                    <a:pt x="411429" y="4382998"/>
                  </a:lnTo>
                  <a:close/>
                </a:path>
                <a:path w="556259" h="5085715">
                  <a:moveTo>
                    <a:pt x="411429" y="3945636"/>
                  </a:moveTo>
                  <a:lnTo>
                    <a:pt x="292608" y="3945636"/>
                  </a:lnTo>
                  <a:lnTo>
                    <a:pt x="292608" y="4062958"/>
                  </a:lnTo>
                  <a:lnTo>
                    <a:pt x="411429" y="4062958"/>
                  </a:lnTo>
                  <a:lnTo>
                    <a:pt x="411429" y="3945636"/>
                  </a:lnTo>
                  <a:close/>
                </a:path>
                <a:path w="556259" h="5085715">
                  <a:moveTo>
                    <a:pt x="411429" y="3506698"/>
                  </a:moveTo>
                  <a:lnTo>
                    <a:pt x="292608" y="3506698"/>
                  </a:lnTo>
                  <a:lnTo>
                    <a:pt x="292608" y="3624046"/>
                  </a:lnTo>
                  <a:lnTo>
                    <a:pt x="411429" y="3624046"/>
                  </a:lnTo>
                  <a:lnTo>
                    <a:pt x="411429" y="3506698"/>
                  </a:lnTo>
                  <a:close/>
                </a:path>
                <a:path w="556259" h="5085715">
                  <a:moveTo>
                    <a:pt x="411429" y="3360420"/>
                  </a:moveTo>
                  <a:lnTo>
                    <a:pt x="292608" y="3360420"/>
                  </a:lnTo>
                  <a:lnTo>
                    <a:pt x="292608" y="3479279"/>
                  </a:lnTo>
                  <a:lnTo>
                    <a:pt x="411429" y="3479279"/>
                  </a:lnTo>
                  <a:lnTo>
                    <a:pt x="411429" y="3360420"/>
                  </a:lnTo>
                  <a:close/>
                </a:path>
                <a:path w="556259" h="5085715">
                  <a:moveTo>
                    <a:pt x="411429" y="3214116"/>
                  </a:moveTo>
                  <a:lnTo>
                    <a:pt x="292608" y="3214116"/>
                  </a:lnTo>
                  <a:lnTo>
                    <a:pt x="292608" y="3332962"/>
                  </a:lnTo>
                  <a:lnTo>
                    <a:pt x="411429" y="3332962"/>
                  </a:lnTo>
                  <a:lnTo>
                    <a:pt x="411429" y="3214116"/>
                  </a:lnTo>
                  <a:close/>
                </a:path>
                <a:path w="556259" h="5085715">
                  <a:moveTo>
                    <a:pt x="411429" y="2484094"/>
                  </a:moveTo>
                  <a:lnTo>
                    <a:pt x="292608" y="2484094"/>
                  </a:lnTo>
                  <a:lnTo>
                    <a:pt x="292608" y="2601442"/>
                  </a:lnTo>
                  <a:lnTo>
                    <a:pt x="411429" y="2601442"/>
                  </a:lnTo>
                  <a:lnTo>
                    <a:pt x="411429" y="2484094"/>
                  </a:lnTo>
                  <a:close/>
                </a:path>
                <a:path w="556259" h="5085715">
                  <a:moveTo>
                    <a:pt x="411429" y="2191512"/>
                  </a:moveTo>
                  <a:lnTo>
                    <a:pt x="292608" y="2191512"/>
                  </a:lnTo>
                  <a:lnTo>
                    <a:pt x="292608" y="2308834"/>
                  </a:lnTo>
                  <a:lnTo>
                    <a:pt x="411429" y="2308834"/>
                  </a:lnTo>
                  <a:lnTo>
                    <a:pt x="411429" y="2191512"/>
                  </a:lnTo>
                  <a:close/>
                </a:path>
                <a:path w="556259" h="5085715">
                  <a:moveTo>
                    <a:pt x="411429" y="1752600"/>
                  </a:moveTo>
                  <a:lnTo>
                    <a:pt x="292608" y="1752600"/>
                  </a:lnTo>
                  <a:lnTo>
                    <a:pt x="292608" y="1871446"/>
                  </a:lnTo>
                  <a:lnTo>
                    <a:pt x="411429" y="1871446"/>
                  </a:lnTo>
                  <a:lnTo>
                    <a:pt x="411429" y="1752600"/>
                  </a:lnTo>
                  <a:close/>
                </a:path>
                <a:path w="556259" h="5085715">
                  <a:moveTo>
                    <a:pt x="411429" y="1022604"/>
                  </a:moveTo>
                  <a:lnTo>
                    <a:pt x="292608" y="1022604"/>
                  </a:lnTo>
                  <a:lnTo>
                    <a:pt x="292608" y="1139926"/>
                  </a:lnTo>
                  <a:lnTo>
                    <a:pt x="411429" y="1139926"/>
                  </a:lnTo>
                  <a:lnTo>
                    <a:pt x="411429" y="1022604"/>
                  </a:lnTo>
                  <a:close/>
                </a:path>
                <a:path w="556259" h="5085715">
                  <a:moveTo>
                    <a:pt x="411429" y="876300"/>
                  </a:moveTo>
                  <a:lnTo>
                    <a:pt x="292608" y="876300"/>
                  </a:lnTo>
                  <a:lnTo>
                    <a:pt x="292608" y="993622"/>
                  </a:lnTo>
                  <a:lnTo>
                    <a:pt x="411429" y="993622"/>
                  </a:lnTo>
                  <a:lnTo>
                    <a:pt x="411429" y="876300"/>
                  </a:lnTo>
                  <a:close/>
                </a:path>
                <a:path w="556259" h="5085715">
                  <a:moveTo>
                    <a:pt x="411429" y="437388"/>
                  </a:moveTo>
                  <a:lnTo>
                    <a:pt x="292608" y="437388"/>
                  </a:lnTo>
                  <a:lnTo>
                    <a:pt x="292608" y="556234"/>
                  </a:lnTo>
                  <a:lnTo>
                    <a:pt x="411429" y="556234"/>
                  </a:lnTo>
                  <a:lnTo>
                    <a:pt x="411429" y="437388"/>
                  </a:lnTo>
                  <a:close/>
                </a:path>
                <a:path w="556259" h="5085715">
                  <a:moveTo>
                    <a:pt x="556260" y="4968240"/>
                  </a:moveTo>
                  <a:lnTo>
                    <a:pt x="438912" y="4968240"/>
                  </a:lnTo>
                  <a:lnTo>
                    <a:pt x="438912" y="5085562"/>
                  </a:lnTo>
                  <a:lnTo>
                    <a:pt x="556260" y="5085562"/>
                  </a:lnTo>
                  <a:lnTo>
                    <a:pt x="556260" y="4968240"/>
                  </a:lnTo>
                  <a:close/>
                </a:path>
                <a:path w="556259" h="5085715">
                  <a:moveTo>
                    <a:pt x="556260" y="4529328"/>
                  </a:moveTo>
                  <a:lnTo>
                    <a:pt x="438912" y="4529328"/>
                  </a:lnTo>
                  <a:lnTo>
                    <a:pt x="438912" y="4648174"/>
                  </a:lnTo>
                  <a:lnTo>
                    <a:pt x="556260" y="4648174"/>
                  </a:lnTo>
                  <a:lnTo>
                    <a:pt x="556260" y="4529328"/>
                  </a:lnTo>
                  <a:close/>
                </a:path>
                <a:path w="556259" h="5085715">
                  <a:moveTo>
                    <a:pt x="556260" y="4238244"/>
                  </a:moveTo>
                  <a:lnTo>
                    <a:pt x="438912" y="4238244"/>
                  </a:lnTo>
                  <a:lnTo>
                    <a:pt x="438912" y="4355566"/>
                  </a:lnTo>
                  <a:lnTo>
                    <a:pt x="556260" y="4355566"/>
                  </a:lnTo>
                  <a:lnTo>
                    <a:pt x="556260" y="4238244"/>
                  </a:lnTo>
                  <a:close/>
                </a:path>
                <a:path w="556259" h="5085715">
                  <a:moveTo>
                    <a:pt x="556260" y="3799319"/>
                  </a:moveTo>
                  <a:lnTo>
                    <a:pt x="438912" y="3799319"/>
                  </a:lnTo>
                  <a:lnTo>
                    <a:pt x="438912" y="3916654"/>
                  </a:lnTo>
                  <a:lnTo>
                    <a:pt x="556260" y="3916654"/>
                  </a:lnTo>
                  <a:lnTo>
                    <a:pt x="556260" y="3799319"/>
                  </a:lnTo>
                  <a:close/>
                </a:path>
                <a:path w="556259" h="5085715">
                  <a:moveTo>
                    <a:pt x="556260" y="3653053"/>
                  </a:moveTo>
                  <a:lnTo>
                    <a:pt x="438912" y="3653053"/>
                  </a:lnTo>
                  <a:lnTo>
                    <a:pt x="438912" y="3770350"/>
                  </a:lnTo>
                  <a:lnTo>
                    <a:pt x="556260" y="3770350"/>
                  </a:lnTo>
                  <a:lnTo>
                    <a:pt x="556260" y="3653053"/>
                  </a:lnTo>
                  <a:close/>
                </a:path>
                <a:path w="556259" h="5085715">
                  <a:moveTo>
                    <a:pt x="556260" y="3214116"/>
                  </a:moveTo>
                  <a:lnTo>
                    <a:pt x="438912" y="3214116"/>
                  </a:lnTo>
                  <a:lnTo>
                    <a:pt x="438912" y="3332962"/>
                  </a:lnTo>
                  <a:lnTo>
                    <a:pt x="556260" y="3332962"/>
                  </a:lnTo>
                  <a:lnTo>
                    <a:pt x="556260" y="3214116"/>
                  </a:lnTo>
                  <a:close/>
                </a:path>
                <a:path w="556259" h="5085715">
                  <a:moveTo>
                    <a:pt x="556260" y="2630449"/>
                  </a:moveTo>
                  <a:lnTo>
                    <a:pt x="438912" y="2630449"/>
                  </a:lnTo>
                  <a:lnTo>
                    <a:pt x="438912" y="2747746"/>
                  </a:lnTo>
                  <a:lnTo>
                    <a:pt x="556260" y="2747746"/>
                  </a:lnTo>
                  <a:lnTo>
                    <a:pt x="556260" y="2630449"/>
                  </a:lnTo>
                  <a:close/>
                </a:path>
                <a:path w="556259" h="5085715">
                  <a:moveTo>
                    <a:pt x="556260" y="2045208"/>
                  </a:moveTo>
                  <a:lnTo>
                    <a:pt x="438912" y="2045208"/>
                  </a:lnTo>
                  <a:lnTo>
                    <a:pt x="438912" y="2164054"/>
                  </a:lnTo>
                  <a:lnTo>
                    <a:pt x="556260" y="2164054"/>
                  </a:lnTo>
                  <a:lnTo>
                    <a:pt x="556260" y="2045208"/>
                  </a:lnTo>
                  <a:close/>
                </a:path>
                <a:path w="556259" h="5085715">
                  <a:moveTo>
                    <a:pt x="556260" y="1898904"/>
                  </a:moveTo>
                  <a:lnTo>
                    <a:pt x="438912" y="1898904"/>
                  </a:lnTo>
                  <a:lnTo>
                    <a:pt x="438912" y="2017750"/>
                  </a:lnTo>
                  <a:lnTo>
                    <a:pt x="556260" y="2017750"/>
                  </a:lnTo>
                  <a:lnTo>
                    <a:pt x="556260" y="1898904"/>
                  </a:lnTo>
                  <a:close/>
                </a:path>
                <a:path w="556259" h="5085715">
                  <a:moveTo>
                    <a:pt x="556260" y="1315237"/>
                  </a:moveTo>
                  <a:lnTo>
                    <a:pt x="438912" y="1315237"/>
                  </a:lnTo>
                  <a:lnTo>
                    <a:pt x="438912" y="1432534"/>
                  </a:lnTo>
                  <a:lnTo>
                    <a:pt x="556260" y="1432534"/>
                  </a:lnTo>
                  <a:lnTo>
                    <a:pt x="556260" y="1315237"/>
                  </a:lnTo>
                  <a:close/>
                </a:path>
                <a:path w="556259" h="5085715">
                  <a:moveTo>
                    <a:pt x="556260" y="583692"/>
                  </a:moveTo>
                  <a:lnTo>
                    <a:pt x="438912" y="583692"/>
                  </a:lnTo>
                  <a:lnTo>
                    <a:pt x="438912" y="702538"/>
                  </a:lnTo>
                  <a:lnTo>
                    <a:pt x="556260" y="702538"/>
                  </a:lnTo>
                  <a:lnTo>
                    <a:pt x="556260" y="583692"/>
                  </a:lnTo>
                  <a:close/>
                </a:path>
                <a:path w="556259" h="5085715">
                  <a:moveTo>
                    <a:pt x="556260" y="146278"/>
                  </a:moveTo>
                  <a:lnTo>
                    <a:pt x="438912" y="146278"/>
                  </a:lnTo>
                  <a:lnTo>
                    <a:pt x="438912" y="263626"/>
                  </a:lnTo>
                  <a:lnTo>
                    <a:pt x="556260" y="263626"/>
                  </a:lnTo>
                  <a:lnTo>
                    <a:pt x="556260" y="146278"/>
                  </a:lnTo>
                  <a:close/>
                </a:path>
              </a:pathLst>
            </a:custGeom>
            <a:solidFill>
              <a:srgbClr val="80BE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36180" y="28981"/>
              <a:ext cx="995680" cy="5085715"/>
            </a:xfrm>
            <a:custGeom>
              <a:avLst/>
              <a:gdLst/>
              <a:ahLst/>
              <a:cxnLst/>
              <a:rect l="l" t="t" r="r" b="b"/>
              <a:pathLst>
                <a:path w="995679" h="5085715">
                  <a:moveTo>
                    <a:pt x="117322" y="583692"/>
                  </a:moveTo>
                  <a:lnTo>
                    <a:pt x="0" y="583692"/>
                  </a:lnTo>
                  <a:lnTo>
                    <a:pt x="0" y="702538"/>
                  </a:lnTo>
                  <a:lnTo>
                    <a:pt x="117322" y="702538"/>
                  </a:lnTo>
                  <a:lnTo>
                    <a:pt x="117322" y="583692"/>
                  </a:lnTo>
                  <a:close/>
                </a:path>
                <a:path w="995679" h="5085715">
                  <a:moveTo>
                    <a:pt x="263601" y="292633"/>
                  </a:moveTo>
                  <a:lnTo>
                    <a:pt x="146304" y="292633"/>
                  </a:lnTo>
                  <a:lnTo>
                    <a:pt x="146304" y="409930"/>
                  </a:lnTo>
                  <a:lnTo>
                    <a:pt x="263601" y="409930"/>
                  </a:lnTo>
                  <a:lnTo>
                    <a:pt x="263601" y="292633"/>
                  </a:lnTo>
                  <a:close/>
                </a:path>
                <a:path w="995679" h="5085715">
                  <a:moveTo>
                    <a:pt x="409956" y="4529328"/>
                  </a:moveTo>
                  <a:lnTo>
                    <a:pt x="292608" y="4529328"/>
                  </a:lnTo>
                  <a:lnTo>
                    <a:pt x="292608" y="4648174"/>
                  </a:lnTo>
                  <a:lnTo>
                    <a:pt x="409956" y="4648174"/>
                  </a:lnTo>
                  <a:lnTo>
                    <a:pt x="409956" y="4529328"/>
                  </a:lnTo>
                  <a:close/>
                </a:path>
                <a:path w="995679" h="5085715">
                  <a:moveTo>
                    <a:pt x="409956" y="3360420"/>
                  </a:moveTo>
                  <a:lnTo>
                    <a:pt x="292608" y="3360420"/>
                  </a:lnTo>
                  <a:lnTo>
                    <a:pt x="292608" y="3479279"/>
                  </a:lnTo>
                  <a:lnTo>
                    <a:pt x="409956" y="3479279"/>
                  </a:lnTo>
                  <a:lnTo>
                    <a:pt x="409956" y="3360420"/>
                  </a:lnTo>
                  <a:close/>
                </a:path>
                <a:path w="995679" h="5085715">
                  <a:moveTo>
                    <a:pt x="409956" y="2484094"/>
                  </a:moveTo>
                  <a:lnTo>
                    <a:pt x="292608" y="2484094"/>
                  </a:lnTo>
                  <a:lnTo>
                    <a:pt x="292608" y="2601442"/>
                  </a:lnTo>
                  <a:lnTo>
                    <a:pt x="409956" y="2601442"/>
                  </a:lnTo>
                  <a:lnTo>
                    <a:pt x="409956" y="2484094"/>
                  </a:lnTo>
                  <a:close/>
                </a:path>
                <a:path w="995679" h="5085715">
                  <a:moveTo>
                    <a:pt x="556209" y="4821910"/>
                  </a:moveTo>
                  <a:lnTo>
                    <a:pt x="438912" y="4821910"/>
                  </a:lnTo>
                  <a:lnTo>
                    <a:pt x="438912" y="4939258"/>
                  </a:lnTo>
                  <a:lnTo>
                    <a:pt x="556209" y="4939258"/>
                  </a:lnTo>
                  <a:lnTo>
                    <a:pt x="556209" y="4821910"/>
                  </a:lnTo>
                  <a:close/>
                </a:path>
                <a:path w="995679" h="5085715">
                  <a:moveTo>
                    <a:pt x="556209" y="4382998"/>
                  </a:moveTo>
                  <a:lnTo>
                    <a:pt x="438912" y="4382998"/>
                  </a:lnTo>
                  <a:lnTo>
                    <a:pt x="438912" y="4501845"/>
                  </a:lnTo>
                  <a:lnTo>
                    <a:pt x="556209" y="4501845"/>
                  </a:lnTo>
                  <a:lnTo>
                    <a:pt x="556209" y="4382998"/>
                  </a:lnTo>
                  <a:close/>
                </a:path>
                <a:path w="995679" h="5085715">
                  <a:moveTo>
                    <a:pt x="556209" y="1898904"/>
                  </a:moveTo>
                  <a:lnTo>
                    <a:pt x="438912" y="1898904"/>
                  </a:lnTo>
                  <a:lnTo>
                    <a:pt x="438912" y="2017750"/>
                  </a:lnTo>
                  <a:lnTo>
                    <a:pt x="556209" y="2017750"/>
                  </a:lnTo>
                  <a:lnTo>
                    <a:pt x="556209" y="1898904"/>
                  </a:lnTo>
                  <a:close/>
                </a:path>
                <a:path w="995679" h="5085715">
                  <a:moveTo>
                    <a:pt x="556209" y="729996"/>
                  </a:moveTo>
                  <a:lnTo>
                    <a:pt x="438912" y="729996"/>
                  </a:lnTo>
                  <a:lnTo>
                    <a:pt x="438912" y="848842"/>
                  </a:lnTo>
                  <a:lnTo>
                    <a:pt x="556209" y="848842"/>
                  </a:lnTo>
                  <a:lnTo>
                    <a:pt x="556209" y="729996"/>
                  </a:lnTo>
                  <a:close/>
                </a:path>
                <a:path w="995679" h="5085715">
                  <a:moveTo>
                    <a:pt x="556209" y="146278"/>
                  </a:moveTo>
                  <a:lnTo>
                    <a:pt x="438912" y="146278"/>
                  </a:lnTo>
                  <a:lnTo>
                    <a:pt x="438912" y="263626"/>
                  </a:lnTo>
                  <a:lnTo>
                    <a:pt x="556209" y="263626"/>
                  </a:lnTo>
                  <a:lnTo>
                    <a:pt x="556209" y="146278"/>
                  </a:lnTo>
                  <a:close/>
                </a:path>
                <a:path w="995679" h="5085715">
                  <a:moveTo>
                    <a:pt x="702538" y="4968240"/>
                  </a:moveTo>
                  <a:lnTo>
                    <a:pt x="585216" y="4968240"/>
                  </a:lnTo>
                  <a:lnTo>
                    <a:pt x="585216" y="5085562"/>
                  </a:lnTo>
                  <a:lnTo>
                    <a:pt x="702538" y="5085562"/>
                  </a:lnTo>
                  <a:lnTo>
                    <a:pt x="702538" y="4968240"/>
                  </a:lnTo>
                  <a:close/>
                </a:path>
                <a:path w="995679" h="5085715">
                  <a:moveTo>
                    <a:pt x="702538" y="4382998"/>
                  </a:moveTo>
                  <a:lnTo>
                    <a:pt x="585216" y="4382998"/>
                  </a:lnTo>
                  <a:lnTo>
                    <a:pt x="585216" y="4501845"/>
                  </a:lnTo>
                  <a:lnTo>
                    <a:pt x="702538" y="4501845"/>
                  </a:lnTo>
                  <a:lnTo>
                    <a:pt x="702538" y="4382998"/>
                  </a:lnTo>
                  <a:close/>
                </a:path>
                <a:path w="995679" h="5085715">
                  <a:moveTo>
                    <a:pt x="702538" y="4091914"/>
                  </a:moveTo>
                  <a:lnTo>
                    <a:pt x="585216" y="4091914"/>
                  </a:lnTo>
                  <a:lnTo>
                    <a:pt x="585216" y="4209237"/>
                  </a:lnTo>
                  <a:lnTo>
                    <a:pt x="702538" y="4209237"/>
                  </a:lnTo>
                  <a:lnTo>
                    <a:pt x="702538" y="4091914"/>
                  </a:lnTo>
                  <a:close/>
                </a:path>
                <a:path w="995679" h="5085715">
                  <a:moveTo>
                    <a:pt x="702538" y="3799319"/>
                  </a:moveTo>
                  <a:lnTo>
                    <a:pt x="585216" y="3799319"/>
                  </a:lnTo>
                  <a:lnTo>
                    <a:pt x="585216" y="3916654"/>
                  </a:lnTo>
                  <a:lnTo>
                    <a:pt x="702538" y="3916654"/>
                  </a:lnTo>
                  <a:lnTo>
                    <a:pt x="702538" y="3799319"/>
                  </a:lnTo>
                  <a:close/>
                </a:path>
                <a:path w="995679" h="5085715">
                  <a:moveTo>
                    <a:pt x="702538" y="3360420"/>
                  </a:moveTo>
                  <a:lnTo>
                    <a:pt x="585216" y="3360420"/>
                  </a:lnTo>
                  <a:lnTo>
                    <a:pt x="585216" y="3479279"/>
                  </a:lnTo>
                  <a:lnTo>
                    <a:pt x="702538" y="3479279"/>
                  </a:lnTo>
                  <a:lnTo>
                    <a:pt x="702538" y="3360420"/>
                  </a:lnTo>
                  <a:close/>
                </a:path>
                <a:path w="995679" h="5085715">
                  <a:moveTo>
                    <a:pt x="702538" y="2776728"/>
                  </a:moveTo>
                  <a:lnTo>
                    <a:pt x="585216" y="2776728"/>
                  </a:lnTo>
                  <a:lnTo>
                    <a:pt x="585216" y="2894050"/>
                  </a:lnTo>
                  <a:lnTo>
                    <a:pt x="702538" y="2894050"/>
                  </a:lnTo>
                  <a:lnTo>
                    <a:pt x="702538" y="2776728"/>
                  </a:lnTo>
                  <a:close/>
                </a:path>
                <a:path w="995679" h="5085715">
                  <a:moveTo>
                    <a:pt x="702538" y="2630449"/>
                  </a:moveTo>
                  <a:lnTo>
                    <a:pt x="585216" y="2630449"/>
                  </a:lnTo>
                  <a:lnTo>
                    <a:pt x="585216" y="2747746"/>
                  </a:lnTo>
                  <a:lnTo>
                    <a:pt x="702538" y="2747746"/>
                  </a:lnTo>
                  <a:lnTo>
                    <a:pt x="702538" y="2630449"/>
                  </a:lnTo>
                  <a:close/>
                </a:path>
                <a:path w="995679" h="5085715">
                  <a:moveTo>
                    <a:pt x="702538" y="1607820"/>
                  </a:moveTo>
                  <a:lnTo>
                    <a:pt x="585216" y="1607820"/>
                  </a:lnTo>
                  <a:lnTo>
                    <a:pt x="585216" y="1725142"/>
                  </a:lnTo>
                  <a:lnTo>
                    <a:pt x="702538" y="1725142"/>
                  </a:lnTo>
                  <a:lnTo>
                    <a:pt x="702538" y="1607820"/>
                  </a:lnTo>
                  <a:close/>
                </a:path>
                <a:path w="995679" h="5085715">
                  <a:moveTo>
                    <a:pt x="702538" y="1168882"/>
                  </a:moveTo>
                  <a:lnTo>
                    <a:pt x="585216" y="1168882"/>
                  </a:lnTo>
                  <a:lnTo>
                    <a:pt x="585216" y="1286230"/>
                  </a:lnTo>
                  <a:lnTo>
                    <a:pt x="702538" y="1286230"/>
                  </a:lnTo>
                  <a:lnTo>
                    <a:pt x="702538" y="1168882"/>
                  </a:lnTo>
                  <a:close/>
                </a:path>
                <a:path w="995679" h="5085715">
                  <a:moveTo>
                    <a:pt x="702538" y="437388"/>
                  </a:moveTo>
                  <a:lnTo>
                    <a:pt x="585216" y="437388"/>
                  </a:lnTo>
                  <a:lnTo>
                    <a:pt x="585216" y="556234"/>
                  </a:lnTo>
                  <a:lnTo>
                    <a:pt x="702538" y="556234"/>
                  </a:lnTo>
                  <a:lnTo>
                    <a:pt x="702538" y="437388"/>
                  </a:lnTo>
                  <a:close/>
                </a:path>
                <a:path w="995679" h="5085715">
                  <a:moveTo>
                    <a:pt x="702538" y="0"/>
                  </a:moveTo>
                  <a:lnTo>
                    <a:pt x="585216" y="0"/>
                  </a:lnTo>
                  <a:lnTo>
                    <a:pt x="585216" y="117322"/>
                  </a:lnTo>
                  <a:lnTo>
                    <a:pt x="702538" y="117322"/>
                  </a:lnTo>
                  <a:lnTo>
                    <a:pt x="702538" y="0"/>
                  </a:lnTo>
                  <a:close/>
                </a:path>
                <a:path w="995679" h="5085715">
                  <a:moveTo>
                    <a:pt x="848842" y="4968240"/>
                  </a:moveTo>
                  <a:lnTo>
                    <a:pt x="731520" y="4968240"/>
                  </a:lnTo>
                  <a:lnTo>
                    <a:pt x="731520" y="5085562"/>
                  </a:lnTo>
                  <a:lnTo>
                    <a:pt x="848842" y="5085562"/>
                  </a:lnTo>
                  <a:lnTo>
                    <a:pt x="848842" y="4968240"/>
                  </a:lnTo>
                  <a:close/>
                </a:path>
                <a:path w="995679" h="5085715">
                  <a:moveTo>
                    <a:pt x="848842" y="4382998"/>
                  </a:moveTo>
                  <a:lnTo>
                    <a:pt x="731520" y="4382998"/>
                  </a:lnTo>
                  <a:lnTo>
                    <a:pt x="731520" y="4501845"/>
                  </a:lnTo>
                  <a:lnTo>
                    <a:pt x="848842" y="4501845"/>
                  </a:lnTo>
                  <a:lnTo>
                    <a:pt x="848842" y="4382998"/>
                  </a:lnTo>
                  <a:close/>
                </a:path>
                <a:path w="995679" h="5085715">
                  <a:moveTo>
                    <a:pt x="848842" y="4238244"/>
                  </a:moveTo>
                  <a:lnTo>
                    <a:pt x="731520" y="4238244"/>
                  </a:lnTo>
                  <a:lnTo>
                    <a:pt x="731520" y="4355566"/>
                  </a:lnTo>
                  <a:lnTo>
                    <a:pt x="848842" y="4355566"/>
                  </a:lnTo>
                  <a:lnTo>
                    <a:pt x="848842" y="4238244"/>
                  </a:lnTo>
                  <a:close/>
                </a:path>
                <a:path w="995679" h="5085715">
                  <a:moveTo>
                    <a:pt x="848842" y="3799319"/>
                  </a:moveTo>
                  <a:lnTo>
                    <a:pt x="731520" y="3799319"/>
                  </a:lnTo>
                  <a:lnTo>
                    <a:pt x="731520" y="3916654"/>
                  </a:lnTo>
                  <a:lnTo>
                    <a:pt x="848842" y="3916654"/>
                  </a:lnTo>
                  <a:lnTo>
                    <a:pt x="848842" y="3799319"/>
                  </a:lnTo>
                  <a:close/>
                </a:path>
                <a:path w="995679" h="5085715">
                  <a:moveTo>
                    <a:pt x="848842" y="3506698"/>
                  </a:moveTo>
                  <a:lnTo>
                    <a:pt x="731520" y="3506698"/>
                  </a:lnTo>
                  <a:lnTo>
                    <a:pt x="731520" y="3624046"/>
                  </a:lnTo>
                  <a:lnTo>
                    <a:pt x="848842" y="3624046"/>
                  </a:lnTo>
                  <a:lnTo>
                    <a:pt x="848842" y="3506698"/>
                  </a:lnTo>
                  <a:close/>
                </a:path>
                <a:path w="995679" h="5085715">
                  <a:moveTo>
                    <a:pt x="848842" y="3067812"/>
                  </a:moveTo>
                  <a:lnTo>
                    <a:pt x="731520" y="3067812"/>
                  </a:lnTo>
                  <a:lnTo>
                    <a:pt x="731520" y="3186658"/>
                  </a:lnTo>
                  <a:lnTo>
                    <a:pt x="848842" y="3186658"/>
                  </a:lnTo>
                  <a:lnTo>
                    <a:pt x="848842" y="3067812"/>
                  </a:lnTo>
                  <a:close/>
                </a:path>
                <a:path w="995679" h="5085715">
                  <a:moveTo>
                    <a:pt x="848842" y="2776728"/>
                  </a:moveTo>
                  <a:lnTo>
                    <a:pt x="731520" y="2776728"/>
                  </a:lnTo>
                  <a:lnTo>
                    <a:pt x="731520" y="2894050"/>
                  </a:lnTo>
                  <a:lnTo>
                    <a:pt x="848842" y="2894050"/>
                  </a:lnTo>
                  <a:lnTo>
                    <a:pt x="848842" y="2776728"/>
                  </a:lnTo>
                  <a:close/>
                </a:path>
                <a:path w="995679" h="5085715">
                  <a:moveTo>
                    <a:pt x="848842" y="2484094"/>
                  </a:moveTo>
                  <a:lnTo>
                    <a:pt x="731520" y="2484094"/>
                  </a:lnTo>
                  <a:lnTo>
                    <a:pt x="731520" y="2601442"/>
                  </a:lnTo>
                  <a:lnTo>
                    <a:pt x="848842" y="2601442"/>
                  </a:lnTo>
                  <a:lnTo>
                    <a:pt x="848842" y="2484094"/>
                  </a:lnTo>
                  <a:close/>
                </a:path>
                <a:path w="995679" h="5085715">
                  <a:moveTo>
                    <a:pt x="848842" y="2337841"/>
                  </a:moveTo>
                  <a:lnTo>
                    <a:pt x="731520" y="2337841"/>
                  </a:lnTo>
                  <a:lnTo>
                    <a:pt x="731520" y="2455138"/>
                  </a:lnTo>
                  <a:lnTo>
                    <a:pt x="848842" y="2455138"/>
                  </a:lnTo>
                  <a:lnTo>
                    <a:pt x="848842" y="2337841"/>
                  </a:lnTo>
                  <a:close/>
                </a:path>
                <a:path w="995679" h="5085715">
                  <a:moveTo>
                    <a:pt x="848842" y="2045208"/>
                  </a:moveTo>
                  <a:lnTo>
                    <a:pt x="731520" y="2045208"/>
                  </a:lnTo>
                  <a:lnTo>
                    <a:pt x="731520" y="2164054"/>
                  </a:lnTo>
                  <a:lnTo>
                    <a:pt x="848842" y="2164054"/>
                  </a:lnTo>
                  <a:lnTo>
                    <a:pt x="848842" y="2045208"/>
                  </a:lnTo>
                  <a:close/>
                </a:path>
                <a:path w="995679" h="5085715">
                  <a:moveTo>
                    <a:pt x="848842" y="1898904"/>
                  </a:moveTo>
                  <a:lnTo>
                    <a:pt x="731520" y="1898904"/>
                  </a:lnTo>
                  <a:lnTo>
                    <a:pt x="731520" y="2017750"/>
                  </a:lnTo>
                  <a:lnTo>
                    <a:pt x="848842" y="2017750"/>
                  </a:lnTo>
                  <a:lnTo>
                    <a:pt x="848842" y="1898904"/>
                  </a:lnTo>
                  <a:close/>
                </a:path>
                <a:path w="995679" h="5085715">
                  <a:moveTo>
                    <a:pt x="848842" y="1607820"/>
                  </a:moveTo>
                  <a:lnTo>
                    <a:pt x="731520" y="1607820"/>
                  </a:lnTo>
                  <a:lnTo>
                    <a:pt x="731520" y="1725142"/>
                  </a:lnTo>
                  <a:lnTo>
                    <a:pt x="848842" y="1725142"/>
                  </a:lnTo>
                  <a:lnTo>
                    <a:pt x="848842" y="1607820"/>
                  </a:lnTo>
                  <a:close/>
                </a:path>
                <a:path w="995679" h="5085715">
                  <a:moveTo>
                    <a:pt x="848842" y="1461490"/>
                  </a:moveTo>
                  <a:lnTo>
                    <a:pt x="731520" y="1461490"/>
                  </a:lnTo>
                  <a:lnTo>
                    <a:pt x="731520" y="1578838"/>
                  </a:lnTo>
                  <a:lnTo>
                    <a:pt x="848842" y="1578838"/>
                  </a:lnTo>
                  <a:lnTo>
                    <a:pt x="848842" y="1461490"/>
                  </a:lnTo>
                  <a:close/>
                </a:path>
                <a:path w="995679" h="5085715">
                  <a:moveTo>
                    <a:pt x="848842" y="1168882"/>
                  </a:moveTo>
                  <a:lnTo>
                    <a:pt x="731520" y="1168882"/>
                  </a:lnTo>
                  <a:lnTo>
                    <a:pt x="731520" y="1286230"/>
                  </a:lnTo>
                  <a:lnTo>
                    <a:pt x="848842" y="1286230"/>
                  </a:lnTo>
                  <a:lnTo>
                    <a:pt x="848842" y="1168882"/>
                  </a:lnTo>
                  <a:close/>
                </a:path>
                <a:path w="995679" h="5085715">
                  <a:moveTo>
                    <a:pt x="848842" y="1022604"/>
                  </a:moveTo>
                  <a:lnTo>
                    <a:pt x="731520" y="1022604"/>
                  </a:lnTo>
                  <a:lnTo>
                    <a:pt x="731520" y="1139926"/>
                  </a:lnTo>
                  <a:lnTo>
                    <a:pt x="848842" y="1139926"/>
                  </a:lnTo>
                  <a:lnTo>
                    <a:pt x="848842" y="1022604"/>
                  </a:lnTo>
                  <a:close/>
                </a:path>
                <a:path w="995679" h="5085715">
                  <a:moveTo>
                    <a:pt x="848842" y="876300"/>
                  </a:moveTo>
                  <a:lnTo>
                    <a:pt x="731520" y="876300"/>
                  </a:lnTo>
                  <a:lnTo>
                    <a:pt x="731520" y="993622"/>
                  </a:lnTo>
                  <a:lnTo>
                    <a:pt x="848842" y="993622"/>
                  </a:lnTo>
                  <a:lnTo>
                    <a:pt x="848842" y="876300"/>
                  </a:lnTo>
                  <a:close/>
                </a:path>
                <a:path w="995679" h="5085715">
                  <a:moveTo>
                    <a:pt x="848842" y="729996"/>
                  </a:moveTo>
                  <a:lnTo>
                    <a:pt x="731520" y="729996"/>
                  </a:lnTo>
                  <a:lnTo>
                    <a:pt x="731520" y="848842"/>
                  </a:lnTo>
                  <a:lnTo>
                    <a:pt x="848842" y="848842"/>
                  </a:lnTo>
                  <a:lnTo>
                    <a:pt x="848842" y="729996"/>
                  </a:lnTo>
                  <a:close/>
                </a:path>
                <a:path w="995679" h="5085715">
                  <a:moveTo>
                    <a:pt x="848842" y="437388"/>
                  </a:moveTo>
                  <a:lnTo>
                    <a:pt x="731520" y="437388"/>
                  </a:lnTo>
                  <a:lnTo>
                    <a:pt x="731520" y="556234"/>
                  </a:lnTo>
                  <a:lnTo>
                    <a:pt x="848842" y="556234"/>
                  </a:lnTo>
                  <a:lnTo>
                    <a:pt x="848842" y="437388"/>
                  </a:lnTo>
                  <a:close/>
                </a:path>
                <a:path w="995679" h="5085715">
                  <a:moveTo>
                    <a:pt x="848842" y="146278"/>
                  </a:moveTo>
                  <a:lnTo>
                    <a:pt x="731520" y="146278"/>
                  </a:lnTo>
                  <a:lnTo>
                    <a:pt x="731520" y="263626"/>
                  </a:lnTo>
                  <a:lnTo>
                    <a:pt x="848842" y="263626"/>
                  </a:lnTo>
                  <a:lnTo>
                    <a:pt x="848842" y="146278"/>
                  </a:lnTo>
                  <a:close/>
                </a:path>
                <a:path w="995679" h="5085715">
                  <a:moveTo>
                    <a:pt x="995133" y="729996"/>
                  </a:moveTo>
                  <a:lnTo>
                    <a:pt x="876300" y="729996"/>
                  </a:lnTo>
                  <a:lnTo>
                    <a:pt x="876300" y="848842"/>
                  </a:lnTo>
                  <a:lnTo>
                    <a:pt x="995133" y="848842"/>
                  </a:lnTo>
                  <a:lnTo>
                    <a:pt x="995133" y="729996"/>
                  </a:lnTo>
                  <a:close/>
                </a:path>
                <a:path w="995679" h="5085715">
                  <a:moveTo>
                    <a:pt x="995133" y="583692"/>
                  </a:moveTo>
                  <a:lnTo>
                    <a:pt x="876300" y="583692"/>
                  </a:lnTo>
                  <a:lnTo>
                    <a:pt x="876300" y="702538"/>
                  </a:lnTo>
                  <a:lnTo>
                    <a:pt x="995133" y="702538"/>
                  </a:lnTo>
                  <a:lnTo>
                    <a:pt x="995133" y="583692"/>
                  </a:lnTo>
                  <a:close/>
                </a:path>
                <a:path w="995679" h="5085715">
                  <a:moveTo>
                    <a:pt x="995133" y="437388"/>
                  </a:moveTo>
                  <a:lnTo>
                    <a:pt x="876300" y="437388"/>
                  </a:lnTo>
                  <a:lnTo>
                    <a:pt x="876300" y="556234"/>
                  </a:lnTo>
                  <a:lnTo>
                    <a:pt x="995133" y="556234"/>
                  </a:lnTo>
                  <a:lnTo>
                    <a:pt x="995133" y="437388"/>
                  </a:lnTo>
                  <a:close/>
                </a:path>
                <a:path w="995679" h="5085715">
                  <a:moveTo>
                    <a:pt x="995133" y="292633"/>
                  </a:moveTo>
                  <a:lnTo>
                    <a:pt x="876300" y="292633"/>
                  </a:lnTo>
                  <a:lnTo>
                    <a:pt x="876300" y="409930"/>
                  </a:lnTo>
                  <a:lnTo>
                    <a:pt x="995133" y="409930"/>
                  </a:lnTo>
                  <a:lnTo>
                    <a:pt x="995133" y="292633"/>
                  </a:lnTo>
                  <a:close/>
                </a:path>
                <a:path w="995679" h="5085715">
                  <a:moveTo>
                    <a:pt x="995133" y="146278"/>
                  </a:moveTo>
                  <a:lnTo>
                    <a:pt x="876300" y="146278"/>
                  </a:lnTo>
                  <a:lnTo>
                    <a:pt x="876300" y="263626"/>
                  </a:lnTo>
                  <a:lnTo>
                    <a:pt x="995133" y="263626"/>
                  </a:lnTo>
                  <a:lnTo>
                    <a:pt x="995133" y="146278"/>
                  </a:lnTo>
                  <a:close/>
                </a:path>
                <a:path w="995679" h="5085715">
                  <a:moveTo>
                    <a:pt x="995133" y="0"/>
                  </a:moveTo>
                  <a:lnTo>
                    <a:pt x="876300" y="0"/>
                  </a:lnTo>
                  <a:lnTo>
                    <a:pt x="876300" y="117322"/>
                  </a:lnTo>
                  <a:lnTo>
                    <a:pt x="995133" y="117322"/>
                  </a:lnTo>
                  <a:lnTo>
                    <a:pt x="995133" y="0"/>
                  </a:lnTo>
                  <a:close/>
                </a:path>
              </a:pathLst>
            </a:custGeom>
            <a:solidFill>
              <a:srgbClr val="80BE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243571" y="265942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299"/>
                </a:lnTo>
                <a:lnTo>
                  <a:pt x="118847" y="117299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3571" y="17526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9880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7700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67700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67700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7700" y="13442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67700" y="61267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67700" y="3216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21395" y="470461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22"/>
                </a:lnTo>
                <a:lnTo>
                  <a:pt x="117323" y="118822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21395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21395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1396" y="1781581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30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26543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1395" y="105158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21395" y="17526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75092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75092" y="382828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5092" y="2220493"/>
            <a:ext cx="117475" cy="1432560"/>
          </a:xfrm>
          <a:custGeom>
            <a:avLst/>
            <a:gdLst/>
            <a:ahLst/>
            <a:cxnLst/>
            <a:rect l="l" t="t" r="r" b="b"/>
            <a:pathLst>
              <a:path w="117475" h="1432560">
                <a:moveTo>
                  <a:pt x="117297" y="1315186"/>
                </a:moveTo>
                <a:lnTo>
                  <a:pt x="0" y="1315186"/>
                </a:lnTo>
                <a:lnTo>
                  <a:pt x="0" y="1432534"/>
                </a:lnTo>
                <a:lnTo>
                  <a:pt x="117297" y="1432534"/>
                </a:lnTo>
                <a:lnTo>
                  <a:pt x="117297" y="1315186"/>
                </a:lnTo>
                <a:close/>
              </a:path>
              <a:path w="117475" h="1432560">
                <a:moveTo>
                  <a:pt x="117297" y="1168908"/>
                </a:moveTo>
                <a:lnTo>
                  <a:pt x="0" y="1168908"/>
                </a:lnTo>
                <a:lnTo>
                  <a:pt x="0" y="1287767"/>
                </a:lnTo>
                <a:lnTo>
                  <a:pt x="117297" y="1287767"/>
                </a:lnTo>
                <a:lnTo>
                  <a:pt x="117297" y="1168908"/>
                </a:lnTo>
                <a:close/>
              </a:path>
              <a:path w="117475" h="1432560">
                <a:moveTo>
                  <a:pt x="117297" y="1022604"/>
                </a:moveTo>
                <a:lnTo>
                  <a:pt x="0" y="1022604"/>
                </a:lnTo>
                <a:lnTo>
                  <a:pt x="0" y="1141450"/>
                </a:lnTo>
                <a:lnTo>
                  <a:pt x="117297" y="1141450"/>
                </a:lnTo>
                <a:lnTo>
                  <a:pt x="117297" y="1022604"/>
                </a:lnTo>
                <a:close/>
              </a:path>
              <a:path w="117475" h="1432560">
                <a:moveTo>
                  <a:pt x="117297" y="876300"/>
                </a:moveTo>
                <a:lnTo>
                  <a:pt x="0" y="876300"/>
                </a:lnTo>
                <a:lnTo>
                  <a:pt x="0" y="995146"/>
                </a:lnTo>
                <a:lnTo>
                  <a:pt x="117297" y="995146"/>
                </a:lnTo>
                <a:lnTo>
                  <a:pt x="117297" y="876300"/>
                </a:lnTo>
                <a:close/>
              </a:path>
              <a:path w="117475" h="1432560">
                <a:moveTo>
                  <a:pt x="117297" y="731520"/>
                </a:moveTo>
                <a:lnTo>
                  <a:pt x="0" y="731520"/>
                </a:lnTo>
                <a:lnTo>
                  <a:pt x="0" y="848842"/>
                </a:lnTo>
                <a:lnTo>
                  <a:pt x="117297" y="848842"/>
                </a:lnTo>
                <a:lnTo>
                  <a:pt x="117297" y="731520"/>
                </a:lnTo>
                <a:close/>
              </a:path>
              <a:path w="117475" h="1432560">
                <a:moveTo>
                  <a:pt x="117297" y="585216"/>
                </a:moveTo>
                <a:lnTo>
                  <a:pt x="0" y="585216"/>
                </a:lnTo>
                <a:lnTo>
                  <a:pt x="0" y="702538"/>
                </a:lnTo>
                <a:lnTo>
                  <a:pt x="117297" y="702538"/>
                </a:lnTo>
                <a:lnTo>
                  <a:pt x="117297" y="585216"/>
                </a:lnTo>
                <a:close/>
              </a:path>
              <a:path w="117475" h="1432560">
                <a:moveTo>
                  <a:pt x="117297" y="438937"/>
                </a:moveTo>
                <a:lnTo>
                  <a:pt x="0" y="438937"/>
                </a:lnTo>
                <a:lnTo>
                  <a:pt x="0" y="556234"/>
                </a:lnTo>
                <a:lnTo>
                  <a:pt x="117297" y="556234"/>
                </a:lnTo>
                <a:lnTo>
                  <a:pt x="117297" y="438937"/>
                </a:lnTo>
                <a:close/>
              </a:path>
              <a:path w="117475" h="1432560">
                <a:moveTo>
                  <a:pt x="117297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2582"/>
                </a:lnTo>
                <a:close/>
              </a:path>
              <a:path w="117475" h="1432560">
                <a:moveTo>
                  <a:pt x="117297" y="146329"/>
                </a:moveTo>
                <a:lnTo>
                  <a:pt x="0" y="146329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29"/>
                </a:lnTo>
                <a:close/>
              </a:path>
              <a:path w="117475" h="143256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5092" y="905281"/>
            <a:ext cx="117475" cy="702945"/>
          </a:xfrm>
          <a:custGeom>
            <a:avLst/>
            <a:gdLst/>
            <a:ahLst/>
            <a:cxnLst/>
            <a:rect l="l" t="t" r="r" b="b"/>
            <a:pathLst>
              <a:path w="117475" h="702944">
                <a:moveTo>
                  <a:pt x="117297" y="585190"/>
                </a:moveTo>
                <a:lnTo>
                  <a:pt x="0" y="585190"/>
                </a:lnTo>
                <a:lnTo>
                  <a:pt x="0" y="702538"/>
                </a:lnTo>
                <a:lnTo>
                  <a:pt x="117297" y="702538"/>
                </a:lnTo>
                <a:lnTo>
                  <a:pt x="117297" y="585190"/>
                </a:lnTo>
                <a:close/>
              </a:path>
              <a:path w="117475" h="702944">
                <a:moveTo>
                  <a:pt x="117297" y="438937"/>
                </a:moveTo>
                <a:lnTo>
                  <a:pt x="0" y="438937"/>
                </a:lnTo>
                <a:lnTo>
                  <a:pt x="0" y="556234"/>
                </a:lnTo>
                <a:lnTo>
                  <a:pt x="117297" y="556234"/>
                </a:lnTo>
                <a:lnTo>
                  <a:pt x="117297" y="438937"/>
                </a:lnTo>
                <a:close/>
              </a:path>
              <a:path w="117475" h="702944">
                <a:moveTo>
                  <a:pt x="117297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2582"/>
                </a:lnTo>
                <a:close/>
              </a:path>
              <a:path w="117475" h="702944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702944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75092" y="46636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30">
                <a:moveTo>
                  <a:pt x="117297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297" y="265150"/>
                </a:lnTo>
                <a:lnTo>
                  <a:pt x="117297" y="146304"/>
                </a:lnTo>
                <a:close/>
              </a:path>
              <a:path w="117475" h="265430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28788" y="48508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28788" y="3828300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48" y="292595"/>
                </a:moveTo>
                <a:lnTo>
                  <a:pt x="0" y="292595"/>
                </a:lnTo>
                <a:lnTo>
                  <a:pt x="0" y="409917"/>
                </a:lnTo>
                <a:lnTo>
                  <a:pt x="117348" y="409917"/>
                </a:lnTo>
                <a:lnTo>
                  <a:pt x="117348" y="292595"/>
                </a:lnTo>
                <a:close/>
              </a:path>
              <a:path w="117475" h="410210">
                <a:moveTo>
                  <a:pt x="117348" y="146316"/>
                </a:moveTo>
                <a:lnTo>
                  <a:pt x="0" y="146316"/>
                </a:lnTo>
                <a:lnTo>
                  <a:pt x="0" y="263639"/>
                </a:lnTo>
                <a:lnTo>
                  <a:pt x="117348" y="263639"/>
                </a:lnTo>
                <a:lnTo>
                  <a:pt x="117348" y="146316"/>
                </a:lnTo>
                <a:close/>
              </a:path>
              <a:path w="117475" h="410210">
                <a:moveTo>
                  <a:pt x="117348" y="0"/>
                </a:moveTo>
                <a:lnTo>
                  <a:pt x="0" y="0"/>
                </a:lnTo>
                <a:lnTo>
                  <a:pt x="0" y="117335"/>
                </a:lnTo>
                <a:lnTo>
                  <a:pt x="117348" y="117335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28788" y="3535679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28788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48" y="0"/>
                </a:moveTo>
                <a:lnTo>
                  <a:pt x="0" y="0"/>
                </a:lnTo>
                <a:lnTo>
                  <a:pt x="0" y="118847"/>
                </a:lnTo>
                <a:lnTo>
                  <a:pt x="117348" y="118847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28788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299"/>
                </a:lnTo>
                <a:lnTo>
                  <a:pt x="117348" y="117299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8788" y="207418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48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7348" y="409930"/>
                </a:lnTo>
                <a:lnTo>
                  <a:pt x="117348" y="292633"/>
                </a:lnTo>
                <a:close/>
              </a:path>
              <a:path w="117475" h="410210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410210">
                <a:moveTo>
                  <a:pt x="117348" y="0"/>
                </a:moveTo>
                <a:lnTo>
                  <a:pt x="0" y="0"/>
                </a:lnTo>
                <a:lnTo>
                  <a:pt x="0" y="118846"/>
                </a:lnTo>
                <a:lnTo>
                  <a:pt x="117348" y="118846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28788" y="1344218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48" y="437362"/>
                </a:moveTo>
                <a:lnTo>
                  <a:pt x="0" y="437362"/>
                </a:lnTo>
                <a:lnTo>
                  <a:pt x="0" y="556209"/>
                </a:lnTo>
                <a:lnTo>
                  <a:pt x="117348" y="556209"/>
                </a:lnTo>
                <a:lnTo>
                  <a:pt x="117348" y="437362"/>
                </a:lnTo>
                <a:close/>
              </a:path>
              <a:path w="117475" h="556260">
                <a:moveTo>
                  <a:pt x="117348" y="292582"/>
                </a:moveTo>
                <a:lnTo>
                  <a:pt x="0" y="292582"/>
                </a:lnTo>
                <a:lnTo>
                  <a:pt x="0" y="409905"/>
                </a:lnTo>
                <a:lnTo>
                  <a:pt x="117348" y="409905"/>
                </a:lnTo>
                <a:lnTo>
                  <a:pt x="117348" y="292582"/>
                </a:lnTo>
                <a:close/>
              </a:path>
              <a:path w="117475" h="556260">
                <a:moveTo>
                  <a:pt x="117348" y="146253"/>
                </a:moveTo>
                <a:lnTo>
                  <a:pt x="0" y="146253"/>
                </a:lnTo>
                <a:lnTo>
                  <a:pt x="0" y="263601"/>
                </a:lnTo>
                <a:lnTo>
                  <a:pt x="117348" y="263601"/>
                </a:lnTo>
                <a:lnTo>
                  <a:pt x="117348" y="146253"/>
                </a:lnTo>
                <a:close/>
              </a:path>
              <a:path w="117475" h="556260">
                <a:moveTo>
                  <a:pt x="117348" y="0"/>
                </a:moveTo>
                <a:lnTo>
                  <a:pt x="0" y="0"/>
                </a:lnTo>
                <a:lnTo>
                  <a:pt x="0" y="117297"/>
                </a:lnTo>
                <a:lnTo>
                  <a:pt x="117348" y="117297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8788" y="90528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264159">
                <a:moveTo>
                  <a:pt x="117348" y="0"/>
                </a:moveTo>
                <a:lnTo>
                  <a:pt x="0" y="0"/>
                </a:lnTo>
                <a:lnTo>
                  <a:pt x="0" y="117322"/>
                </a:lnTo>
                <a:lnTo>
                  <a:pt x="117348" y="117322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28788" y="17525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09">
                <a:moveTo>
                  <a:pt x="117348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7348" y="409956"/>
                </a:lnTo>
                <a:lnTo>
                  <a:pt x="117348" y="291109"/>
                </a:lnTo>
                <a:close/>
              </a:path>
              <a:path w="117475" h="410209">
                <a:moveTo>
                  <a:pt x="117348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348" y="263652"/>
                </a:lnTo>
                <a:lnTo>
                  <a:pt x="117348" y="146354"/>
                </a:lnTo>
                <a:close/>
              </a:path>
              <a:path w="117475" h="410209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82483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82484" y="441197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297" y="146329"/>
                </a:moveTo>
                <a:lnTo>
                  <a:pt x="0" y="146329"/>
                </a:lnTo>
                <a:lnTo>
                  <a:pt x="0" y="265176"/>
                </a:lnTo>
                <a:lnTo>
                  <a:pt x="117297" y="265176"/>
                </a:lnTo>
                <a:lnTo>
                  <a:pt x="117297" y="146329"/>
                </a:lnTo>
                <a:close/>
              </a:path>
              <a:path w="117475" h="265429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82484" y="3974617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01"/>
                </a:lnTo>
                <a:lnTo>
                  <a:pt x="117297" y="263601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2484" y="2805709"/>
            <a:ext cx="117475" cy="993775"/>
          </a:xfrm>
          <a:custGeom>
            <a:avLst/>
            <a:gdLst/>
            <a:ahLst/>
            <a:cxnLst/>
            <a:rect l="l" t="t" r="r" b="b"/>
            <a:pathLst>
              <a:path w="117475" h="993775">
                <a:moveTo>
                  <a:pt x="117297" y="876325"/>
                </a:moveTo>
                <a:lnTo>
                  <a:pt x="0" y="876325"/>
                </a:lnTo>
                <a:lnTo>
                  <a:pt x="0" y="993622"/>
                </a:lnTo>
                <a:lnTo>
                  <a:pt x="117297" y="993622"/>
                </a:lnTo>
                <a:lnTo>
                  <a:pt x="117297" y="876325"/>
                </a:lnTo>
                <a:close/>
              </a:path>
              <a:path w="117475" h="993775">
                <a:moveTo>
                  <a:pt x="117297" y="729970"/>
                </a:moveTo>
                <a:lnTo>
                  <a:pt x="0" y="729970"/>
                </a:lnTo>
                <a:lnTo>
                  <a:pt x="0" y="847318"/>
                </a:lnTo>
                <a:lnTo>
                  <a:pt x="117297" y="847318"/>
                </a:lnTo>
                <a:lnTo>
                  <a:pt x="117297" y="729970"/>
                </a:lnTo>
                <a:close/>
              </a:path>
              <a:path w="117475" h="993775">
                <a:moveTo>
                  <a:pt x="117297" y="583692"/>
                </a:moveTo>
                <a:lnTo>
                  <a:pt x="0" y="583692"/>
                </a:lnTo>
                <a:lnTo>
                  <a:pt x="0" y="702551"/>
                </a:lnTo>
                <a:lnTo>
                  <a:pt x="117297" y="702551"/>
                </a:lnTo>
                <a:lnTo>
                  <a:pt x="117297" y="583692"/>
                </a:lnTo>
                <a:close/>
              </a:path>
              <a:path w="117475" h="993775">
                <a:moveTo>
                  <a:pt x="117297" y="437388"/>
                </a:moveTo>
                <a:lnTo>
                  <a:pt x="0" y="437388"/>
                </a:lnTo>
                <a:lnTo>
                  <a:pt x="0" y="556234"/>
                </a:lnTo>
                <a:lnTo>
                  <a:pt x="117297" y="556234"/>
                </a:lnTo>
                <a:lnTo>
                  <a:pt x="117297" y="437388"/>
                </a:lnTo>
                <a:close/>
              </a:path>
              <a:path w="117475" h="993775">
                <a:moveTo>
                  <a:pt x="117297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1084"/>
                </a:lnTo>
                <a:close/>
              </a:path>
              <a:path w="117475" h="993775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993775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82483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82484" y="1636801"/>
            <a:ext cx="117475" cy="701040"/>
          </a:xfrm>
          <a:custGeom>
            <a:avLst/>
            <a:gdLst/>
            <a:ahLst/>
            <a:cxnLst/>
            <a:rect l="l" t="t" r="r" b="b"/>
            <a:pathLst>
              <a:path w="117475" h="701039">
                <a:moveTo>
                  <a:pt x="117297" y="583692"/>
                </a:moveTo>
                <a:lnTo>
                  <a:pt x="0" y="583692"/>
                </a:lnTo>
                <a:lnTo>
                  <a:pt x="0" y="701014"/>
                </a:lnTo>
                <a:lnTo>
                  <a:pt x="117297" y="701014"/>
                </a:lnTo>
                <a:lnTo>
                  <a:pt x="117297" y="583692"/>
                </a:lnTo>
                <a:close/>
              </a:path>
              <a:path w="117475" h="701039">
                <a:moveTo>
                  <a:pt x="117297" y="437388"/>
                </a:moveTo>
                <a:lnTo>
                  <a:pt x="0" y="437388"/>
                </a:lnTo>
                <a:lnTo>
                  <a:pt x="0" y="556234"/>
                </a:lnTo>
                <a:lnTo>
                  <a:pt x="117297" y="556234"/>
                </a:lnTo>
                <a:lnTo>
                  <a:pt x="117297" y="437388"/>
                </a:lnTo>
                <a:close/>
              </a:path>
              <a:path w="117475" h="701039">
                <a:moveTo>
                  <a:pt x="117297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1084"/>
                </a:lnTo>
                <a:close/>
              </a:path>
              <a:path w="117475" h="701039">
                <a:moveTo>
                  <a:pt x="117297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4780"/>
                </a:lnTo>
                <a:close/>
              </a:path>
              <a:path w="117475" h="701039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82484" y="1197863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54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82484" y="612673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09">
                <a:moveTo>
                  <a:pt x="117297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2608"/>
                </a:lnTo>
                <a:close/>
              </a:path>
              <a:path w="117475" h="410209">
                <a:moveTo>
                  <a:pt x="117297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297" y="265150"/>
                </a:lnTo>
                <a:lnTo>
                  <a:pt x="117297" y="146304"/>
                </a:lnTo>
                <a:close/>
              </a:path>
              <a:path w="117475" h="410209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82484" y="2898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36180" y="455830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25"/>
                </a:lnTo>
                <a:lnTo>
                  <a:pt x="117322" y="265125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6180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36180" y="3535679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8937"/>
                </a:moveTo>
                <a:lnTo>
                  <a:pt x="0" y="438937"/>
                </a:lnTo>
                <a:lnTo>
                  <a:pt x="0" y="556260"/>
                </a:lnTo>
                <a:lnTo>
                  <a:pt x="117322" y="556260"/>
                </a:lnTo>
                <a:lnTo>
                  <a:pt x="117322" y="438937"/>
                </a:lnTo>
                <a:close/>
              </a:path>
              <a:path w="117475" h="556260">
                <a:moveTo>
                  <a:pt x="117322" y="292620"/>
                </a:moveTo>
                <a:lnTo>
                  <a:pt x="0" y="292620"/>
                </a:lnTo>
                <a:lnTo>
                  <a:pt x="0" y="409956"/>
                </a:lnTo>
                <a:lnTo>
                  <a:pt x="117322" y="409956"/>
                </a:lnTo>
                <a:lnTo>
                  <a:pt x="117322" y="292620"/>
                </a:lnTo>
                <a:close/>
              </a:path>
              <a:path w="117475" h="556260">
                <a:moveTo>
                  <a:pt x="117322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54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36180" y="1781581"/>
            <a:ext cx="117475" cy="1434465"/>
          </a:xfrm>
          <a:custGeom>
            <a:avLst/>
            <a:gdLst/>
            <a:ahLst/>
            <a:cxnLst/>
            <a:rect l="l" t="t" r="r" b="b"/>
            <a:pathLst>
              <a:path w="117475" h="1434464">
                <a:moveTo>
                  <a:pt x="117322" y="1315212"/>
                </a:moveTo>
                <a:lnTo>
                  <a:pt x="0" y="1315212"/>
                </a:lnTo>
                <a:lnTo>
                  <a:pt x="0" y="1434058"/>
                </a:lnTo>
                <a:lnTo>
                  <a:pt x="117322" y="1434058"/>
                </a:lnTo>
                <a:lnTo>
                  <a:pt x="117322" y="1315212"/>
                </a:lnTo>
                <a:close/>
              </a:path>
              <a:path w="117475" h="1434464">
                <a:moveTo>
                  <a:pt x="117322" y="1170432"/>
                </a:moveTo>
                <a:lnTo>
                  <a:pt x="0" y="1170432"/>
                </a:lnTo>
                <a:lnTo>
                  <a:pt x="0" y="1287754"/>
                </a:lnTo>
                <a:lnTo>
                  <a:pt x="117322" y="1287754"/>
                </a:lnTo>
                <a:lnTo>
                  <a:pt x="117322" y="1170432"/>
                </a:lnTo>
                <a:close/>
              </a:path>
              <a:path w="117475" h="1434464">
                <a:moveTo>
                  <a:pt x="117322" y="1024128"/>
                </a:moveTo>
                <a:lnTo>
                  <a:pt x="0" y="1024128"/>
                </a:lnTo>
                <a:lnTo>
                  <a:pt x="0" y="1141450"/>
                </a:lnTo>
                <a:lnTo>
                  <a:pt x="117322" y="1141450"/>
                </a:lnTo>
                <a:lnTo>
                  <a:pt x="117322" y="1024128"/>
                </a:lnTo>
                <a:close/>
              </a:path>
              <a:path w="117475" h="1434464">
                <a:moveTo>
                  <a:pt x="117322" y="877849"/>
                </a:moveTo>
                <a:lnTo>
                  <a:pt x="0" y="877849"/>
                </a:lnTo>
                <a:lnTo>
                  <a:pt x="0" y="995146"/>
                </a:lnTo>
                <a:lnTo>
                  <a:pt x="117322" y="995146"/>
                </a:lnTo>
                <a:lnTo>
                  <a:pt x="117322" y="877849"/>
                </a:lnTo>
                <a:close/>
              </a:path>
              <a:path w="117475" h="1434464">
                <a:moveTo>
                  <a:pt x="117322" y="731494"/>
                </a:moveTo>
                <a:lnTo>
                  <a:pt x="0" y="731494"/>
                </a:lnTo>
                <a:lnTo>
                  <a:pt x="0" y="848842"/>
                </a:lnTo>
                <a:lnTo>
                  <a:pt x="117322" y="848842"/>
                </a:lnTo>
                <a:lnTo>
                  <a:pt x="117322" y="731494"/>
                </a:lnTo>
                <a:close/>
              </a:path>
              <a:path w="117475" h="1434464">
                <a:moveTo>
                  <a:pt x="117322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7322" y="702538"/>
                </a:lnTo>
                <a:lnTo>
                  <a:pt x="117322" y="585241"/>
                </a:lnTo>
                <a:close/>
              </a:path>
              <a:path w="117475" h="1434464">
                <a:moveTo>
                  <a:pt x="117322" y="438912"/>
                </a:moveTo>
                <a:lnTo>
                  <a:pt x="0" y="438912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912"/>
                </a:lnTo>
                <a:close/>
              </a:path>
              <a:path w="117475" h="1434464">
                <a:moveTo>
                  <a:pt x="117322" y="292608"/>
                </a:moveTo>
                <a:lnTo>
                  <a:pt x="0" y="292608"/>
                </a:lnTo>
                <a:lnTo>
                  <a:pt x="0" y="411454"/>
                </a:lnTo>
                <a:lnTo>
                  <a:pt x="117322" y="411454"/>
                </a:lnTo>
                <a:lnTo>
                  <a:pt x="117322" y="292608"/>
                </a:lnTo>
                <a:close/>
              </a:path>
              <a:path w="117475" h="1434464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1434464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36180" y="149047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36180" y="758977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886"/>
                </a:lnTo>
                <a:close/>
              </a:path>
              <a:path w="117475" h="556260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556260">
                <a:moveTo>
                  <a:pt x="117322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304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36180" y="28981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7388"/>
                </a:moveTo>
                <a:lnTo>
                  <a:pt x="0" y="437388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7388"/>
                </a:lnTo>
                <a:close/>
              </a:path>
              <a:path w="117475" h="556260">
                <a:moveTo>
                  <a:pt x="117322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33"/>
                </a:lnTo>
                <a:close/>
              </a:path>
              <a:path w="117475" h="556260">
                <a:moveTo>
                  <a:pt x="117322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278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7322"/>
                </a:lnTo>
                <a:lnTo>
                  <a:pt x="117322" y="117322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89876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89876" y="4120896"/>
            <a:ext cx="119380" cy="556260"/>
          </a:xfrm>
          <a:custGeom>
            <a:avLst/>
            <a:gdLst/>
            <a:ahLst/>
            <a:cxnLst/>
            <a:rect l="l" t="t" r="r" b="b"/>
            <a:pathLst>
              <a:path w="119379" h="556260">
                <a:moveTo>
                  <a:pt x="118846" y="437413"/>
                </a:moveTo>
                <a:lnTo>
                  <a:pt x="0" y="437413"/>
                </a:lnTo>
                <a:lnTo>
                  <a:pt x="0" y="556260"/>
                </a:lnTo>
                <a:lnTo>
                  <a:pt x="118846" y="556260"/>
                </a:lnTo>
                <a:lnTo>
                  <a:pt x="118846" y="437413"/>
                </a:lnTo>
                <a:close/>
              </a:path>
              <a:path w="119379" h="556260">
                <a:moveTo>
                  <a:pt x="118846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1084"/>
                </a:lnTo>
                <a:close/>
              </a:path>
              <a:path w="119379" h="556260">
                <a:moveTo>
                  <a:pt x="118846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29"/>
                </a:lnTo>
                <a:close/>
              </a:path>
              <a:path w="119379" h="5562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89876" y="382828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89876" y="3243097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582"/>
                </a:lnTo>
                <a:close/>
              </a:path>
              <a:path w="119379" h="410210">
                <a:moveTo>
                  <a:pt x="118846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8846" y="265163"/>
                </a:lnTo>
                <a:lnTo>
                  <a:pt x="118846" y="146304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89876" y="2074189"/>
            <a:ext cx="119380" cy="995680"/>
          </a:xfrm>
          <a:custGeom>
            <a:avLst/>
            <a:gdLst/>
            <a:ahLst/>
            <a:cxnLst/>
            <a:rect l="l" t="t" r="r" b="b"/>
            <a:pathLst>
              <a:path w="119379" h="995680">
                <a:moveTo>
                  <a:pt x="118846" y="877824"/>
                </a:moveTo>
                <a:lnTo>
                  <a:pt x="0" y="877824"/>
                </a:lnTo>
                <a:lnTo>
                  <a:pt x="0" y="995146"/>
                </a:lnTo>
                <a:lnTo>
                  <a:pt x="118846" y="995146"/>
                </a:lnTo>
                <a:lnTo>
                  <a:pt x="118846" y="877824"/>
                </a:lnTo>
                <a:close/>
              </a:path>
              <a:path w="119379" h="995680">
                <a:moveTo>
                  <a:pt x="118846" y="731520"/>
                </a:moveTo>
                <a:lnTo>
                  <a:pt x="0" y="731520"/>
                </a:lnTo>
                <a:lnTo>
                  <a:pt x="0" y="848842"/>
                </a:lnTo>
                <a:lnTo>
                  <a:pt x="118846" y="848842"/>
                </a:lnTo>
                <a:lnTo>
                  <a:pt x="118846" y="731520"/>
                </a:lnTo>
                <a:close/>
              </a:path>
              <a:path w="119379" h="995680">
                <a:moveTo>
                  <a:pt x="118846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8846" y="702538"/>
                </a:lnTo>
                <a:lnTo>
                  <a:pt x="118846" y="585241"/>
                </a:lnTo>
                <a:close/>
              </a:path>
              <a:path w="119379" h="995680">
                <a:moveTo>
                  <a:pt x="118846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8846" y="556234"/>
                </a:lnTo>
                <a:lnTo>
                  <a:pt x="118846" y="438886"/>
                </a:lnTo>
                <a:close/>
              </a:path>
              <a:path w="119379" h="995680">
                <a:moveTo>
                  <a:pt x="118846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33"/>
                </a:lnTo>
                <a:close/>
              </a:path>
              <a:path w="119379" h="995680">
                <a:moveTo>
                  <a:pt x="118846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304"/>
                </a:lnTo>
                <a:close/>
              </a:path>
              <a:path w="119379" h="99568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89876" y="178158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89876" y="1051585"/>
            <a:ext cx="119380" cy="556260"/>
          </a:xfrm>
          <a:custGeom>
            <a:avLst/>
            <a:gdLst/>
            <a:ahLst/>
            <a:cxnLst/>
            <a:rect l="l" t="t" r="r" b="b"/>
            <a:pathLst>
              <a:path w="119379" h="556260">
                <a:moveTo>
                  <a:pt x="118846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8846" y="556234"/>
                </a:lnTo>
                <a:lnTo>
                  <a:pt x="118846" y="438886"/>
                </a:lnTo>
                <a:close/>
              </a:path>
              <a:path w="119379" h="556260">
                <a:moveTo>
                  <a:pt x="118846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33"/>
                </a:lnTo>
                <a:close/>
              </a:path>
              <a:path w="119379" h="556260">
                <a:moveTo>
                  <a:pt x="118846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278"/>
                </a:lnTo>
                <a:close/>
              </a:path>
              <a:path w="119379" h="5562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89876" y="612673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30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26543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89876" y="3216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299"/>
                </a:lnTo>
                <a:lnTo>
                  <a:pt x="118846" y="117299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89876" y="2898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3571" y="470461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22"/>
                </a:lnTo>
                <a:lnTo>
                  <a:pt x="118847" y="118822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43572" y="3974617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08"/>
                </a:lnTo>
                <a:close/>
              </a:path>
              <a:path w="119379" h="410210">
                <a:moveTo>
                  <a:pt x="118846" y="146278"/>
                </a:moveTo>
                <a:lnTo>
                  <a:pt x="0" y="146278"/>
                </a:lnTo>
                <a:lnTo>
                  <a:pt x="0" y="263601"/>
                </a:lnTo>
                <a:lnTo>
                  <a:pt x="118846" y="263601"/>
                </a:lnTo>
                <a:lnTo>
                  <a:pt x="118846" y="146278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43571" y="368203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299"/>
                </a:lnTo>
                <a:lnTo>
                  <a:pt x="118847" y="117299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43572" y="3096793"/>
            <a:ext cx="119380" cy="411480"/>
          </a:xfrm>
          <a:custGeom>
            <a:avLst/>
            <a:gdLst/>
            <a:ahLst/>
            <a:cxnLst/>
            <a:rect l="l" t="t" r="r" b="b"/>
            <a:pathLst>
              <a:path w="119379" h="411479">
                <a:moveTo>
                  <a:pt x="118846" y="292608"/>
                </a:moveTo>
                <a:lnTo>
                  <a:pt x="0" y="292608"/>
                </a:lnTo>
                <a:lnTo>
                  <a:pt x="0" y="411467"/>
                </a:lnTo>
                <a:lnTo>
                  <a:pt x="118846" y="411467"/>
                </a:lnTo>
                <a:lnTo>
                  <a:pt x="118846" y="292608"/>
                </a:lnTo>
                <a:close/>
              </a:path>
              <a:path w="119379" h="411479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411479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43571" y="280570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43571" y="251307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43571" y="222049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43572" y="1781581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30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26543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43572" y="758977"/>
            <a:ext cx="119380" cy="702945"/>
          </a:xfrm>
          <a:custGeom>
            <a:avLst/>
            <a:gdLst/>
            <a:ahLst/>
            <a:cxnLst/>
            <a:rect l="l" t="t" r="r" b="b"/>
            <a:pathLst>
              <a:path w="119379" h="702944">
                <a:moveTo>
                  <a:pt x="118846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8846" y="702538"/>
                </a:lnTo>
                <a:lnTo>
                  <a:pt x="118846" y="585241"/>
                </a:lnTo>
                <a:close/>
              </a:path>
              <a:path w="119379" h="702944">
                <a:moveTo>
                  <a:pt x="118846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8846" y="556234"/>
                </a:lnTo>
                <a:lnTo>
                  <a:pt x="118846" y="438886"/>
                </a:lnTo>
                <a:close/>
              </a:path>
              <a:path w="119379" h="702944">
                <a:moveTo>
                  <a:pt x="118846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08"/>
                </a:lnTo>
                <a:close/>
              </a:path>
              <a:path w="119379" h="702944">
                <a:moveTo>
                  <a:pt x="118846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304"/>
                </a:lnTo>
                <a:close/>
              </a:path>
              <a:path w="119379" h="702944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43572" y="321614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59">
                <a:moveTo>
                  <a:pt x="118846" y="144754"/>
                </a:moveTo>
                <a:lnTo>
                  <a:pt x="0" y="144754"/>
                </a:lnTo>
                <a:lnTo>
                  <a:pt x="0" y="263601"/>
                </a:lnTo>
                <a:lnTo>
                  <a:pt x="118846" y="263601"/>
                </a:lnTo>
                <a:lnTo>
                  <a:pt x="118846" y="144754"/>
                </a:lnTo>
                <a:close/>
              </a:path>
              <a:path w="119379" h="264159">
                <a:moveTo>
                  <a:pt x="118846" y="0"/>
                </a:moveTo>
                <a:lnTo>
                  <a:pt x="0" y="0"/>
                </a:lnTo>
                <a:lnTo>
                  <a:pt x="0" y="117297"/>
                </a:lnTo>
                <a:lnTo>
                  <a:pt x="118846" y="117297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97268" y="49972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97268" y="455830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97268" y="4267224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97268" y="3682034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6265"/>
                </a:moveTo>
                <a:lnTo>
                  <a:pt x="0" y="146265"/>
                </a:lnTo>
                <a:lnTo>
                  <a:pt x="0" y="263601"/>
                </a:lnTo>
                <a:lnTo>
                  <a:pt x="118846" y="263601"/>
                </a:lnTo>
                <a:lnTo>
                  <a:pt x="118846" y="146265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297"/>
                </a:lnTo>
                <a:lnTo>
                  <a:pt x="118846" y="117297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7268" y="2952013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4780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7268" y="2220493"/>
            <a:ext cx="119380" cy="556260"/>
          </a:xfrm>
          <a:custGeom>
            <a:avLst/>
            <a:gdLst/>
            <a:ahLst/>
            <a:cxnLst/>
            <a:rect l="l" t="t" r="r" b="b"/>
            <a:pathLst>
              <a:path w="119379" h="556260">
                <a:moveTo>
                  <a:pt x="118846" y="438937"/>
                </a:moveTo>
                <a:lnTo>
                  <a:pt x="0" y="438937"/>
                </a:lnTo>
                <a:lnTo>
                  <a:pt x="0" y="556234"/>
                </a:lnTo>
                <a:lnTo>
                  <a:pt x="118846" y="556234"/>
                </a:lnTo>
                <a:lnTo>
                  <a:pt x="118846" y="438937"/>
                </a:lnTo>
                <a:close/>
              </a:path>
              <a:path w="119379" h="556260">
                <a:moveTo>
                  <a:pt x="118846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582"/>
                </a:lnTo>
                <a:close/>
              </a:path>
              <a:path w="119379" h="556260">
                <a:moveTo>
                  <a:pt x="118846" y="146329"/>
                </a:moveTo>
                <a:lnTo>
                  <a:pt x="0" y="146329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329"/>
                </a:lnTo>
                <a:close/>
              </a:path>
              <a:path w="119379" h="5562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7268" y="1490471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8846" y="409956"/>
                </a:lnTo>
                <a:lnTo>
                  <a:pt x="118846" y="291109"/>
                </a:lnTo>
                <a:close/>
              </a:path>
              <a:path w="119379" h="410210">
                <a:moveTo>
                  <a:pt x="118846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29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97268" y="119786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97268" y="46636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97268" y="28981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278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52488" y="4704613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21"/>
                </a:lnTo>
                <a:lnTo>
                  <a:pt x="117297" y="118821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52488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2488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52488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52488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2488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2488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52488" y="207418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52488" y="1490471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297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7297" y="409956"/>
                </a:lnTo>
                <a:lnTo>
                  <a:pt x="117297" y="291109"/>
                </a:lnTo>
                <a:close/>
              </a:path>
              <a:path w="117475" h="410210">
                <a:moveTo>
                  <a:pt x="117297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29"/>
                </a:lnTo>
                <a:close/>
              </a:path>
              <a:path w="117475" h="410210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52488" y="1051585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52488" y="61267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52488" y="17525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54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06183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06183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48" y="0"/>
                </a:moveTo>
                <a:lnTo>
                  <a:pt x="0" y="0"/>
                </a:lnTo>
                <a:lnTo>
                  <a:pt x="0" y="118847"/>
                </a:lnTo>
                <a:lnTo>
                  <a:pt x="117348" y="118847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06183" y="41208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06183" y="3535679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06183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06183" y="222049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06184" y="90528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264159">
                <a:moveTo>
                  <a:pt x="117348" y="0"/>
                </a:moveTo>
                <a:lnTo>
                  <a:pt x="0" y="0"/>
                </a:lnTo>
                <a:lnTo>
                  <a:pt x="0" y="117322"/>
                </a:lnTo>
                <a:lnTo>
                  <a:pt x="117348" y="117322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06183" y="289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59880" y="48508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59880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59880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59880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59880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59880" y="758977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659880" y="17526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13576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13576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13576" y="207418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13576" y="149047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13576" y="9052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13576" y="17526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67271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67271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67271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558783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558784" y="4411979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29">
                <a:moveTo>
                  <a:pt x="118846" y="146329"/>
                </a:moveTo>
                <a:lnTo>
                  <a:pt x="0" y="146329"/>
                </a:lnTo>
                <a:lnTo>
                  <a:pt x="0" y="265176"/>
                </a:lnTo>
                <a:lnTo>
                  <a:pt x="118846" y="265176"/>
                </a:lnTo>
                <a:lnTo>
                  <a:pt x="118846" y="146329"/>
                </a:lnTo>
                <a:close/>
              </a:path>
              <a:path w="119379" h="265429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58783" y="397461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558784" y="3243097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582"/>
                </a:lnTo>
                <a:close/>
              </a:path>
              <a:path w="119379" h="410210">
                <a:moveTo>
                  <a:pt x="118846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8846" y="265163"/>
                </a:lnTo>
                <a:lnTo>
                  <a:pt x="118846" y="146304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558783" y="280570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558783" y="23668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299"/>
                </a:lnTo>
                <a:lnTo>
                  <a:pt x="118847" y="117299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558784" y="1490471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29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558783" y="90528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58783" y="61267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47"/>
                </a:lnTo>
                <a:lnTo>
                  <a:pt x="118847" y="118847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558784" y="175259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59">
                <a:moveTo>
                  <a:pt x="118846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54"/>
                </a:lnTo>
                <a:close/>
              </a:path>
              <a:path w="119379" h="264159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412480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12480" y="29520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12480" y="251307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12480" y="119786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67700" y="455830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22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582"/>
                </a:lnTo>
                <a:close/>
              </a:path>
              <a:path w="117475" h="410210">
                <a:moveTo>
                  <a:pt x="117322" y="146304"/>
                </a:moveTo>
                <a:lnTo>
                  <a:pt x="0" y="146304"/>
                </a:lnTo>
                <a:lnTo>
                  <a:pt x="0" y="265125"/>
                </a:lnTo>
                <a:lnTo>
                  <a:pt x="117322" y="265125"/>
                </a:lnTo>
                <a:lnTo>
                  <a:pt x="117322" y="146304"/>
                </a:lnTo>
                <a:close/>
              </a:path>
              <a:path w="117475" h="41021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67700" y="41208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67700" y="3243097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7322" y="265163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67700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67700" y="222049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67700" y="1781580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267700" y="289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121395" y="48508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121395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121395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121396" y="353567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322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54"/>
                </a:lnTo>
                <a:close/>
              </a:path>
              <a:path w="117475" h="2641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21396" y="2952013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22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1084"/>
                </a:lnTo>
                <a:close/>
              </a:path>
              <a:path w="117475" h="410210">
                <a:moveTo>
                  <a:pt x="117322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4780"/>
                </a:lnTo>
                <a:close/>
              </a:path>
              <a:path w="117475" h="410210">
                <a:moveTo>
                  <a:pt x="117322" y="0"/>
                </a:moveTo>
                <a:lnTo>
                  <a:pt x="0" y="0"/>
                </a:lnTo>
                <a:lnTo>
                  <a:pt x="0" y="117322"/>
                </a:lnTo>
                <a:lnTo>
                  <a:pt x="117322" y="117322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121396" y="207418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22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33"/>
                </a:lnTo>
                <a:close/>
              </a:path>
              <a:path w="117475" h="410210">
                <a:moveTo>
                  <a:pt x="117322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304"/>
                </a:lnTo>
                <a:close/>
              </a:path>
              <a:path w="117475" h="41021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121396" y="1344218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22" y="146253"/>
                </a:moveTo>
                <a:lnTo>
                  <a:pt x="0" y="146253"/>
                </a:lnTo>
                <a:lnTo>
                  <a:pt x="0" y="263601"/>
                </a:lnTo>
                <a:lnTo>
                  <a:pt x="117322" y="263601"/>
                </a:lnTo>
                <a:lnTo>
                  <a:pt x="117322" y="146253"/>
                </a:lnTo>
                <a:close/>
              </a:path>
              <a:path w="117475" h="264159">
                <a:moveTo>
                  <a:pt x="117322" y="0"/>
                </a:moveTo>
                <a:lnTo>
                  <a:pt x="0" y="0"/>
                </a:lnTo>
                <a:lnTo>
                  <a:pt x="0" y="117297"/>
                </a:lnTo>
                <a:lnTo>
                  <a:pt x="117322" y="117297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121396" y="612673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09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410209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41020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121395" y="3216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975092" y="455830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297" y="146304"/>
                </a:moveTo>
                <a:lnTo>
                  <a:pt x="0" y="146304"/>
                </a:lnTo>
                <a:lnTo>
                  <a:pt x="0" y="265125"/>
                </a:lnTo>
                <a:lnTo>
                  <a:pt x="117297" y="265125"/>
                </a:lnTo>
                <a:lnTo>
                  <a:pt x="117297" y="146304"/>
                </a:lnTo>
                <a:close/>
              </a:path>
              <a:path w="117475" h="265429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975092" y="3974617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297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2608"/>
                </a:lnTo>
                <a:close/>
              </a:path>
              <a:path w="117475" h="410210">
                <a:moveTo>
                  <a:pt x="117297" y="146278"/>
                </a:moveTo>
                <a:lnTo>
                  <a:pt x="0" y="146278"/>
                </a:lnTo>
                <a:lnTo>
                  <a:pt x="0" y="263601"/>
                </a:lnTo>
                <a:lnTo>
                  <a:pt x="117297" y="263601"/>
                </a:lnTo>
                <a:lnTo>
                  <a:pt x="117297" y="146278"/>
                </a:lnTo>
                <a:close/>
              </a:path>
              <a:path w="117475" h="41021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75092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975092" y="207418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975092" y="163680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4780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975092" y="3216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975092" y="289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28788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28788" y="470461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48" y="0"/>
                </a:moveTo>
                <a:lnTo>
                  <a:pt x="0" y="0"/>
                </a:lnTo>
                <a:lnTo>
                  <a:pt x="0" y="118822"/>
                </a:lnTo>
                <a:lnTo>
                  <a:pt x="117348" y="118822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828788" y="4267225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348" y="144754"/>
                </a:moveTo>
                <a:lnTo>
                  <a:pt x="0" y="144754"/>
                </a:lnTo>
                <a:lnTo>
                  <a:pt x="0" y="263601"/>
                </a:lnTo>
                <a:lnTo>
                  <a:pt x="117348" y="263601"/>
                </a:lnTo>
                <a:lnTo>
                  <a:pt x="117348" y="144754"/>
                </a:lnTo>
                <a:close/>
              </a:path>
              <a:path w="117475" h="264160">
                <a:moveTo>
                  <a:pt x="117348" y="0"/>
                </a:moveTo>
                <a:lnTo>
                  <a:pt x="0" y="0"/>
                </a:lnTo>
                <a:lnTo>
                  <a:pt x="0" y="117322"/>
                </a:lnTo>
                <a:lnTo>
                  <a:pt x="117348" y="117322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828788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299"/>
                </a:lnTo>
                <a:lnTo>
                  <a:pt x="117348" y="117299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828788" y="280570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48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7348" y="409930"/>
                </a:lnTo>
                <a:lnTo>
                  <a:pt x="117348" y="291084"/>
                </a:lnTo>
                <a:close/>
              </a:path>
              <a:path w="117475" h="410210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410210">
                <a:moveTo>
                  <a:pt x="117348" y="0"/>
                </a:moveTo>
                <a:lnTo>
                  <a:pt x="0" y="0"/>
                </a:lnTo>
                <a:lnTo>
                  <a:pt x="0" y="117322"/>
                </a:lnTo>
                <a:lnTo>
                  <a:pt x="117348" y="117322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28788" y="1927884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348" y="0"/>
                </a:moveTo>
                <a:lnTo>
                  <a:pt x="0" y="0"/>
                </a:lnTo>
                <a:lnTo>
                  <a:pt x="0" y="118847"/>
                </a:lnTo>
                <a:lnTo>
                  <a:pt x="117348" y="118847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828788" y="1197863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28788" y="612673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30">
                <a:moveTo>
                  <a:pt x="117348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48" y="265150"/>
                </a:lnTo>
                <a:lnTo>
                  <a:pt x="117348" y="146304"/>
                </a:lnTo>
                <a:close/>
              </a:path>
              <a:path w="117475" h="265430">
                <a:moveTo>
                  <a:pt x="117348" y="0"/>
                </a:moveTo>
                <a:lnTo>
                  <a:pt x="0" y="0"/>
                </a:lnTo>
                <a:lnTo>
                  <a:pt x="0" y="118846"/>
                </a:lnTo>
                <a:lnTo>
                  <a:pt x="117348" y="118846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828788" y="289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682484" y="4704613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21"/>
                </a:lnTo>
                <a:lnTo>
                  <a:pt x="117297" y="118821"/>
                </a:lnTo>
                <a:lnTo>
                  <a:pt x="11729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682483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682483" y="382828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82483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682483" y="23668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82483" y="149047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82483" y="105158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682483" y="46636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36180" y="485089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322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29"/>
                </a:lnTo>
                <a:close/>
              </a:path>
              <a:path w="117475" h="2641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536180" y="441197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36180" y="41208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36180" y="3243097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7322" y="265163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36180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536180" y="13442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389876" y="49972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89876" y="397461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89876" y="309679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389876" y="163680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389876" y="46636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243571" y="49972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243571" y="455830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47"/>
                </a:lnTo>
                <a:lnTo>
                  <a:pt x="118847" y="118847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43571" y="29520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43571" y="207418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8847" y="0"/>
                </a:moveTo>
                <a:lnTo>
                  <a:pt x="0" y="0"/>
                </a:lnTo>
                <a:lnTo>
                  <a:pt x="0" y="118847"/>
                </a:lnTo>
                <a:lnTo>
                  <a:pt x="118847" y="118847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43571" y="163680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097268" y="1051584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952488" y="382828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952488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806183" y="3216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299"/>
                </a:lnTo>
                <a:lnTo>
                  <a:pt x="117348" y="117299"/>
                </a:lnTo>
                <a:lnTo>
                  <a:pt x="117348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13576" y="280570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67271" y="46636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>
            <a:spLocks noGrp="1"/>
          </p:cNvSpPr>
          <p:nvPr>
            <p:ph type="title"/>
          </p:nvPr>
        </p:nvSpPr>
        <p:spPr>
          <a:xfrm>
            <a:off x="228601" y="367077"/>
            <a:ext cx="6839836" cy="138550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152400">
              <a:lnSpc>
                <a:spcPct val="103099"/>
              </a:lnSpc>
              <a:spcBef>
                <a:spcPts val="254"/>
              </a:spcBef>
            </a:pPr>
            <a:r>
              <a:rPr lang="en-IN" sz="4400" spc="-40" dirty="0">
                <a:solidFill>
                  <a:srgbClr val="80BEB7"/>
                </a:solidFill>
                <a:latin typeface="Times New Roman"/>
                <a:cs typeface="Times New Roman"/>
              </a:rPr>
              <a:t>         </a:t>
            </a:r>
            <a:r>
              <a:rPr sz="4400" spc="-40" dirty="0">
                <a:solidFill>
                  <a:srgbClr val="80BEB7"/>
                </a:solidFill>
                <a:latin typeface="Times New Roman"/>
                <a:cs typeface="Times New Roman"/>
              </a:rPr>
              <a:t>IOT</a:t>
            </a:r>
            <a:r>
              <a:rPr sz="4400" spc="75" dirty="0">
                <a:solidFill>
                  <a:srgbClr val="80BEB7"/>
                </a:solidFill>
                <a:latin typeface="Times New Roman"/>
                <a:cs typeface="Times New Roman"/>
              </a:rPr>
              <a:t> </a:t>
            </a:r>
            <a:r>
              <a:rPr lang="en-IN" sz="4400" spc="75" dirty="0">
                <a:solidFill>
                  <a:srgbClr val="80BEB7"/>
                </a:solidFill>
                <a:latin typeface="Times New Roman"/>
                <a:cs typeface="Times New Roman"/>
              </a:rPr>
              <a:t>BASED </a:t>
            </a:r>
            <a:r>
              <a:rPr sz="4400" spc="-180" dirty="0">
                <a:solidFill>
                  <a:srgbClr val="80BEB7"/>
                </a:solidFill>
                <a:latin typeface="Times New Roman"/>
                <a:cs typeface="Times New Roman"/>
              </a:rPr>
              <a:t>RFID </a:t>
            </a:r>
            <a:r>
              <a:rPr lang="en-IN" sz="4400" spc="-180" dirty="0">
                <a:solidFill>
                  <a:srgbClr val="80BEB7"/>
                </a:solidFill>
                <a:latin typeface="Times New Roman"/>
                <a:cs typeface="Times New Roman"/>
              </a:rPr>
              <a:t/>
            </a:r>
            <a:br>
              <a:rPr lang="en-IN" sz="4400" spc="-180" dirty="0">
                <a:solidFill>
                  <a:srgbClr val="80BEB7"/>
                </a:solidFill>
                <a:latin typeface="Times New Roman"/>
                <a:cs typeface="Times New Roman"/>
              </a:rPr>
            </a:br>
            <a:r>
              <a:rPr lang="en-IN" sz="4400" spc="-180" dirty="0">
                <a:solidFill>
                  <a:srgbClr val="80BEB7"/>
                </a:solidFill>
                <a:latin typeface="Times New Roman"/>
                <a:cs typeface="Times New Roman"/>
              </a:rPr>
              <a:t>    ATTENDANCE   SYSTEM</a:t>
            </a:r>
            <a:r>
              <a:rPr sz="4400" spc="-175" dirty="0">
                <a:solidFill>
                  <a:srgbClr val="80BEB7"/>
                </a:solidFill>
                <a:latin typeface="Times New Roman"/>
                <a:cs typeface="Times New Roman"/>
              </a:rPr>
              <a:t> </a:t>
            </a:r>
            <a:r>
              <a:rPr lang="en-IN" sz="4400" spc="-175" dirty="0">
                <a:solidFill>
                  <a:srgbClr val="80BEB7"/>
                </a:solidFill>
                <a:latin typeface="Times New Roman"/>
                <a:cs typeface="Times New Roman"/>
              </a:rPr>
              <a:t>         </a:t>
            </a:r>
            <a:endParaRPr sz="4400" dirty="0">
              <a:latin typeface="Times New Roman"/>
              <a:cs typeface="Times New Roman"/>
            </a:endParaRP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xmlns="" id="{D1149C0C-18BA-5948-0056-8473133D0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20767692">
            <a:off x="1957534" y="2191867"/>
            <a:ext cx="2903772" cy="1550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58461-E519-AFEE-4188-036B54BA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" y="149097"/>
            <a:ext cx="4919980" cy="677108"/>
          </a:xfrm>
        </p:spPr>
        <p:txBody>
          <a:bodyPr/>
          <a:lstStyle/>
          <a:p>
            <a:r>
              <a:rPr lang="en-IN" sz="4400" dirty="0"/>
              <a:t>LIMITATIONS: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869935-3D41-7D8B-893A-9909836E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52550"/>
            <a:ext cx="7864855" cy="1661993"/>
          </a:xfrm>
        </p:spPr>
        <p:txBody>
          <a:bodyPr/>
          <a:lstStyle/>
          <a:p>
            <a:r>
              <a:rPr lang="en-US" dirty="0"/>
              <a:t>➤ RFID attendance system is secured , but there is a chance of misusing</a:t>
            </a:r>
          </a:p>
          <a:p>
            <a:r>
              <a:rPr lang="en-US" dirty="0"/>
              <a:t> the cards . One person can give another person's attendance if he / she</a:t>
            </a:r>
          </a:p>
          <a:p>
            <a:r>
              <a:rPr lang="en-US" dirty="0"/>
              <a:t> had RFID card .</a:t>
            </a:r>
          </a:p>
          <a:p>
            <a:endParaRPr lang="en-US" dirty="0"/>
          </a:p>
          <a:p>
            <a:r>
              <a:rPr lang="en-US" dirty="0"/>
              <a:t>➤ If the card was swiped for more than once , there is a chance of giving</a:t>
            </a:r>
          </a:p>
          <a:p>
            <a:r>
              <a:rPr lang="en-US" dirty="0"/>
              <a:t> attendance for next days also if code is not written properly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5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89339-B099-0D2E-A9E0-9F8A6FB8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4691380" cy="677108"/>
          </a:xfrm>
        </p:spPr>
        <p:txBody>
          <a:bodyPr/>
          <a:lstStyle/>
          <a:p>
            <a:r>
              <a:rPr lang="en-IN" sz="4400" dirty="0"/>
              <a:t>FUTURE SCOPE: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E121BF-3889-998E-AA0E-8E82E972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19213"/>
            <a:ext cx="7864855" cy="44319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Range of the RFID reader can be increased , so the reader can detect the</a:t>
            </a:r>
          </a:p>
          <a:p>
            <a:r>
              <a:rPr lang="en-US" dirty="0"/>
              <a:t>tag from far distance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RF TRANSRECEIVER module can be used for long distance</a:t>
            </a:r>
          </a:p>
          <a:p>
            <a:r>
              <a:rPr lang="en-US" dirty="0"/>
              <a:t>communication to transfer data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transferred data can be save and store in computer as a database using</a:t>
            </a:r>
          </a:p>
          <a:p>
            <a:r>
              <a:rPr lang="en-US" dirty="0"/>
              <a:t>specific software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attendance system's data base can be linked with college website</a:t>
            </a:r>
          </a:p>
          <a:p>
            <a:r>
              <a:rPr lang="en-US" dirty="0"/>
              <a:t> and can be shared and monitored by the student's parents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We can send this data through internet to the user . So that user can access</a:t>
            </a:r>
          </a:p>
          <a:p>
            <a:r>
              <a:rPr lang="en-US" dirty="0"/>
              <a:t> it remotely via internet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We can implement GSM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1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6180" y="28980"/>
            <a:ext cx="1579245" cy="5085715"/>
            <a:chOff x="7536180" y="28980"/>
            <a:chExt cx="1579245" cy="5085715"/>
          </a:xfrm>
        </p:grpSpPr>
        <p:sp>
          <p:nvSpPr>
            <p:cNvPr id="3" name="object 3"/>
            <p:cNvSpPr/>
            <p:nvPr/>
          </p:nvSpPr>
          <p:spPr>
            <a:xfrm>
              <a:off x="8705088" y="28981"/>
              <a:ext cx="410209" cy="5085715"/>
            </a:xfrm>
            <a:custGeom>
              <a:avLst/>
              <a:gdLst/>
              <a:ahLst/>
              <a:cxnLst/>
              <a:rect l="l" t="t" r="r" b="b"/>
              <a:pathLst>
                <a:path w="410209" h="5085715">
                  <a:moveTo>
                    <a:pt x="118821" y="4968240"/>
                  </a:moveTo>
                  <a:lnTo>
                    <a:pt x="0" y="4968240"/>
                  </a:lnTo>
                  <a:lnTo>
                    <a:pt x="0" y="5085562"/>
                  </a:lnTo>
                  <a:lnTo>
                    <a:pt x="118821" y="5085562"/>
                  </a:lnTo>
                  <a:lnTo>
                    <a:pt x="118821" y="4968240"/>
                  </a:lnTo>
                  <a:close/>
                </a:path>
                <a:path w="410209" h="5085715">
                  <a:moveTo>
                    <a:pt x="118821" y="4675632"/>
                  </a:moveTo>
                  <a:lnTo>
                    <a:pt x="0" y="4675632"/>
                  </a:lnTo>
                  <a:lnTo>
                    <a:pt x="0" y="4794453"/>
                  </a:lnTo>
                  <a:lnTo>
                    <a:pt x="118821" y="4794453"/>
                  </a:lnTo>
                  <a:lnTo>
                    <a:pt x="118821" y="4675632"/>
                  </a:lnTo>
                  <a:close/>
                </a:path>
                <a:path w="410209" h="5085715">
                  <a:moveTo>
                    <a:pt x="118821" y="4238244"/>
                  </a:moveTo>
                  <a:lnTo>
                    <a:pt x="0" y="4238244"/>
                  </a:lnTo>
                  <a:lnTo>
                    <a:pt x="0" y="4355566"/>
                  </a:lnTo>
                  <a:lnTo>
                    <a:pt x="118821" y="4355566"/>
                  </a:lnTo>
                  <a:lnTo>
                    <a:pt x="118821" y="4238244"/>
                  </a:lnTo>
                  <a:close/>
                </a:path>
                <a:path w="410209" h="5085715">
                  <a:moveTo>
                    <a:pt x="118821" y="4091914"/>
                  </a:moveTo>
                  <a:lnTo>
                    <a:pt x="0" y="4091914"/>
                  </a:lnTo>
                  <a:lnTo>
                    <a:pt x="0" y="4209237"/>
                  </a:lnTo>
                  <a:lnTo>
                    <a:pt x="118821" y="4209237"/>
                  </a:lnTo>
                  <a:lnTo>
                    <a:pt x="118821" y="4091914"/>
                  </a:lnTo>
                  <a:close/>
                </a:path>
                <a:path w="410209" h="5085715">
                  <a:moveTo>
                    <a:pt x="118821" y="3799319"/>
                  </a:moveTo>
                  <a:lnTo>
                    <a:pt x="0" y="3799319"/>
                  </a:lnTo>
                  <a:lnTo>
                    <a:pt x="0" y="3916654"/>
                  </a:lnTo>
                  <a:lnTo>
                    <a:pt x="118821" y="3916654"/>
                  </a:lnTo>
                  <a:lnTo>
                    <a:pt x="118821" y="3799319"/>
                  </a:lnTo>
                  <a:close/>
                </a:path>
                <a:path w="410209" h="5085715">
                  <a:moveTo>
                    <a:pt x="118821" y="3653053"/>
                  </a:moveTo>
                  <a:lnTo>
                    <a:pt x="0" y="3653053"/>
                  </a:lnTo>
                  <a:lnTo>
                    <a:pt x="0" y="3770350"/>
                  </a:lnTo>
                  <a:lnTo>
                    <a:pt x="118821" y="3770350"/>
                  </a:lnTo>
                  <a:lnTo>
                    <a:pt x="118821" y="3653053"/>
                  </a:lnTo>
                  <a:close/>
                </a:path>
                <a:path w="410209" h="5085715">
                  <a:moveTo>
                    <a:pt x="118821" y="3067812"/>
                  </a:moveTo>
                  <a:lnTo>
                    <a:pt x="0" y="3067812"/>
                  </a:lnTo>
                  <a:lnTo>
                    <a:pt x="0" y="3186658"/>
                  </a:lnTo>
                  <a:lnTo>
                    <a:pt x="118821" y="3186658"/>
                  </a:lnTo>
                  <a:lnTo>
                    <a:pt x="118821" y="3067812"/>
                  </a:lnTo>
                  <a:close/>
                </a:path>
                <a:path w="410209" h="5085715">
                  <a:moveTo>
                    <a:pt x="118821" y="2923032"/>
                  </a:moveTo>
                  <a:lnTo>
                    <a:pt x="0" y="2923032"/>
                  </a:lnTo>
                  <a:lnTo>
                    <a:pt x="0" y="3040354"/>
                  </a:lnTo>
                  <a:lnTo>
                    <a:pt x="118821" y="3040354"/>
                  </a:lnTo>
                  <a:lnTo>
                    <a:pt x="118821" y="2923032"/>
                  </a:lnTo>
                  <a:close/>
                </a:path>
                <a:path w="410209" h="5085715">
                  <a:moveTo>
                    <a:pt x="118821" y="2776728"/>
                  </a:moveTo>
                  <a:lnTo>
                    <a:pt x="0" y="2776728"/>
                  </a:lnTo>
                  <a:lnTo>
                    <a:pt x="0" y="2894050"/>
                  </a:lnTo>
                  <a:lnTo>
                    <a:pt x="118821" y="2894050"/>
                  </a:lnTo>
                  <a:lnTo>
                    <a:pt x="118821" y="2776728"/>
                  </a:lnTo>
                  <a:close/>
                </a:path>
                <a:path w="410209" h="5085715">
                  <a:moveTo>
                    <a:pt x="118821" y="2630449"/>
                  </a:moveTo>
                  <a:lnTo>
                    <a:pt x="0" y="2630449"/>
                  </a:lnTo>
                  <a:lnTo>
                    <a:pt x="0" y="2747746"/>
                  </a:lnTo>
                  <a:lnTo>
                    <a:pt x="118821" y="2747746"/>
                  </a:lnTo>
                  <a:lnTo>
                    <a:pt x="118821" y="2630449"/>
                  </a:lnTo>
                  <a:close/>
                </a:path>
                <a:path w="410209" h="5085715">
                  <a:moveTo>
                    <a:pt x="118821" y="2337841"/>
                  </a:moveTo>
                  <a:lnTo>
                    <a:pt x="0" y="2337841"/>
                  </a:lnTo>
                  <a:lnTo>
                    <a:pt x="0" y="2455138"/>
                  </a:lnTo>
                  <a:lnTo>
                    <a:pt x="118821" y="2455138"/>
                  </a:lnTo>
                  <a:lnTo>
                    <a:pt x="118821" y="2337841"/>
                  </a:lnTo>
                  <a:close/>
                </a:path>
                <a:path w="410209" h="5085715">
                  <a:moveTo>
                    <a:pt x="118821" y="2045208"/>
                  </a:moveTo>
                  <a:lnTo>
                    <a:pt x="0" y="2045208"/>
                  </a:lnTo>
                  <a:lnTo>
                    <a:pt x="0" y="2164054"/>
                  </a:lnTo>
                  <a:lnTo>
                    <a:pt x="118821" y="2164054"/>
                  </a:lnTo>
                  <a:lnTo>
                    <a:pt x="118821" y="2045208"/>
                  </a:lnTo>
                  <a:close/>
                </a:path>
                <a:path w="410209" h="5085715">
                  <a:moveTo>
                    <a:pt x="118821" y="1898904"/>
                  </a:moveTo>
                  <a:lnTo>
                    <a:pt x="0" y="1898904"/>
                  </a:lnTo>
                  <a:lnTo>
                    <a:pt x="0" y="2017750"/>
                  </a:lnTo>
                  <a:lnTo>
                    <a:pt x="118821" y="2017750"/>
                  </a:lnTo>
                  <a:lnTo>
                    <a:pt x="118821" y="1898904"/>
                  </a:lnTo>
                  <a:close/>
                </a:path>
                <a:path w="410209" h="5085715">
                  <a:moveTo>
                    <a:pt x="263652" y="4821910"/>
                  </a:moveTo>
                  <a:lnTo>
                    <a:pt x="146304" y="4821910"/>
                  </a:lnTo>
                  <a:lnTo>
                    <a:pt x="146304" y="4939258"/>
                  </a:lnTo>
                  <a:lnTo>
                    <a:pt x="263652" y="4939258"/>
                  </a:lnTo>
                  <a:lnTo>
                    <a:pt x="263652" y="4821910"/>
                  </a:lnTo>
                  <a:close/>
                </a:path>
                <a:path w="410209" h="5085715">
                  <a:moveTo>
                    <a:pt x="263652" y="4675632"/>
                  </a:moveTo>
                  <a:lnTo>
                    <a:pt x="146304" y="4675632"/>
                  </a:lnTo>
                  <a:lnTo>
                    <a:pt x="146304" y="4794453"/>
                  </a:lnTo>
                  <a:lnTo>
                    <a:pt x="263652" y="4794453"/>
                  </a:lnTo>
                  <a:lnTo>
                    <a:pt x="263652" y="4675632"/>
                  </a:lnTo>
                  <a:close/>
                </a:path>
                <a:path w="410209" h="5085715">
                  <a:moveTo>
                    <a:pt x="263652" y="4382998"/>
                  </a:moveTo>
                  <a:lnTo>
                    <a:pt x="146304" y="4382998"/>
                  </a:lnTo>
                  <a:lnTo>
                    <a:pt x="146304" y="4501845"/>
                  </a:lnTo>
                  <a:lnTo>
                    <a:pt x="263652" y="4501845"/>
                  </a:lnTo>
                  <a:lnTo>
                    <a:pt x="263652" y="4382998"/>
                  </a:lnTo>
                  <a:close/>
                </a:path>
                <a:path w="410209" h="5085715">
                  <a:moveTo>
                    <a:pt x="263652" y="4091914"/>
                  </a:moveTo>
                  <a:lnTo>
                    <a:pt x="146304" y="4091914"/>
                  </a:lnTo>
                  <a:lnTo>
                    <a:pt x="146304" y="4209237"/>
                  </a:lnTo>
                  <a:lnTo>
                    <a:pt x="263652" y="4209237"/>
                  </a:lnTo>
                  <a:lnTo>
                    <a:pt x="263652" y="4091914"/>
                  </a:lnTo>
                  <a:close/>
                </a:path>
                <a:path w="410209" h="5085715">
                  <a:moveTo>
                    <a:pt x="263652" y="3945636"/>
                  </a:moveTo>
                  <a:lnTo>
                    <a:pt x="146304" y="3945636"/>
                  </a:lnTo>
                  <a:lnTo>
                    <a:pt x="146304" y="4062958"/>
                  </a:lnTo>
                  <a:lnTo>
                    <a:pt x="263652" y="4062958"/>
                  </a:lnTo>
                  <a:lnTo>
                    <a:pt x="263652" y="3945636"/>
                  </a:lnTo>
                  <a:close/>
                </a:path>
                <a:path w="410209" h="5085715">
                  <a:moveTo>
                    <a:pt x="263652" y="3506698"/>
                  </a:moveTo>
                  <a:lnTo>
                    <a:pt x="146304" y="3506698"/>
                  </a:lnTo>
                  <a:lnTo>
                    <a:pt x="146304" y="3624046"/>
                  </a:lnTo>
                  <a:lnTo>
                    <a:pt x="263652" y="3624046"/>
                  </a:lnTo>
                  <a:lnTo>
                    <a:pt x="263652" y="3506698"/>
                  </a:lnTo>
                  <a:close/>
                </a:path>
                <a:path w="410209" h="5085715">
                  <a:moveTo>
                    <a:pt x="263652" y="3360420"/>
                  </a:moveTo>
                  <a:lnTo>
                    <a:pt x="146304" y="3360420"/>
                  </a:lnTo>
                  <a:lnTo>
                    <a:pt x="146304" y="3479279"/>
                  </a:lnTo>
                  <a:lnTo>
                    <a:pt x="263652" y="3479279"/>
                  </a:lnTo>
                  <a:lnTo>
                    <a:pt x="263652" y="3360420"/>
                  </a:lnTo>
                  <a:close/>
                </a:path>
                <a:path w="410209" h="5085715">
                  <a:moveTo>
                    <a:pt x="263652" y="3067812"/>
                  </a:moveTo>
                  <a:lnTo>
                    <a:pt x="146304" y="3067812"/>
                  </a:lnTo>
                  <a:lnTo>
                    <a:pt x="146304" y="3186658"/>
                  </a:lnTo>
                  <a:lnTo>
                    <a:pt x="263652" y="3186658"/>
                  </a:lnTo>
                  <a:lnTo>
                    <a:pt x="263652" y="3067812"/>
                  </a:lnTo>
                  <a:close/>
                </a:path>
                <a:path w="410209" h="5085715">
                  <a:moveTo>
                    <a:pt x="263652" y="2923032"/>
                  </a:moveTo>
                  <a:lnTo>
                    <a:pt x="146304" y="2923032"/>
                  </a:lnTo>
                  <a:lnTo>
                    <a:pt x="146304" y="3040354"/>
                  </a:lnTo>
                  <a:lnTo>
                    <a:pt x="263652" y="3040354"/>
                  </a:lnTo>
                  <a:lnTo>
                    <a:pt x="263652" y="2923032"/>
                  </a:lnTo>
                  <a:close/>
                </a:path>
                <a:path w="410209" h="5085715">
                  <a:moveTo>
                    <a:pt x="263652" y="2776728"/>
                  </a:moveTo>
                  <a:lnTo>
                    <a:pt x="146304" y="2776728"/>
                  </a:lnTo>
                  <a:lnTo>
                    <a:pt x="146304" y="2894050"/>
                  </a:lnTo>
                  <a:lnTo>
                    <a:pt x="263652" y="2894050"/>
                  </a:lnTo>
                  <a:lnTo>
                    <a:pt x="263652" y="2776728"/>
                  </a:lnTo>
                  <a:close/>
                </a:path>
                <a:path w="410209" h="5085715">
                  <a:moveTo>
                    <a:pt x="263652" y="2484094"/>
                  </a:moveTo>
                  <a:lnTo>
                    <a:pt x="146304" y="2484094"/>
                  </a:lnTo>
                  <a:lnTo>
                    <a:pt x="146304" y="2601442"/>
                  </a:lnTo>
                  <a:lnTo>
                    <a:pt x="263652" y="2601442"/>
                  </a:lnTo>
                  <a:lnTo>
                    <a:pt x="263652" y="2484094"/>
                  </a:lnTo>
                  <a:close/>
                </a:path>
                <a:path w="410209" h="5085715">
                  <a:moveTo>
                    <a:pt x="263652" y="2337841"/>
                  </a:moveTo>
                  <a:lnTo>
                    <a:pt x="146304" y="2337841"/>
                  </a:lnTo>
                  <a:lnTo>
                    <a:pt x="146304" y="2455138"/>
                  </a:lnTo>
                  <a:lnTo>
                    <a:pt x="263652" y="2455138"/>
                  </a:lnTo>
                  <a:lnTo>
                    <a:pt x="263652" y="2337841"/>
                  </a:lnTo>
                  <a:close/>
                </a:path>
                <a:path w="410209" h="5085715">
                  <a:moveTo>
                    <a:pt x="263652" y="2191512"/>
                  </a:moveTo>
                  <a:lnTo>
                    <a:pt x="146304" y="2191512"/>
                  </a:lnTo>
                  <a:lnTo>
                    <a:pt x="146304" y="2308834"/>
                  </a:lnTo>
                  <a:lnTo>
                    <a:pt x="263652" y="2308834"/>
                  </a:lnTo>
                  <a:lnTo>
                    <a:pt x="263652" y="2191512"/>
                  </a:lnTo>
                  <a:close/>
                </a:path>
                <a:path w="410209" h="5085715">
                  <a:moveTo>
                    <a:pt x="263652" y="1752600"/>
                  </a:moveTo>
                  <a:lnTo>
                    <a:pt x="146304" y="1752600"/>
                  </a:lnTo>
                  <a:lnTo>
                    <a:pt x="146304" y="1871446"/>
                  </a:lnTo>
                  <a:lnTo>
                    <a:pt x="263652" y="1871446"/>
                  </a:lnTo>
                  <a:lnTo>
                    <a:pt x="263652" y="1752600"/>
                  </a:lnTo>
                  <a:close/>
                </a:path>
                <a:path w="410209" h="5085715">
                  <a:moveTo>
                    <a:pt x="263652" y="1607820"/>
                  </a:moveTo>
                  <a:lnTo>
                    <a:pt x="146304" y="1607820"/>
                  </a:lnTo>
                  <a:lnTo>
                    <a:pt x="146304" y="1725142"/>
                  </a:lnTo>
                  <a:lnTo>
                    <a:pt x="263652" y="1725142"/>
                  </a:lnTo>
                  <a:lnTo>
                    <a:pt x="263652" y="1607820"/>
                  </a:lnTo>
                  <a:close/>
                </a:path>
                <a:path w="410209" h="5085715">
                  <a:moveTo>
                    <a:pt x="263652" y="1461490"/>
                  </a:moveTo>
                  <a:lnTo>
                    <a:pt x="146304" y="1461490"/>
                  </a:lnTo>
                  <a:lnTo>
                    <a:pt x="146304" y="1578838"/>
                  </a:lnTo>
                  <a:lnTo>
                    <a:pt x="263652" y="1578838"/>
                  </a:lnTo>
                  <a:lnTo>
                    <a:pt x="263652" y="1461490"/>
                  </a:lnTo>
                  <a:close/>
                </a:path>
                <a:path w="410209" h="5085715">
                  <a:moveTo>
                    <a:pt x="263652" y="1168882"/>
                  </a:moveTo>
                  <a:lnTo>
                    <a:pt x="146304" y="1168882"/>
                  </a:lnTo>
                  <a:lnTo>
                    <a:pt x="146304" y="1286230"/>
                  </a:lnTo>
                  <a:lnTo>
                    <a:pt x="263652" y="1286230"/>
                  </a:lnTo>
                  <a:lnTo>
                    <a:pt x="263652" y="1168882"/>
                  </a:lnTo>
                  <a:close/>
                </a:path>
                <a:path w="410209" h="5085715">
                  <a:moveTo>
                    <a:pt x="263652" y="1022604"/>
                  </a:moveTo>
                  <a:lnTo>
                    <a:pt x="146304" y="1022604"/>
                  </a:lnTo>
                  <a:lnTo>
                    <a:pt x="146304" y="1139926"/>
                  </a:lnTo>
                  <a:lnTo>
                    <a:pt x="263652" y="1139926"/>
                  </a:lnTo>
                  <a:lnTo>
                    <a:pt x="263652" y="1022604"/>
                  </a:lnTo>
                  <a:close/>
                </a:path>
                <a:path w="410209" h="5085715">
                  <a:moveTo>
                    <a:pt x="263652" y="876300"/>
                  </a:moveTo>
                  <a:lnTo>
                    <a:pt x="146304" y="876300"/>
                  </a:lnTo>
                  <a:lnTo>
                    <a:pt x="146304" y="993622"/>
                  </a:lnTo>
                  <a:lnTo>
                    <a:pt x="263652" y="993622"/>
                  </a:lnTo>
                  <a:lnTo>
                    <a:pt x="263652" y="876300"/>
                  </a:lnTo>
                  <a:close/>
                </a:path>
                <a:path w="410209" h="5085715">
                  <a:moveTo>
                    <a:pt x="263652" y="729996"/>
                  </a:moveTo>
                  <a:lnTo>
                    <a:pt x="146304" y="729996"/>
                  </a:lnTo>
                  <a:lnTo>
                    <a:pt x="146304" y="848842"/>
                  </a:lnTo>
                  <a:lnTo>
                    <a:pt x="263652" y="848842"/>
                  </a:lnTo>
                  <a:lnTo>
                    <a:pt x="263652" y="729996"/>
                  </a:lnTo>
                  <a:close/>
                </a:path>
                <a:path w="410209" h="5085715">
                  <a:moveTo>
                    <a:pt x="263652" y="437388"/>
                  </a:moveTo>
                  <a:lnTo>
                    <a:pt x="146304" y="437388"/>
                  </a:lnTo>
                  <a:lnTo>
                    <a:pt x="146304" y="556234"/>
                  </a:lnTo>
                  <a:lnTo>
                    <a:pt x="263652" y="556234"/>
                  </a:lnTo>
                  <a:lnTo>
                    <a:pt x="263652" y="437388"/>
                  </a:lnTo>
                  <a:close/>
                </a:path>
                <a:path w="410209" h="5085715">
                  <a:moveTo>
                    <a:pt x="263652" y="292633"/>
                  </a:moveTo>
                  <a:lnTo>
                    <a:pt x="146304" y="292633"/>
                  </a:lnTo>
                  <a:lnTo>
                    <a:pt x="146304" y="409930"/>
                  </a:lnTo>
                  <a:lnTo>
                    <a:pt x="263652" y="409930"/>
                  </a:lnTo>
                  <a:lnTo>
                    <a:pt x="263652" y="292633"/>
                  </a:lnTo>
                  <a:close/>
                </a:path>
                <a:path w="410209" h="5085715">
                  <a:moveTo>
                    <a:pt x="263652" y="0"/>
                  </a:moveTo>
                  <a:lnTo>
                    <a:pt x="146304" y="0"/>
                  </a:lnTo>
                  <a:lnTo>
                    <a:pt x="146304" y="117322"/>
                  </a:lnTo>
                  <a:lnTo>
                    <a:pt x="263652" y="117322"/>
                  </a:lnTo>
                  <a:lnTo>
                    <a:pt x="263652" y="0"/>
                  </a:lnTo>
                  <a:close/>
                </a:path>
                <a:path w="410209" h="5085715">
                  <a:moveTo>
                    <a:pt x="409930" y="4968240"/>
                  </a:moveTo>
                  <a:lnTo>
                    <a:pt x="292608" y="4968240"/>
                  </a:lnTo>
                  <a:lnTo>
                    <a:pt x="292608" y="5085562"/>
                  </a:lnTo>
                  <a:lnTo>
                    <a:pt x="409930" y="5085562"/>
                  </a:lnTo>
                  <a:lnTo>
                    <a:pt x="409930" y="4968240"/>
                  </a:lnTo>
                  <a:close/>
                </a:path>
                <a:path w="410209" h="5085715">
                  <a:moveTo>
                    <a:pt x="409930" y="4821910"/>
                  </a:moveTo>
                  <a:lnTo>
                    <a:pt x="292608" y="4821910"/>
                  </a:lnTo>
                  <a:lnTo>
                    <a:pt x="292608" y="4939258"/>
                  </a:lnTo>
                  <a:lnTo>
                    <a:pt x="409930" y="4939258"/>
                  </a:lnTo>
                  <a:lnTo>
                    <a:pt x="409930" y="4821910"/>
                  </a:lnTo>
                  <a:close/>
                </a:path>
                <a:path w="410209" h="5085715">
                  <a:moveTo>
                    <a:pt x="409930" y="4675632"/>
                  </a:moveTo>
                  <a:lnTo>
                    <a:pt x="292608" y="4675632"/>
                  </a:lnTo>
                  <a:lnTo>
                    <a:pt x="292608" y="4794453"/>
                  </a:lnTo>
                  <a:lnTo>
                    <a:pt x="409930" y="4794453"/>
                  </a:lnTo>
                  <a:lnTo>
                    <a:pt x="409930" y="4675632"/>
                  </a:lnTo>
                  <a:close/>
                </a:path>
                <a:path w="410209" h="5085715">
                  <a:moveTo>
                    <a:pt x="409930" y="4529328"/>
                  </a:moveTo>
                  <a:lnTo>
                    <a:pt x="292608" y="4529328"/>
                  </a:lnTo>
                  <a:lnTo>
                    <a:pt x="292608" y="4648174"/>
                  </a:lnTo>
                  <a:lnTo>
                    <a:pt x="409930" y="4648174"/>
                  </a:lnTo>
                  <a:lnTo>
                    <a:pt x="409930" y="4529328"/>
                  </a:lnTo>
                  <a:close/>
                </a:path>
                <a:path w="410209" h="5085715">
                  <a:moveTo>
                    <a:pt x="409930" y="4382998"/>
                  </a:moveTo>
                  <a:lnTo>
                    <a:pt x="292608" y="4382998"/>
                  </a:lnTo>
                  <a:lnTo>
                    <a:pt x="292608" y="4501845"/>
                  </a:lnTo>
                  <a:lnTo>
                    <a:pt x="409930" y="4501845"/>
                  </a:lnTo>
                  <a:lnTo>
                    <a:pt x="409930" y="4382998"/>
                  </a:lnTo>
                  <a:close/>
                </a:path>
                <a:path w="410209" h="5085715">
                  <a:moveTo>
                    <a:pt x="409930" y="4238244"/>
                  </a:moveTo>
                  <a:lnTo>
                    <a:pt x="292608" y="4238244"/>
                  </a:lnTo>
                  <a:lnTo>
                    <a:pt x="292608" y="4355566"/>
                  </a:lnTo>
                  <a:lnTo>
                    <a:pt x="409930" y="4355566"/>
                  </a:lnTo>
                  <a:lnTo>
                    <a:pt x="409930" y="4238244"/>
                  </a:lnTo>
                  <a:close/>
                </a:path>
                <a:path w="410209" h="5085715">
                  <a:moveTo>
                    <a:pt x="409930" y="4091914"/>
                  </a:moveTo>
                  <a:lnTo>
                    <a:pt x="292608" y="4091914"/>
                  </a:lnTo>
                  <a:lnTo>
                    <a:pt x="292608" y="4209237"/>
                  </a:lnTo>
                  <a:lnTo>
                    <a:pt x="409930" y="4209237"/>
                  </a:lnTo>
                  <a:lnTo>
                    <a:pt x="409930" y="4091914"/>
                  </a:lnTo>
                  <a:close/>
                </a:path>
                <a:path w="410209" h="5085715">
                  <a:moveTo>
                    <a:pt x="409930" y="3945636"/>
                  </a:moveTo>
                  <a:lnTo>
                    <a:pt x="292608" y="3945636"/>
                  </a:lnTo>
                  <a:lnTo>
                    <a:pt x="292608" y="4062958"/>
                  </a:lnTo>
                  <a:lnTo>
                    <a:pt x="409930" y="4062958"/>
                  </a:lnTo>
                  <a:lnTo>
                    <a:pt x="409930" y="3945636"/>
                  </a:lnTo>
                  <a:close/>
                </a:path>
                <a:path w="410209" h="5085715">
                  <a:moveTo>
                    <a:pt x="409930" y="3799319"/>
                  </a:moveTo>
                  <a:lnTo>
                    <a:pt x="292608" y="3799319"/>
                  </a:lnTo>
                  <a:lnTo>
                    <a:pt x="292608" y="3916654"/>
                  </a:lnTo>
                  <a:lnTo>
                    <a:pt x="409930" y="3916654"/>
                  </a:lnTo>
                  <a:lnTo>
                    <a:pt x="409930" y="3799319"/>
                  </a:lnTo>
                  <a:close/>
                </a:path>
                <a:path w="410209" h="5085715">
                  <a:moveTo>
                    <a:pt x="409930" y="3653053"/>
                  </a:moveTo>
                  <a:lnTo>
                    <a:pt x="292608" y="3653053"/>
                  </a:lnTo>
                  <a:lnTo>
                    <a:pt x="292608" y="3770350"/>
                  </a:lnTo>
                  <a:lnTo>
                    <a:pt x="409930" y="3770350"/>
                  </a:lnTo>
                  <a:lnTo>
                    <a:pt x="409930" y="3653053"/>
                  </a:lnTo>
                  <a:close/>
                </a:path>
                <a:path w="410209" h="5085715">
                  <a:moveTo>
                    <a:pt x="409930" y="3506698"/>
                  </a:moveTo>
                  <a:lnTo>
                    <a:pt x="292608" y="3506698"/>
                  </a:lnTo>
                  <a:lnTo>
                    <a:pt x="292608" y="3624046"/>
                  </a:lnTo>
                  <a:lnTo>
                    <a:pt x="409930" y="3624046"/>
                  </a:lnTo>
                  <a:lnTo>
                    <a:pt x="409930" y="3506698"/>
                  </a:lnTo>
                  <a:close/>
                </a:path>
                <a:path w="410209" h="5085715">
                  <a:moveTo>
                    <a:pt x="409930" y="3360420"/>
                  </a:moveTo>
                  <a:lnTo>
                    <a:pt x="292608" y="3360420"/>
                  </a:lnTo>
                  <a:lnTo>
                    <a:pt x="292608" y="3479279"/>
                  </a:lnTo>
                  <a:lnTo>
                    <a:pt x="409930" y="3479279"/>
                  </a:lnTo>
                  <a:lnTo>
                    <a:pt x="409930" y="3360420"/>
                  </a:lnTo>
                  <a:close/>
                </a:path>
                <a:path w="410209" h="5085715">
                  <a:moveTo>
                    <a:pt x="409930" y="3214116"/>
                  </a:moveTo>
                  <a:lnTo>
                    <a:pt x="292608" y="3214116"/>
                  </a:lnTo>
                  <a:lnTo>
                    <a:pt x="292608" y="3332962"/>
                  </a:lnTo>
                  <a:lnTo>
                    <a:pt x="409930" y="3332962"/>
                  </a:lnTo>
                  <a:lnTo>
                    <a:pt x="409930" y="3214116"/>
                  </a:lnTo>
                  <a:close/>
                </a:path>
                <a:path w="410209" h="5085715">
                  <a:moveTo>
                    <a:pt x="409930" y="3067812"/>
                  </a:moveTo>
                  <a:lnTo>
                    <a:pt x="292608" y="3067812"/>
                  </a:lnTo>
                  <a:lnTo>
                    <a:pt x="292608" y="3186658"/>
                  </a:lnTo>
                  <a:lnTo>
                    <a:pt x="409930" y="3186658"/>
                  </a:lnTo>
                  <a:lnTo>
                    <a:pt x="409930" y="3067812"/>
                  </a:lnTo>
                  <a:close/>
                </a:path>
                <a:path w="410209" h="5085715">
                  <a:moveTo>
                    <a:pt x="409930" y="2923032"/>
                  </a:moveTo>
                  <a:lnTo>
                    <a:pt x="292608" y="2923032"/>
                  </a:lnTo>
                  <a:lnTo>
                    <a:pt x="292608" y="3040354"/>
                  </a:lnTo>
                  <a:lnTo>
                    <a:pt x="409930" y="3040354"/>
                  </a:lnTo>
                  <a:lnTo>
                    <a:pt x="409930" y="2923032"/>
                  </a:lnTo>
                  <a:close/>
                </a:path>
                <a:path w="410209" h="5085715">
                  <a:moveTo>
                    <a:pt x="409930" y="2776728"/>
                  </a:moveTo>
                  <a:lnTo>
                    <a:pt x="292608" y="2776728"/>
                  </a:lnTo>
                  <a:lnTo>
                    <a:pt x="292608" y="2894050"/>
                  </a:lnTo>
                  <a:lnTo>
                    <a:pt x="409930" y="2894050"/>
                  </a:lnTo>
                  <a:lnTo>
                    <a:pt x="409930" y="2776728"/>
                  </a:lnTo>
                  <a:close/>
                </a:path>
                <a:path w="410209" h="5085715">
                  <a:moveTo>
                    <a:pt x="409930" y="2630449"/>
                  </a:moveTo>
                  <a:lnTo>
                    <a:pt x="292608" y="2630449"/>
                  </a:lnTo>
                  <a:lnTo>
                    <a:pt x="292608" y="2747746"/>
                  </a:lnTo>
                  <a:lnTo>
                    <a:pt x="409930" y="2747746"/>
                  </a:lnTo>
                  <a:lnTo>
                    <a:pt x="409930" y="2630449"/>
                  </a:lnTo>
                  <a:close/>
                </a:path>
                <a:path w="410209" h="5085715">
                  <a:moveTo>
                    <a:pt x="409930" y="2484094"/>
                  </a:moveTo>
                  <a:lnTo>
                    <a:pt x="292608" y="2484094"/>
                  </a:lnTo>
                  <a:lnTo>
                    <a:pt x="292608" y="2601442"/>
                  </a:lnTo>
                  <a:lnTo>
                    <a:pt x="409930" y="2601442"/>
                  </a:lnTo>
                  <a:lnTo>
                    <a:pt x="409930" y="2484094"/>
                  </a:lnTo>
                  <a:close/>
                </a:path>
                <a:path w="410209" h="5085715">
                  <a:moveTo>
                    <a:pt x="409930" y="2337841"/>
                  </a:moveTo>
                  <a:lnTo>
                    <a:pt x="292608" y="2337841"/>
                  </a:lnTo>
                  <a:lnTo>
                    <a:pt x="292608" y="2455138"/>
                  </a:lnTo>
                  <a:lnTo>
                    <a:pt x="409930" y="2455138"/>
                  </a:lnTo>
                  <a:lnTo>
                    <a:pt x="409930" y="2337841"/>
                  </a:lnTo>
                  <a:close/>
                </a:path>
                <a:path w="410209" h="5085715">
                  <a:moveTo>
                    <a:pt x="409930" y="2191512"/>
                  </a:moveTo>
                  <a:lnTo>
                    <a:pt x="292608" y="2191512"/>
                  </a:lnTo>
                  <a:lnTo>
                    <a:pt x="292608" y="2308834"/>
                  </a:lnTo>
                  <a:lnTo>
                    <a:pt x="409930" y="2308834"/>
                  </a:lnTo>
                  <a:lnTo>
                    <a:pt x="409930" y="2191512"/>
                  </a:lnTo>
                  <a:close/>
                </a:path>
                <a:path w="410209" h="5085715">
                  <a:moveTo>
                    <a:pt x="409930" y="2045208"/>
                  </a:moveTo>
                  <a:lnTo>
                    <a:pt x="292608" y="2045208"/>
                  </a:lnTo>
                  <a:lnTo>
                    <a:pt x="292608" y="2164054"/>
                  </a:lnTo>
                  <a:lnTo>
                    <a:pt x="409930" y="2164054"/>
                  </a:lnTo>
                  <a:lnTo>
                    <a:pt x="409930" y="2045208"/>
                  </a:lnTo>
                  <a:close/>
                </a:path>
                <a:path w="410209" h="5085715">
                  <a:moveTo>
                    <a:pt x="409930" y="1898904"/>
                  </a:moveTo>
                  <a:lnTo>
                    <a:pt x="292608" y="1898904"/>
                  </a:lnTo>
                  <a:lnTo>
                    <a:pt x="292608" y="2017750"/>
                  </a:lnTo>
                  <a:lnTo>
                    <a:pt x="409930" y="2017750"/>
                  </a:lnTo>
                  <a:lnTo>
                    <a:pt x="409930" y="1898904"/>
                  </a:lnTo>
                  <a:close/>
                </a:path>
                <a:path w="410209" h="5085715">
                  <a:moveTo>
                    <a:pt x="409930" y="1752600"/>
                  </a:moveTo>
                  <a:lnTo>
                    <a:pt x="292608" y="1752600"/>
                  </a:lnTo>
                  <a:lnTo>
                    <a:pt x="292608" y="1871446"/>
                  </a:lnTo>
                  <a:lnTo>
                    <a:pt x="409930" y="1871446"/>
                  </a:lnTo>
                  <a:lnTo>
                    <a:pt x="409930" y="1752600"/>
                  </a:lnTo>
                  <a:close/>
                </a:path>
                <a:path w="410209" h="5085715">
                  <a:moveTo>
                    <a:pt x="409930" y="1607820"/>
                  </a:moveTo>
                  <a:lnTo>
                    <a:pt x="292608" y="1607820"/>
                  </a:lnTo>
                  <a:lnTo>
                    <a:pt x="292608" y="1725142"/>
                  </a:lnTo>
                  <a:lnTo>
                    <a:pt x="409930" y="1725142"/>
                  </a:lnTo>
                  <a:lnTo>
                    <a:pt x="409930" y="1607820"/>
                  </a:lnTo>
                  <a:close/>
                </a:path>
                <a:path w="410209" h="5085715">
                  <a:moveTo>
                    <a:pt x="409930" y="1461490"/>
                  </a:moveTo>
                  <a:lnTo>
                    <a:pt x="292608" y="1461490"/>
                  </a:lnTo>
                  <a:lnTo>
                    <a:pt x="292608" y="1578838"/>
                  </a:lnTo>
                  <a:lnTo>
                    <a:pt x="409930" y="1578838"/>
                  </a:lnTo>
                  <a:lnTo>
                    <a:pt x="409930" y="1461490"/>
                  </a:lnTo>
                  <a:close/>
                </a:path>
                <a:path w="410209" h="5085715">
                  <a:moveTo>
                    <a:pt x="409930" y="1315237"/>
                  </a:moveTo>
                  <a:lnTo>
                    <a:pt x="292608" y="1315237"/>
                  </a:lnTo>
                  <a:lnTo>
                    <a:pt x="292608" y="1432534"/>
                  </a:lnTo>
                  <a:lnTo>
                    <a:pt x="409930" y="1432534"/>
                  </a:lnTo>
                  <a:lnTo>
                    <a:pt x="409930" y="1315237"/>
                  </a:lnTo>
                  <a:close/>
                </a:path>
                <a:path w="410209" h="5085715">
                  <a:moveTo>
                    <a:pt x="409930" y="1168882"/>
                  </a:moveTo>
                  <a:lnTo>
                    <a:pt x="292608" y="1168882"/>
                  </a:lnTo>
                  <a:lnTo>
                    <a:pt x="292608" y="1286230"/>
                  </a:lnTo>
                  <a:lnTo>
                    <a:pt x="409930" y="1286230"/>
                  </a:lnTo>
                  <a:lnTo>
                    <a:pt x="409930" y="1168882"/>
                  </a:lnTo>
                  <a:close/>
                </a:path>
                <a:path w="410209" h="5085715">
                  <a:moveTo>
                    <a:pt x="409930" y="1022604"/>
                  </a:moveTo>
                  <a:lnTo>
                    <a:pt x="292608" y="1022604"/>
                  </a:lnTo>
                  <a:lnTo>
                    <a:pt x="292608" y="1139926"/>
                  </a:lnTo>
                  <a:lnTo>
                    <a:pt x="409930" y="1139926"/>
                  </a:lnTo>
                  <a:lnTo>
                    <a:pt x="409930" y="1022604"/>
                  </a:lnTo>
                  <a:close/>
                </a:path>
                <a:path w="410209" h="5085715">
                  <a:moveTo>
                    <a:pt x="409930" y="876300"/>
                  </a:moveTo>
                  <a:lnTo>
                    <a:pt x="292608" y="876300"/>
                  </a:lnTo>
                  <a:lnTo>
                    <a:pt x="292608" y="993622"/>
                  </a:lnTo>
                  <a:lnTo>
                    <a:pt x="409930" y="993622"/>
                  </a:lnTo>
                  <a:lnTo>
                    <a:pt x="409930" y="876300"/>
                  </a:lnTo>
                  <a:close/>
                </a:path>
                <a:path w="410209" h="5085715">
                  <a:moveTo>
                    <a:pt x="409930" y="729996"/>
                  </a:moveTo>
                  <a:lnTo>
                    <a:pt x="292608" y="729996"/>
                  </a:lnTo>
                  <a:lnTo>
                    <a:pt x="292608" y="848842"/>
                  </a:lnTo>
                  <a:lnTo>
                    <a:pt x="409930" y="848842"/>
                  </a:lnTo>
                  <a:lnTo>
                    <a:pt x="409930" y="729996"/>
                  </a:lnTo>
                  <a:close/>
                </a:path>
                <a:path w="410209" h="5085715">
                  <a:moveTo>
                    <a:pt x="409930" y="583692"/>
                  </a:moveTo>
                  <a:lnTo>
                    <a:pt x="292608" y="583692"/>
                  </a:lnTo>
                  <a:lnTo>
                    <a:pt x="292608" y="702538"/>
                  </a:lnTo>
                  <a:lnTo>
                    <a:pt x="409930" y="702538"/>
                  </a:lnTo>
                  <a:lnTo>
                    <a:pt x="409930" y="583692"/>
                  </a:lnTo>
                  <a:close/>
                </a:path>
                <a:path w="410209" h="5085715">
                  <a:moveTo>
                    <a:pt x="409930" y="437388"/>
                  </a:moveTo>
                  <a:lnTo>
                    <a:pt x="292608" y="437388"/>
                  </a:lnTo>
                  <a:lnTo>
                    <a:pt x="292608" y="556234"/>
                  </a:lnTo>
                  <a:lnTo>
                    <a:pt x="409930" y="556234"/>
                  </a:lnTo>
                  <a:lnTo>
                    <a:pt x="409930" y="437388"/>
                  </a:lnTo>
                  <a:close/>
                </a:path>
                <a:path w="410209" h="5085715">
                  <a:moveTo>
                    <a:pt x="409930" y="292633"/>
                  </a:moveTo>
                  <a:lnTo>
                    <a:pt x="292608" y="292633"/>
                  </a:lnTo>
                  <a:lnTo>
                    <a:pt x="292608" y="409930"/>
                  </a:lnTo>
                  <a:lnTo>
                    <a:pt x="409930" y="409930"/>
                  </a:lnTo>
                  <a:lnTo>
                    <a:pt x="409930" y="292633"/>
                  </a:lnTo>
                  <a:close/>
                </a:path>
                <a:path w="410209" h="5085715">
                  <a:moveTo>
                    <a:pt x="409930" y="146278"/>
                  </a:moveTo>
                  <a:lnTo>
                    <a:pt x="292608" y="146278"/>
                  </a:lnTo>
                  <a:lnTo>
                    <a:pt x="292608" y="263626"/>
                  </a:lnTo>
                  <a:lnTo>
                    <a:pt x="409930" y="263626"/>
                  </a:lnTo>
                  <a:lnTo>
                    <a:pt x="409930" y="146278"/>
                  </a:lnTo>
                  <a:close/>
                </a:path>
                <a:path w="410209" h="5085715">
                  <a:moveTo>
                    <a:pt x="409930" y="0"/>
                  </a:moveTo>
                  <a:lnTo>
                    <a:pt x="292608" y="0"/>
                  </a:lnTo>
                  <a:lnTo>
                    <a:pt x="292608" y="117322"/>
                  </a:lnTo>
                  <a:lnTo>
                    <a:pt x="409930" y="117322"/>
                  </a:lnTo>
                  <a:lnTo>
                    <a:pt x="409930" y="0"/>
                  </a:lnTo>
                  <a:close/>
                </a:path>
              </a:pathLst>
            </a:custGeom>
            <a:solidFill>
              <a:srgbClr val="0058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05088" y="28981"/>
              <a:ext cx="119380" cy="2018030"/>
            </a:xfrm>
            <a:custGeom>
              <a:avLst/>
              <a:gdLst/>
              <a:ahLst/>
              <a:cxnLst/>
              <a:rect l="l" t="t" r="r" b="b"/>
              <a:pathLst>
                <a:path w="119379" h="2018030">
                  <a:moveTo>
                    <a:pt x="118821" y="1898904"/>
                  </a:moveTo>
                  <a:lnTo>
                    <a:pt x="0" y="1898904"/>
                  </a:lnTo>
                  <a:lnTo>
                    <a:pt x="0" y="2017750"/>
                  </a:lnTo>
                  <a:lnTo>
                    <a:pt x="118821" y="2017750"/>
                  </a:lnTo>
                  <a:lnTo>
                    <a:pt x="118821" y="1898904"/>
                  </a:lnTo>
                  <a:close/>
                </a:path>
                <a:path w="119379" h="2018030">
                  <a:moveTo>
                    <a:pt x="118821" y="1607820"/>
                  </a:moveTo>
                  <a:lnTo>
                    <a:pt x="0" y="1607820"/>
                  </a:lnTo>
                  <a:lnTo>
                    <a:pt x="0" y="1725142"/>
                  </a:lnTo>
                  <a:lnTo>
                    <a:pt x="118821" y="1725142"/>
                  </a:lnTo>
                  <a:lnTo>
                    <a:pt x="118821" y="1607820"/>
                  </a:lnTo>
                  <a:close/>
                </a:path>
                <a:path w="119379" h="2018030">
                  <a:moveTo>
                    <a:pt x="118821" y="1461490"/>
                  </a:moveTo>
                  <a:lnTo>
                    <a:pt x="0" y="1461490"/>
                  </a:lnTo>
                  <a:lnTo>
                    <a:pt x="0" y="1578838"/>
                  </a:lnTo>
                  <a:lnTo>
                    <a:pt x="118821" y="1578838"/>
                  </a:lnTo>
                  <a:lnTo>
                    <a:pt x="118821" y="1461490"/>
                  </a:lnTo>
                  <a:close/>
                </a:path>
                <a:path w="119379" h="2018030">
                  <a:moveTo>
                    <a:pt x="118821" y="1315237"/>
                  </a:moveTo>
                  <a:lnTo>
                    <a:pt x="0" y="1315237"/>
                  </a:lnTo>
                  <a:lnTo>
                    <a:pt x="0" y="1432534"/>
                  </a:lnTo>
                  <a:lnTo>
                    <a:pt x="118821" y="1432534"/>
                  </a:lnTo>
                  <a:lnTo>
                    <a:pt x="118821" y="1315237"/>
                  </a:lnTo>
                  <a:close/>
                </a:path>
                <a:path w="119379" h="2018030">
                  <a:moveTo>
                    <a:pt x="118821" y="1168882"/>
                  </a:moveTo>
                  <a:lnTo>
                    <a:pt x="0" y="1168882"/>
                  </a:lnTo>
                  <a:lnTo>
                    <a:pt x="0" y="1286230"/>
                  </a:lnTo>
                  <a:lnTo>
                    <a:pt x="118821" y="1286230"/>
                  </a:lnTo>
                  <a:lnTo>
                    <a:pt x="118821" y="1168882"/>
                  </a:lnTo>
                  <a:close/>
                </a:path>
                <a:path w="119379" h="2018030">
                  <a:moveTo>
                    <a:pt x="118821" y="729996"/>
                  </a:moveTo>
                  <a:lnTo>
                    <a:pt x="0" y="729996"/>
                  </a:lnTo>
                  <a:lnTo>
                    <a:pt x="0" y="848842"/>
                  </a:lnTo>
                  <a:lnTo>
                    <a:pt x="118821" y="848842"/>
                  </a:lnTo>
                  <a:lnTo>
                    <a:pt x="118821" y="729996"/>
                  </a:lnTo>
                  <a:close/>
                </a:path>
                <a:path w="119379" h="2018030">
                  <a:moveTo>
                    <a:pt x="118821" y="583692"/>
                  </a:moveTo>
                  <a:lnTo>
                    <a:pt x="0" y="583692"/>
                  </a:lnTo>
                  <a:lnTo>
                    <a:pt x="0" y="702538"/>
                  </a:lnTo>
                  <a:lnTo>
                    <a:pt x="118821" y="702538"/>
                  </a:lnTo>
                  <a:lnTo>
                    <a:pt x="118821" y="583692"/>
                  </a:lnTo>
                  <a:close/>
                </a:path>
                <a:path w="119379" h="2018030">
                  <a:moveTo>
                    <a:pt x="118821" y="292633"/>
                  </a:moveTo>
                  <a:lnTo>
                    <a:pt x="0" y="292633"/>
                  </a:lnTo>
                  <a:lnTo>
                    <a:pt x="0" y="409930"/>
                  </a:lnTo>
                  <a:lnTo>
                    <a:pt x="118821" y="409930"/>
                  </a:lnTo>
                  <a:lnTo>
                    <a:pt x="118821" y="292633"/>
                  </a:lnTo>
                  <a:close/>
                </a:path>
                <a:path w="119379" h="2018030">
                  <a:moveTo>
                    <a:pt x="118821" y="146278"/>
                  </a:moveTo>
                  <a:lnTo>
                    <a:pt x="0" y="146278"/>
                  </a:lnTo>
                  <a:lnTo>
                    <a:pt x="0" y="263626"/>
                  </a:lnTo>
                  <a:lnTo>
                    <a:pt x="118821" y="263626"/>
                  </a:lnTo>
                  <a:lnTo>
                    <a:pt x="118821" y="146278"/>
                  </a:lnTo>
                  <a:close/>
                </a:path>
                <a:path w="119379" h="2018030">
                  <a:moveTo>
                    <a:pt x="118821" y="0"/>
                  </a:moveTo>
                  <a:lnTo>
                    <a:pt x="0" y="0"/>
                  </a:lnTo>
                  <a:lnTo>
                    <a:pt x="0" y="117322"/>
                  </a:lnTo>
                  <a:lnTo>
                    <a:pt x="118821" y="117322"/>
                  </a:lnTo>
                  <a:lnTo>
                    <a:pt x="118821" y="0"/>
                  </a:lnTo>
                  <a:close/>
                </a:path>
              </a:pathLst>
            </a:custGeom>
            <a:solidFill>
              <a:srgbClr val="0058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80" y="28981"/>
              <a:ext cx="556260" cy="5085715"/>
            </a:xfrm>
            <a:custGeom>
              <a:avLst/>
              <a:gdLst/>
              <a:ahLst/>
              <a:cxnLst/>
              <a:rect l="l" t="t" r="r" b="b"/>
              <a:pathLst>
                <a:path w="556259" h="5085715">
                  <a:moveTo>
                    <a:pt x="118833" y="4968240"/>
                  </a:moveTo>
                  <a:lnTo>
                    <a:pt x="0" y="4968240"/>
                  </a:lnTo>
                  <a:lnTo>
                    <a:pt x="0" y="5085562"/>
                  </a:lnTo>
                  <a:lnTo>
                    <a:pt x="118833" y="5085562"/>
                  </a:lnTo>
                  <a:lnTo>
                    <a:pt x="118833" y="4968240"/>
                  </a:lnTo>
                  <a:close/>
                </a:path>
                <a:path w="556259" h="5085715">
                  <a:moveTo>
                    <a:pt x="118833" y="4675632"/>
                  </a:moveTo>
                  <a:lnTo>
                    <a:pt x="0" y="4675632"/>
                  </a:lnTo>
                  <a:lnTo>
                    <a:pt x="0" y="4794453"/>
                  </a:lnTo>
                  <a:lnTo>
                    <a:pt x="118833" y="4794453"/>
                  </a:lnTo>
                  <a:lnTo>
                    <a:pt x="118833" y="4675632"/>
                  </a:lnTo>
                  <a:close/>
                </a:path>
                <a:path w="556259" h="5085715">
                  <a:moveTo>
                    <a:pt x="118833" y="4529328"/>
                  </a:moveTo>
                  <a:lnTo>
                    <a:pt x="0" y="4529328"/>
                  </a:lnTo>
                  <a:lnTo>
                    <a:pt x="0" y="4648174"/>
                  </a:lnTo>
                  <a:lnTo>
                    <a:pt x="118833" y="4648174"/>
                  </a:lnTo>
                  <a:lnTo>
                    <a:pt x="118833" y="4529328"/>
                  </a:lnTo>
                  <a:close/>
                </a:path>
                <a:path w="556259" h="5085715">
                  <a:moveTo>
                    <a:pt x="118833" y="4382998"/>
                  </a:moveTo>
                  <a:lnTo>
                    <a:pt x="0" y="4382998"/>
                  </a:lnTo>
                  <a:lnTo>
                    <a:pt x="0" y="4501845"/>
                  </a:lnTo>
                  <a:lnTo>
                    <a:pt x="118833" y="4501845"/>
                  </a:lnTo>
                  <a:lnTo>
                    <a:pt x="118833" y="4382998"/>
                  </a:lnTo>
                  <a:close/>
                </a:path>
                <a:path w="556259" h="5085715">
                  <a:moveTo>
                    <a:pt x="118833" y="4238244"/>
                  </a:moveTo>
                  <a:lnTo>
                    <a:pt x="0" y="4238244"/>
                  </a:lnTo>
                  <a:lnTo>
                    <a:pt x="0" y="4355566"/>
                  </a:lnTo>
                  <a:lnTo>
                    <a:pt x="118833" y="4355566"/>
                  </a:lnTo>
                  <a:lnTo>
                    <a:pt x="118833" y="4238244"/>
                  </a:lnTo>
                  <a:close/>
                </a:path>
                <a:path w="556259" h="5085715">
                  <a:moveTo>
                    <a:pt x="118833" y="4091914"/>
                  </a:moveTo>
                  <a:lnTo>
                    <a:pt x="0" y="4091914"/>
                  </a:lnTo>
                  <a:lnTo>
                    <a:pt x="0" y="4209237"/>
                  </a:lnTo>
                  <a:lnTo>
                    <a:pt x="118833" y="4209237"/>
                  </a:lnTo>
                  <a:lnTo>
                    <a:pt x="118833" y="4091914"/>
                  </a:lnTo>
                  <a:close/>
                </a:path>
                <a:path w="556259" h="5085715">
                  <a:moveTo>
                    <a:pt x="118833" y="3945636"/>
                  </a:moveTo>
                  <a:lnTo>
                    <a:pt x="0" y="3945636"/>
                  </a:lnTo>
                  <a:lnTo>
                    <a:pt x="0" y="4062958"/>
                  </a:lnTo>
                  <a:lnTo>
                    <a:pt x="118833" y="4062958"/>
                  </a:lnTo>
                  <a:lnTo>
                    <a:pt x="118833" y="3945636"/>
                  </a:lnTo>
                  <a:close/>
                </a:path>
                <a:path w="556259" h="5085715">
                  <a:moveTo>
                    <a:pt x="118833" y="3799319"/>
                  </a:moveTo>
                  <a:lnTo>
                    <a:pt x="0" y="3799319"/>
                  </a:lnTo>
                  <a:lnTo>
                    <a:pt x="0" y="3916654"/>
                  </a:lnTo>
                  <a:lnTo>
                    <a:pt x="118833" y="3916654"/>
                  </a:lnTo>
                  <a:lnTo>
                    <a:pt x="118833" y="3799319"/>
                  </a:lnTo>
                  <a:close/>
                </a:path>
                <a:path w="556259" h="5085715">
                  <a:moveTo>
                    <a:pt x="118833" y="3653053"/>
                  </a:moveTo>
                  <a:lnTo>
                    <a:pt x="0" y="3653053"/>
                  </a:lnTo>
                  <a:lnTo>
                    <a:pt x="0" y="3770350"/>
                  </a:lnTo>
                  <a:lnTo>
                    <a:pt x="118833" y="3770350"/>
                  </a:lnTo>
                  <a:lnTo>
                    <a:pt x="118833" y="3653053"/>
                  </a:lnTo>
                  <a:close/>
                </a:path>
                <a:path w="556259" h="5085715">
                  <a:moveTo>
                    <a:pt x="118833" y="3506698"/>
                  </a:moveTo>
                  <a:lnTo>
                    <a:pt x="0" y="3506698"/>
                  </a:lnTo>
                  <a:lnTo>
                    <a:pt x="0" y="3624046"/>
                  </a:lnTo>
                  <a:lnTo>
                    <a:pt x="118833" y="3624046"/>
                  </a:lnTo>
                  <a:lnTo>
                    <a:pt x="118833" y="3506698"/>
                  </a:lnTo>
                  <a:close/>
                </a:path>
                <a:path w="556259" h="5085715">
                  <a:moveTo>
                    <a:pt x="118833" y="3360420"/>
                  </a:moveTo>
                  <a:lnTo>
                    <a:pt x="0" y="3360420"/>
                  </a:lnTo>
                  <a:lnTo>
                    <a:pt x="0" y="3479279"/>
                  </a:lnTo>
                  <a:lnTo>
                    <a:pt x="118833" y="3479279"/>
                  </a:lnTo>
                  <a:lnTo>
                    <a:pt x="118833" y="3360420"/>
                  </a:lnTo>
                  <a:close/>
                </a:path>
                <a:path w="556259" h="5085715">
                  <a:moveTo>
                    <a:pt x="118833" y="3214116"/>
                  </a:moveTo>
                  <a:lnTo>
                    <a:pt x="0" y="3214116"/>
                  </a:lnTo>
                  <a:lnTo>
                    <a:pt x="0" y="3332962"/>
                  </a:lnTo>
                  <a:lnTo>
                    <a:pt x="118833" y="3332962"/>
                  </a:lnTo>
                  <a:lnTo>
                    <a:pt x="118833" y="3214116"/>
                  </a:lnTo>
                  <a:close/>
                </a:path>
                <a:path w="556259" h="5085715">
                  <a:moveTo>
                    <a:pt x="118833" y="3067812"/>
                  </a:moveTo>
                  <a:lnTo>
                    <a:pt x="0" y="3067812"/>
                  </a:lnTo>
                  <a:lnTo>
                    <a:pt x="0" y="3186658"/>
                  </a:lnTo>
                  <a:lnTo>
                    <a:pt x="118833" y="3186658"/>
                  </a:lnTo>
                  <a:lnTo>
                    <a:pt x="118833" y="3067812"/>
                  </a:lnTo>
                  <a:close/>
                </a:path>
                <a:path w="556259" h="5085715">
                  <a:moveTo>
                    <a:pt x="118833" y="2776728"/>
                  </a:moveTo>
                  <a:lnTo>
                    <a:pt x="0" y="2776728"/>
                  </a:lnTo>
                  <a:lnTo>
                    <a:pt x="0" y="2894050"/>
                  </a:lnTo>
                  <a:lnTo>
                    <a:pt x="118833" y="2894050"/>
                  </a:lnTo>
                  <a:lnTo>
                    <a:pt x="118833" y="2776728"/>
                  </a:lnTo>
                  <a:close/>
                </a:path>
                <a:path w="556259" h="5085715">
                  <a:moveTo>
                    <a:pt x="118833" y="2630449"/>
                  </a:moveTo>
                  <a:lnTo>
                    <a:pt x="0" y="2630449"/>
                  </a:lnTo>
                  <a:lnTo>
                    <a:pt x="0" y="2747746"/>
                  </a:lnTo>
                  <a:lnTo>
                    <a:pt x="118833" y="2747746"/>
                  </a:lnTo>
                  <a:lnTo>
                    <a:pt x="118833" y="2630449"/>
                  </a:lnTo>
                  <a:close/>
                </a:path>
                <a:path w="556259" h="5085715">
                  <a:moveTo>
                    <a:pt x="118833" y="2337841"/>
                  </a:moveTo>
                  <a:lnTo>
                    <a:pt x="0" y="2337841"/>
                  </a:lnTo>
                  <a:lnTo>
                    <a:pt x="0" y="2455138"/>
                  </a:lnTo>
                  <a:lnTo>
                    <a:pt x="118833" y="2455138"/>
                  </a:lnTo>
                  <a:lnTo>
                    <a:pt x="118833" y="2337841"/>
                  </a:lnTo>
                  <a:close/>
                </a:path>
                <a:path w="556259" h="5085715">
                  <a:moveTo>
                    <a:pt x="118833" y="2191512"/>
                  </a:moveTo>
                  <a:lnTo>
                    <a:pt x="0" y="2191512"/>
                  </a:lnTo>
                  <a:lnTo>
                    <a:pt x="0" y="2308834"/>
                  </a:lnTo>
                  <a:lnTo>
                    <a:pt x="118833" y="2308834"/>
                  </a:lnTo>
                  <a:lnTo>
                    <a:pt x="118833" y="2191512"/>
                  </a:lnTo>
                  <a:close/>
                </a:path>
                <a:path w="556259" h="5085715">
                  <a:moveTo>
                    <a:pt x="118833" y="2045208"/>
                  </a:moveTo>
                  <a:lnTo>
                    <a:pt x="0" y="2045208"/>
                  </a:lnTo>
                  <a:lnTo>
                    <a:pt x="0" y="2164054"/>
                  </a:lnTo>
                  <a:lnTo>
                    <a:pt x="118833" y="2164054"/>
                  </a:lnTo>
                  <a:lnTo>
                    <a:pt x="118833" y="2045208"/>
                  </a:lnTo>
                  <a:close/>
                </a:path>
                <a:path w="556259" h="5085715">
                  <a:moveTo>
                    <a:pt x="118833" y="1898904"/>
                  </a:moveTo>
                  <a:lnTo>
                    <a:pt x="0" y="1898904"/>
                  </a:lnTo>
                  <a:lnTo>
                    <a:pt x="0" y="2017750"/>
                  </a:lnTo>
                  <a:lnTo>
                    <a:pt x="118833" y="2017750"/>
                  </a:lnTo>
                  <a:lnTo>
                    <a:pt x="118833" y="1898904"/>
                  </a:lnTo>
                  <a:close/>
                </a:path>
                <a:path w="556259" h="5085715">
                  <a:moveTo>
                    <a:pt x="118833" y="1752600"/>
                  </a:moveTo>
                  <a:lnTo>
                    <a:pt x="0" y="1752600"/>
                  </a:lnTo>
                  <a:lnTo>
                    <a:pt x="0" y="1871446"/>
                  </a:lnTo>
                  <a:lnTo>
                    <a:pt x="118833" y="1871446"/>
                  </a:lnTo>
                  <a:lnTo>
                    <a:pt x="118833" y="1752600"/>
                  </a:lnTo>
                  <a:close/>
                </a:path>
                <a:path w="556259" h="5085715">
                  <a:moveTo>
                    <a:pt x="118833" y="1607820"/>
                  </a:moveTo>
                  <a:lnTo>
                    <a:pt x="0" y="1607820"/>
                  </a:lnTo>
                  <a:lnTo>
                    <a:pt x="0" y="1725142"/>
                  </a:lnTo>
                  <a:lnTo>
                    <a:pt x="118833" y="1725142"/>
                  </a:lnTo>
                  <a:lnTo>
                    <a:pt x="118833" y="1607820"/>
                  </a:lnTo>
                  <a:close/>
                </a:path>
                <a:path w="556259" h="5085715">
                  <a:moveTo>
                    <a:pt x="118833" y="1461490"/>
                  </a:moveTo>
                  <a:lnTo>
                    <a:pt x="0" y="1461490"/>
                  </a:lnTo>
                  <a:lnTo>
                    <a:pt x="0" y="1578838"/>
                  </a:lnTo>
                  <a:lnTo>
                    <a:pt x="118833" y="1578838"/>
                  </a:lnTo>
                  <a:lnTo>
                    <a:pt x="118833" y="1461490"/>
                  </a:lnTo>
                  <a:close/>
                </a:path>
                <a:path w="556259" h="5085715">
                  <a:moveTo>
                    <a:pt x="118833" y="1315237"/>
                  </a:moveTo>
                  <a:lnTo>
                    <a:pt x="0" y="1315237"/>
                  </a:lnTo>
                  <a:lnTo>
                    <a:pt x="0" y="1432534"/>
                  </a:lnTo>
                  <a:lnTo>
                    <a:pt x="118833" y="1432534"/>
                  </a:lnTo>
                  <a:lnTo>
                    <a:pt x="118833" y="1315237"/>
                  </a:lnTo>
                  <a:close/>
                </a:path>
                <a:path w="556259" h="5085715">
                  <a:moveTo>
                    <a:pt x="118833" y="1022604"/>
                  </a:moveTo>
                  <a:lnTo>
                    <a:pt x="0" y="1022604"/>
                  </a:lnTo>
                  <a:lnTo>
                    <a:pt x="0" y="1139926"/>
                  </a:lnTo>
                  <a:lnTo>
                    <a:pt x="118833" y="1139926"/>
                  </a:lnTo>
                  <a:lnTo>
                    <a:pt x="118833" y="1022604"/>
                  </a:lnTo>
                  <a:close/>
                </a:path>
                <a:path w="556259" h="5085715">
                  <a:moveTo>
                    <a:pt x="118833" y="876300"/>
                  </a:moveTo>
                  <a:lnTo>
                    <a:pt x="0" y="876300"/>
                  </a:lnTo>
                  <a:lnTo>
                    <a:pt x="0" y="993622"/>
                  </a:lnTo>
                  <a:lnTo>
                    <a:pt x="118833" y="993622"/>
                  </a:lnTo>
                  <a:lnTo>
                    <a:pt x="118833" y="876300"/>
                  </a:lnTo>
                  <a:close/>
                </a:path>
                <a:path w="556259" h="5085715">
                  <a:moveTo>
                    <a:pt x="118833" y="729996"/>
                  </a:moveTo>
                  <a:lnTo>
                    <a:pt x="0" y="729996"/>
                  </a:lnTo>
                  <a:lnTo>
                    <a:pt x="0" y="848842"/>
                  </a:lnTo>
                  <a:lnTo>
                    <a:pt x="118833" y="848842"/>
                  </a:lnTo>
                  <a:lnTo>
                    <a:pt x="118833" y="729996"/>
                  </a:lnTo>
                  <a:close/>
                </a:path>
                <a:path w="556259" h="5085715">
                  <a:moveTo>
                    <a:pt x="265150" y="4968240"/>
                  </a:moveTo>
                  <a:lnTo>
                    <a:pt x="146304" y="4968240"/>
                  </a:lnTo>
                  <a:lnTo>
                    <a:pt x="146304" y="5085562"/>
                  </a:lnTo>
                  <a:lnTo>
                    <a:pt x="265150" y="5085562"/>
                  </a:lnTo>
                  <a:lnTo>
                    <a:pt x="265150" y="4968240"/>
                  </a:lnTo>
                  <a:close/>
                </a:path>
                <a:path w="556259" h="5085715">
                  <a:moveTo>
                    <a:pt x="265150" y="4675632"/>
                  </a:moveTo>
                  <a:lnTo>
                    <a:pt x="146304" y="4675632"/>
                  </a:lnTo>
                  <a:lnTo>
                    <a:pt x="146304" y="4794453"/>
                  </a:lnTo>
                  <a:lnTo>
                    <a:pt x="265150" y="4794453"/>
                  </a:lnTo>
                  <a:lnTo>
                    <a:pt x="265150" y="4675632"/>
                  </a:lnTo>
                  <a:close/>
                </a:path>
                <a:path w="556259" h="5085715">
                  <a:moveTo>
                    <a:pt x="265150" y="4238244"/>
                  </a:moveTo>
                  <a:lnTo>
                    <a:pt x="146304" y="4238244"/>
                  </a:lnTo>
                  <a:lnTo>
                    <a:pt x="146304" y="4355566"/>
                  </a:lnTo>
                  <a:lnTo>
                    <a:pt x="265150" y="4355566"/>
                  </a:lnTo>
                  <a:lnTo>
                    <a:pt x="265150" y="4238244"/>
                  </a:lnTo>
                  <a:close/>
                </a:path>
                <a:path w="556259" h="5085715">
                  <a:moveTo>
                    <a:pt x="265150" y="4091914"/>
                  </a:moveTo>
                  <a:lnTo>
                    <a:pt x="146304" y="4091914"/>
                  </a:lnTo>
                  <a:lnTo>
                    <a:pt x="146304" y="4209237"/>
                  </a:lnTo>
                  <a:lnTo>
                    <a:pt x="265150" y="4209237"/>
                  </a:lnTo>
                  <a:lnTo>
                    <a:pt x="265150" y="4091914"/>
                  </a:lnTo>
                  <a:close/>
                </a:path>
                <a:path w="556259" h="5085715">
                  <a:moveTo>
                    <a:pt x="265150" y="3799319"/>
                  </a:moveTo>
                  <a:lnTo>
                    <a:pt x="146304" y="3799319"/>
                  </a:lnTo>
                  <a:lnTo>
                    <a:pt x="146304" y="3916654"/>
                  </a:lnTo>
                  <a:lnTo>
                    <a:pt x="265150" y="3916654"/>
                  </a:lnTo>
                  <a:lnTo>
                    <a:pt x="265150" y="3799319"/>
                  </a:lnTo>
                  <a:close/>
                </a:path>
                <a:path w="556259" h="5085715">
                  <a:moveTo>
                    <a:pt x="265150" y="3653053"/>
                  </a:moveTo>
                  <a:lnTo>
                    <a:pt x="146304" y="3653053"/>
                  </a:lnTo>
                  <a:lnTo>
                    <a:pt x="146304" y="3770350"/>
                  </a:lnTo>
                  <a:lnTo>
                    <a:pt x="265150" y="3770350"/>
                  </a:lnTo>
                  <a:lnTo>
                    <a:pt x="265150" y="3653053"/>
                  </a:lnTo>
                  <a:close/>
                </a:path>
                <a:path w="556259" h="5085715">
                  <a:moveTo>
                    <a:pt x="265150" y="3067812"/>
                  </a:moveTo>
                  <a:lnTo>
                    <a:pt x="146304" y="3067812"/>
                  </a:lnTo>
                  <a:lnTo>
                    <a:pt x="146304" y="3186658"/>
                  </a:lnTo>
                  <a:lnTo>
                    <a:pt x="265150" y="3186658"/>
                  </a:lnTo>
                  <a:lnTo>
                    <a:pt x="265150" y="3067812"/>
                  </a:lnTo>
                  <a:close/>
                </a:path>
                <a:path w="556259" h="5085715">
                  <a:moveTo>
                    <a:pt x="265150" y="2923032"/>
                  </a:moveTo>
                  <a:lnTo>
                    <a:pt x="146304" y="2923032"/>
                  </a:lnTo>
                  <a:lnTo>
                    <a:pt x="146304" y="3040354"/>
                  </a:lnTo>
                  <a:lnTo>
                    <a:pt x="265150" y="3040354"/>
                  </a:lnTo>
                  <a:lnTo>
                    <a:pt x="265150" y="2923032"/>
                  </a:lnTo>
                  <a:close/>
                </a:path>
                <a:path w="556259" h="5085715">
                  <a:moveTo>
                    <a:pt x="265150" y="2630449"/>
                  </a:moveTo>
                  <a:lnTo>
                    <a:pt x="146304" y="2630449"/>
                  </a:lnTo>
                  <a:lnTo>
                    <a:pt x="146304" y="2747746"/>
                  </a:lnTo>
                  <a:lnTo>
                    <a:pt x="265150" y="2747746"/>
                  </a:lnTo>
                  <a:lnTo>
                    <a:pt x="265150" y="2630449"/>
                  </a:lnTo>
                  <a:close/>
                </a:path>
                <a:path w="556259" h="5085715">
                  <a:moveTo>
                    <a:pt x="265150" y="2484094"/>
                  </a:moveTo>
                  <a:lnTo>
                    <a:pt x="146304" y="2484094"/>
                  </a:lnTo>
                  <a:lnTo>
                    <a:pt x="146304" y="2601442"/>
                  </a:lnTo>
                  <a:lnTo>
                    <a:pt x="265150" y="2601442"/>
                  </a:lnTo>
                  <a:lnTo>
                    <a:pt x="265150" y="2484094"/>
                  </a:lnTo>
                  <a:close/>
                </a:path>
                <a:path w="556259" h="5085715">
                  <a:moveTo>
                    <a:pt x="265150" y="2191512"/>
                  </a:moveTo>
                  <a:lnTo>
                    <a:pt x="146304" y="2191512"/>
                  </a:lnTo>
                  <a:lnTo>
                    <a:pt x="146304" y="2308834"/>
                  </a:lnTo>
                  <a:lnTo>
                    <a:pt x="265150" y="2308834"/>
                  </a:lnTo>
                  <a:lnTo>
                    <a:pt x="265150" y="2191512"/>
                  </a:lnTo>
                  <a:close/>
                </a:path>
                <a:path w="556259" h="5085715">
                  <a:moveTo>
                    <a:pt x="265150" y="2045208"/>
                  </a:moveTo>
                  <a:lnTo>
                    <a:pt x="146304" y="2045208"/>
                  </a:lnTo>
                  <a:lnTo>
                    <a:pt x="146304" y="2164054"/>
                  </a:lnTo>
                  <a:lnTo>
                    <a:pt x="265150" y="2164054"/>
                  </a:lnTo>
                  <a:lnTo>
                    <a:pt x="265150" y="2045208"/>
                  </a:lnTo>
                  <a:close/>
                </a:path>
                <a:path w="556259" h="5085715">
                  <a:moveTo>
                    <a:pt x="265150" y="1898904"/>
                  </a:moveTo>
                  <a:lnTo>
                    <a:pt x="146304" y="1898904"/>
                  </a:lnTo>
                  <a:lnTo>
                    <a:pt x="146304" y="2017750"/>
                  </a:lnTo>
                  <a:lnTo>
                    <a:pt x="265150" y="2017750"/>
                  </a:lnTo>
                  <a:lnTo>
                    <a:pt x="265150" y="1898904"/>
                  </a:lnTo>
                  <a:close/>
                </a:path>
                <a:path w="556259" h="5085715">
                  <a:moveTo>
                    <a:pt x="265150" y="1752600"/>
                  </a:moveTo>
                  <a:lnTo>
                    <a:pt x="146304" y="1752600"/>
                  </a:lnTo>
                  <a:lnTo>
                    <a:pt x="146304" y="1871446"/>
                  </a:lnTo>
                  <a:lnTo>
                    <a:pt x="265150" y="1871446"/>
                  </a:lnTo>
                  <a:lnTo>
                    <a:pt x="265150" y="1752600"/>
                  </a:lnTo>
                  <a:close/>
                </a:path>
                <a:path w="556259" h="5085715">
                  <a:moveTo>
                    <a:pt x="265150" y="1315237"/>
                  </a:moveTo>
                  <a:lnTo>
                    <a:pt x="146304" y="1315237"/>
                  </a:lnTo>
                  <a:lnTo>
                    <a:pt x="146304" y="1432534"/>
                  </a:lnTo>
                  <a:lnTo>
                    <a:pt x="265150" y="1432534"/>
                  </a:lnTo>
                  <a:lnTo>
                    <a:pt x="265150" y="1315237"/>
                  </a:lnTo>
                  <a:close/>
                </a:path>
                <a:path w="556259" h="5085715">
                  <a:moveTo>
                    <a:pt x="265150" y="1168882"/>
                  </a:moveTo>
                  <a:lnTo>
                    <a:pt x="146304" y="1168882"/>
                  </a:lnTo>
                  <a:lnTo>
                    <a:pt x="146304" y="1286230"/>
                  </a:lnTo>
                  <a:lnTo>
                    <a:pt x="265150" y="1286230"/>
                  </a:lnTo>
                  <a:lnTo>
                    <a:pt x="265150" y="1168882"/>
                  </a:lnTo>
                  <a:close/>
                </a:path>
                <a:path w="556259" h="5085715">
                  <a:moveTo>
                    <a:pt x="265150" y="1022604"/>
                  </a:moveTo>
                  <a:lnTo>
                    <a:pt x="146304" y="1022604"/>
                  </a:lnTo>
                  <a:lnTo>
                    <a:pt x="146304" y="1139926"/>
                  </a:lnTo>
                  <a:lnTo>
                    <a:pt x="265150" y="1139926"/>
                  </a:lnTo>
                  <a:lnTo>
                    <a:pt x="265150" y="1022604"/>
                  </a:lnTo>
                  <a:close/>
                </a:path>
                <a:path w="556259" h="5085715">
                  <a:moveTo>
                    <a:pt x="265150" y="729996"/>
                  </a:moveTo>
                  <a:lnTo>
                    <a:pt x="146304" y="729996"/>
                  </a:lnTo>
                  <a:lnTo>
                    <a:pt x="146304" y="848842"/>
                  </a:lnTo>
                  <a:lnTo>
                    <a:pt x="265150" y="848842"/>
                  </a:lnTo>
                  <a:lnTo>
                    <a:pt x="265150" y="729996"/>
                  </a:lnTo>
                  <a:close/>
                </a:path>
                <a:path w="556259" h="5085715">
                  <a:moveTo>
                    <a:pt x="265150" y="437388"/>
                  </a:moveTo>
                  <a:lnTo>
                    <a:pt x="146304" y="437388"/>
                  </a:lnTo>
                  <a:lnTo>
                    <a:pt x="146304" y="556234"/>
                  </a:lnTo>
                  <a:lnTo>
                    <a:pt x="265150" y="556234"/>
                  </a:lnTo>
                  <a:lnTo>
                    <a:pt x="265150" y="437388"/>
                  </a:lnTo>
                  <a:close/>
                </a:path>
                <a:path w="556259" h="5085715">
                  <a:moveTo>
                    <a:pt x="265150" y="0"/>
                  </a:moveTo>
                  <a:lnTo>
                    <a:pt x="146304" y="0"/>
                  </a:lnTo>
                  <a:lnTo>
                    <a:pt x="146304" y="117322"/>
                  </a:lnTo>
                  <a:lnTo>
                    <a:pt x="265150" y="117322"/>
                  </a:lnTo>
                  <a:lnTo>
                    <a:pt x="265150" y="0"/>
                  </a:lnTo>
                  <a:close/>
                </a:path>
                <a:path w="556259" h="5085715">
                  <a:moveTo>
                    <a:pt x="411429" y="4821910"/>
                  </a:moveTo>
                  <a:lnTo>
                    <a:pt x="292608" y="4821910"/>
                  </a:lnTo>
                  <a:lnTo>
                    <a:pt x="292608" y="4939258"/>
                  </a:lnTo>
                  <a:lnTo>
                    <a:pt x="411429" y="4939258"/>
                  </a:lnTo>
                  <a:lnTo>
                    <a:pt x="411429" y="4821910"/>
                  </a:lnTo>
                  <a:close/>
                </a:path>
                <a:path w="556259" h="5085715">
                  <a:moveTo>
                    <a:pt x="411429" y="4529328"/>
                  </a:moveTo>
                  <a:lnTo>
                    <a:pt x="292608" y="4529328"/>
                  </a:lnTo>
                  <a:lnTo>
                    <a:pt x="292608" y="4648174"/>
                  </a:lnTo>
                  <a:lnTo>
                    <a:pt x="411429" y="4648174"/>
                  </a:lnTo>
                  <a:lnTo>
                    <a:pt x="411429" y="4529328"/>
                  </a:lnTo>
                  <a:close/>
                </a:path>
                <a:path w="556259" h="5085715">
                  <a:moveTo>
                    <a:pt x="411429" y="4382998"/>
                  </a:moveTo>
                  <a:lnTo>
                    <a:pt x="292608" y="4382998"/>
                  </a:lnTo>
                  <a:lnTo>
                    <a:pt x="292608" y="4501845"/>
                  </a:lnTo>
                  <a:lnTo>
                    <a:pt x="411429" y="4501845"/>
                  </a:lnTo>
                  <a:lnTo>
                    <a:pt x="411429" y="4382998"/>
                  </a:lnTo>
                  <a:close/>
                </a:path>
                <a:path w="556259" h="5085715">
                  <a:moveTo>
                    <a:pt x="411429" y="3945636"/>
                  </a:moveTo>
                  <a:lnTo>
                    <a:pt x="292608" y="3945636"/>
                  </a:lnTo>
                  <a:lnTo>
                    <a:pt x="292608" y="4062958"/>
                  </a:lnTo>
                  <a:lnTo>
                    <a:pt x="411429" y="4062958"/>
                  </a:lnTo>
                  <a:lnTo>
                    <a:pt x="411429" y="3945636"/>
                  </a:lnTo>
                  <a:close/>
                </a:path>
                <a:path w="556259" h="5085715">
                  <a:moveTo>
                    <a:pt x="411429" y="3506698"/>
                  </a:moveTo>
                  <a:lnTo>
                    <a:pt x="292608" y="3506698"/>
                  </a:lnTo>
                  <a:lnTo>
                    <a:pt x="292608" y="3624046"/>
                  </a:lnTo>
                  <a:lnTo>
                    <a:pt x="411429" y="3624046"/>
                  </a:lnTo>
                  <a:lnTo>
                    <a:pt x="411429" y="3506698"/>
                  </a:lnTo>
                  <a:close/>
                </a:path>
                <a:path w="556259" h="5085715">
                  <a:moveTo>
                    <a:pt x="411429" y="3360420"/>
                  </a:moveTo>
                  <a:lnTo>
                    <a:pt x="292608" y="3360420"/>
                  </a:lnTo>
                  <a:lnTo>
                    <a:pt x="292608" y="3479279"/>
                  </a:lnTo>
                  <a:lnTo>
                    <a:pt x="411429" y="3479279"/>
                  </a:lnTo>
                  <a:lnTo>
                    <a:pt x="411429" y="3360420"/>
                  </a:lnTo>
                  <a:close/>
                </a:path>
                <a:path w="556259" h="5085715">
                  <a:moveTo>
                    <a:pt x="411429" y="3214116"/>
                  </a:moveTo>
                  <a:lnTo>
                    <a:pt x="292608" y="3214116"/>
                  </a:lnTo>
                  <a:lnTo>
                    <a:pt x="292608" y="3332962"/>
                  </a:lnTo>
                  <a:lnTo>
                    <a:pt x="411429" y="3332962"/>
                  </a:lnTo>
                  <a:lnTo>
                    <a:pt x="411429" y="3214116"/>
                  </a:lnTo>
                  <a:close/>
                </a:path>
                <a:path w="556259" h="5085715">
                  <a:moveTo>
                    <a:pt x="411429" y="2484094"/>
                  </a:moveTo>
                  <a:lnTo>
                    <a:pt x="292608" y="2484094"/>
                  </a:lnTo>
                  <a:lnTo>
                    <a:pt x="292608" y="2601442"/>
                  </a:lnTo>
                  <a:lnTo>
                    <a:pt x="411429" y="2601442"/>
                  </a:lnTo>
                  <a:lnTo>
                    <a:pt x="411429" y="2484094"/>
                  </a:lnTo>
                  <a:close/>
                </a:path>
                <a:path w="556259" h="5085715">
                  <a:moveTo>
                    <a:pt x="411429" y="2191512"/>
                  </a:moveTo>
                  <a:lnTo>
                    <a:pt x="292608" y="2191512"/>
                  </a:lnTo>
                  <a:lnTo>
                    <a:pt x="292608" y="2308834"/>
                  </a:lnTo>
                  <a:lnTo>
                    <a:pt x="411429" y="2308834"/>
                  </a:lnTo>
                  <a:lnTo>
                    <a:pt x="411429" y="2191512"/>
                  </a:lnTo>
                  <a:close/>
                </a:path>
                <a:path w="556259" h="5085715">
                  <a:moveTo>
                    <a:pt x="411429" y="1752600"/>
                  </a:moveTo>
                  <a:lnTo>
                    <a:pt x="292608" y="1752600"/>
                  </a:lnTo>
                  <a:lnTo>
                    <a:pt x="292608" y="1871446"/>
                  </a:lnTo>
                  <a:lnTo>
                    <a:pt x="411429" y="1871446"/>
                  </a:lnTo>
                  <a:lnTo>
                    <a:pt x="411429" y="1752600"/>
                  </a:lnTo>
                  <a:close/>
                </a:path>
                <a:path w="556259" h="5085715">
                  <a:moveTo>
                    <a:pt x="411429" y="1022604"/>
                  </a:moveTo>
                  <a:lnTo>
                    <a:pt x="292608" y="1022604"/>
                  </a:lnTo>
                  <a:lnTo>
                    <a:pt x="292608" y="1139926"/>
                  </a:lnTo>
                  <a:lnTo>
                    <a:pt x="411429" y="1139926"/>
                  </a:lnTo>
                  <a:lnTo>
                    <a:pt x="411429" y="1022604"/>
                  </a:lnTo>
                  <a:close/>
                </a:path>
                <a:path w="556259" h="5085715">
                  <a:moveTo>
                    <a:pt x="411429" y="876300"/>
                  </a:moveTo>
                  <a:lnTo>
                    <a:pt x="292608" y="876300"/>
                  </a:lnTo>
                  <a:lnTo>
                    <a:pt x="292608" y="993622"/>
                  </a:lnTo>
                  <a:lnTo>
                    <a:pt x="411429" y="993622"/>
                  </a:lnTo>
                  <a:lnTo>
                    <a:pt x="411429" y="876300"/>
                  </a:lnTo>
                  <a:close/>
                </a:path>
                <a:path w="556259" h="5085715">
                  <a:moveTo>
                    <a:pt x="411429" y="437388"/>
                  </a:moveTo>
                  <a:lnTo>
                    <a:pt x="292608" y="437388"/>
                  </a:lnTo>
                  <a:lnTo>
                    <a:pt x="292608" y="556234"/>
                  </a:lnTo>
                  <a:lnTo>
                    <a:pt x="411429" y="556234"/>
                  </a:lnTo>
                  <a:lnTo>
                    <a:pt x="411429" y="437388"/>
                  </a:lnTo>
                  <a:close/>
                </a:path>
                <a:path w="556259" h="5085715">
                  <a:moveTo>
                    <a:pt x="556260" y="4968240"/>
                  </a:moveTo>
                  <a:lnTo>
                    <a:pt x="438912" y="4968240"/>
                  </a:lnTo>
                  <a:lnTo>
                    <a:pt x="438912" y="5085562"/>
                  </a:lnTo>
                  <a:lnTo>
                    <a:pt x="556260" y="5085562"/>
                  </a:lnTo>
                  <a:lnTo>
                    <a:pt x="556260" y="4968240"/>
                  </a:lnTo>
                  <a:close/>
                </a:path>
                <a:path w="556259" h="5085715">
                  <a:moveTo>
                    <a:pt x="556260" y="4529328"/>
                  </a:moveTo>
                  <a:lnTo>
                    <a:pt x="438912" y="4529328"/>
                  </a:lnTo>
                  <a:lnTo>
                    <a:pt x="438912" y="4648174"/>
                  </a:lnTo>
                  <a:lnTo>
                    <a:pt x="556260" y="4648174"/>
                  </a:lnTo>
                  <a:lnTo>
                    <a:pt x="556260" y="4529328"/>
                  </a:lnTo>
                  <a:close/>
                </a:path>
                <a:path w="556259" h="5085715">
                  <a:moveTo>
                    <a:pt x="556260" y="4238244"/>
                  </a:moveTo>
                  <a:lnTo>
                    <a:pt x="438912" y="4238244"/>
                  </a:lnTo>
                  <a:lnTo>
                    <a:pt x="438912" y="4355566"/>
                  </a:lnTo>
                  <a:lnTo>
                    <a:pt x="556260" y="4355566"/>
                  </a:lnTo>
                  <a:lnTo>
                    <a:pt x="556260" y="4238244"/>
                  </a:lnTo>
                  <a:close/>
                </a:path>
                <a:path w="556259" h="5085715">
                  <a:moveTo>
                    <a:pt x="556260" y="3799319"/>
                  </a:moveTo>
                  <a:lnTo>
                    <a:pt x="438912" y="3799319"/>
                  </a:lnTo>
                  <a:lnTo>
                    <a:pt x="438912" y="3916654"/>
                  </a:lnTo>
                  <a:lnTo>
                    <a:pt x="556260" y="3916654"/>
                  </a:lnTo>
                  <a:lnTo>
                    <a:pt x="556260" y="3799319"/>
                  </a:lnTo>
                  <a:close/>
                </a:path>
                <a:path w="556259" h="5085715">
                  <a:moveTo>
                    <a:pt x="556260" y="3653053"/>
                  </a:moveTo>
                  <a:lnTo>
                    <a:pt x="438912" y="3653053"/>
                  </a:lnTo>
                  <a:lnTo>
                    <a:pt x="438912" y="3770350"/>
                  </a:lnTo>
                  <a:lnTo>
                    <a:pt x="556260" y="3770350"/>
                  </a:lnTo>
                  <a:lnTo>
                    <a:pt x="556260" y="3653053"/>
                  </a:lnTo>
                  <a:close/>
                </a:path>
                <a:path w="556259" h="5085715">
                  <a:moveTo>
                    <a:pt x="556260" y="3214116"/>
                  </a:moveTo>
                  <a:lnTo>
                    <a:pt x="438912" y="3214116"/>
                  </a:lnTo>
                  <a:lnTo>
                    <a:pt x="438912" y="3332962"/>
                  </a:lnTo>
                  <a:lnTo>
                    <a:pt x="556260" y="3332962"/>
                  </a:lnTo>
                  <a:lnTo>
                    <a:pt x="556260" y="3214116"/>
                  </a:lnTo>
                  <a:close/>
                </a:path>
                <a:path w="556259" h="5085715">
                  <a:moveTo>
                    <a:pt x="556260" y="2630449"/>
                  </a:moveTo>
                  <a:lnTo>
                    <a:pt x="438912" y="2630449"/>
                  </a:lnTo>
                  <a:lnTo>
                    <a:pt x="438912" y="2747746"/>
                  </a:lnTo>
                  <a:lnTo>
                    <a:pt x="556260" y="2747746"/>
                  </a:lnTo>
                  <a:lnTo>
                    <a:pt x="556260" y="2630449"/>
                  </a:lnTo>
                  <a:close/>
                </a:path>
                <a:path w="556259" h="5085715">
                  <a:moveTo>
                    <a:pt x="556260" y="2045208"/>
                  </a:moveTo>
                  <a:lnTo>
                    <a:pt x="438912" y="2045208"/>
                  </a:lnTo>
                  <a:lnTo>
                    <a:pt x="438912" y="2164054"/>
                  </a:lnTo>
                  <a:lnTo>
                    <a:pt x="556260" y="2164054"/>
                  </a:lnTo>
                  <a:lnTo>
                    <a:pt x="556260" y="2045208"/>
                  </a:lnTo>
                  <a:close/>
                </a:path>
                <a:path w="556259" h="5085715">
                  <a:moveTo>
                    <a:pt x="556260" y="1898904"/>
                  </a:moveTo>
                  <a:lnTo>
                    <a:pt x="438912" y="1898904"/>
                  </a:lnTo>
                  <a:lnTo>
                    <a:pt x="438912" y="2017750"/>
                  </a:lnTo>
                  <a:lnTo>
                    <a:pt x="556260" y="2017750"/>
                  </a:lnTo>
                  <a:lnTo>
                    <a:pt x="556260" y="1898904"/>
                  </a:lnTo>
                  <a:close/>
                </a:path>
                <a:path w="556259" h="5085715">
                  <a:moveTo>
                    <a:pt x="556260" y="1315237"/>
                  </a:moveTo>
                  <a:lnTo>
                    <a:pt x="438912" y="1315237"/>
                  </a:lnTo>
                  <a:lnTo>
                    <a:pt x="438912" y="1432534"/>
                  </a:lnTo>
                  <a:lnTo>
                    <a:pt x="556260" y="1432534"/>
                  </a:lnTo>
                  <a:lnTo>
                    <a:pt x="556260" y="1315237"/>
                  </a:lnTo>
                  <a:close/>
                </a:path>
                <a:path w="556259" h="5085715">
                  <a:moveTo>
                    <a:pt x="556260" y="583692"/>
                  </a:moveTo>
                  <a:lnTo>
                    <a:pt x="438912" y="583692"/>
                  </a:lnTo>
                  <a:lnTo>
                    <a:pt x="438912" y="702538"/>
                  </a:lnTo>
                  <a:lnTo>
                    <a:pt x="556260" y="702538"/>
                  </a:lnTo>
                  <a:lnTo>
                    <a:pt x="556260" y="583692"/>
                  </a:lnTo>
                  <a:close/>
                </a:path>
                <a:path w="556259" h="5085715">
                  <a:moveTo>
                    <a:pt x="556260" y="146278"/>
                  </a:moveTo>
                  <a:lnTo>
                    <a:pt x="438912" y="146278"/>
                  </a:lnTo>
                  <a:lnTo>
                    <a:pt x="438912" y="263626"/>
                  </a:lnTo>
                  <a:lnTo>
                    <a:pt x="556260" y="263626"/>
                  </a:lnTo>
                  <a:lnTo>
                    <a:pt x="556260" y="146278"/>
                  </a:lnTo>
                  <a:close/>
                </a:path>
              </a:pathLst>
            </a:custGeom>
            <a:solidFill>
              <a:srgbClr val="0A8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36180" y="28981"/>
              <a:ext cx="995680" cy="5085715"/>
            </a:xfrm>
            <a:custGeom>
              <a:avLst/>
              <a:gdLst/>
              <a:ahLst/>
              <a:cxnLst/>
              <a:rect l="l" t="t" r="r" b="b"/>
              <a:pathLst>
                <a:path w="995679" h="5085715">
                  <a:moveTo>
                    <a:pt x="117322" y="583692"/>
                  </a:moveTo>
                  <a:lnTo>
                    <a:pt x="0" y="583692"/>
                  </a:lnTo>
                  <a:lnTo>
                    <a:pt x="0" y="702538"/>
                  </a:lnTo>
                  <a:lnTo>
                    <a:pt x="117322" y="702538"/>
                  </a:lnTo>
                  <a:lnTo>
                    <a:pt x="117322" y="583692"/>
                  </a:lnTo>
                  <a:close/>
                </a:path>
                <a:path w="995679" h="5085715">
                  <a:moveTo>
                    <a:pt x="263601" y="292633"/>
                  </a:moveTo>
                  <a:lnTo>
                    <a:pt x="146304" y="292633"/>
                  </a:lnTo>
                  <a:lnTo>
                    <a:pt x="146304" y="409930"/>
                  </a:lnTo>
                  <a:lnTo>
                    <a:pt x="263601" y="409930"/>
                  </a:lnTo>
                  <a:lnTo>
                    <a:pt x="263601" y="292633"/>
                  </a:lnTo>
                  <a:close/>
                </a:path>
                <a:path w="995679" h="5085715">
                  <a:moveTo>
                    <a:pt x="409956" y="4529328"/>
                  </a:moveTo>
                  <a:lnTo>
                    <a:pt x="292608" y="4529328"/>
                  </a:lnTo>
                  <a:lnTo>
                    <a:pt x="292608" y="4648174"/>
                  </a:lnTo>
                  <a:lnTo>
                    <a:pt x="409956" y="4648174"/>
                  </a:lnTo>
                  <a:lnTo>
                    <a:pt x="409956" y="4529328"/>
                  </a:lnTo>
                  <a:close/>
                </a:path>
                <a:path w="995679" h="5085715">
                  <a:moveTo>
                    <a:pt x="409956" y="3360420"/>
                  </a:moveTo>
                  <a:lnTo>
                    <a:pt x="292608" y="3360420"/>
                  </a:lnTo>
                  <a:lnTo>
                    <a:pt x="292608" y="3479279"/>
                  </a:lnTo>
                  <a:lnTo>
                    <a:pt x="409956" y="3479279"/>
                  </a:lnTo>
                  <a:lnTo>
                    <a:pt x="409956" y="3360420"/>
                  </a:lnTo>
                  <a:close/>
                </a:path>
                <a:path w="995679" h="5085715">
                  <a:moveTo>
                    <a:pt x="409956" y="2484094"/>
                  </a:moveTo>
                  <a:lnTo>
                    <a:pt x="292608" y="2484094"/>
                  </a:lnTo>
                  <a:lnTo>
                    <a:pt x="292608" y="2601442"/>
                  </a:lnTo>
                  <a:lnTo>
                    <a:pt x="409956" y="2601442"/>
                  </a:lnTo>
                  <a:lnTo>
                    <a:pt x="409956" y="2484094"/>
                  </a:lnTo>
                  <a:close/>
                </a:path>
                <a:path w="995679" h="5085715">
                  <a:moveTo>
                    <a:pt x="556209" y="4821910"/>
                  </a:moveTo>
                  <a:lnTo>
                    <a:pt x="438912" y="4821910"/>
                  </a:lnTo>
                  <a:lnTo>
                    <a:pt x="438912" y="4939258"/>
                  </a:lnTo>
                  <a:lnTo>
                    <a:pt x="556209" y="4939258"/>
                  </a:lnTo>
                  <a:lnTo>
                    <a:pt x="556209" y="4821910"/>
                  </a:lnTo>
                  <a:close/>
                </a:path>
                <a:path w="995679" h="5085715">
                  <a:moveTo>
                    <a:pt x="556209" y="4382998"/>
                  </a:moveTo>
                  <a:lnTo>
                    <a:pt x="438912" y="4382998"/>
                  </a:lnTo>
                  <a:lnTo>
                    <a:pt x="438912" y="4501845"/>
                  </a:lnTo>
                  <a:lnTo>
                    <a:pt x="556209" y="4501845"/>
                  </a:lnTo>
                  <a:lnTo>
                    <a:pt x="556209" y="4382998"/>
                  </a:lnTo>
                  <a:close/>
                </a:path>
                <a:path w="995679" h="5085715">
                  <a:moveTo>
                    <a:pt x="556209" y="1898904"/>
                  </a:moveTo>
                  <a:lnTo>
                    <a:pt x="438912" y="1898904"/>
                  </a:lnTo>
                  <a:lnTo>
                    <a:pt x="438912" y="2017750"/>
                  </a:lnTo>
                  <a:lnTo>
                    <a:pt x="556209" y="2017750"/>
                  </a:lnTo>
                  <a:lnTo>
                    <a:pt x="556209" y="1898904"/>
                  </a:lnTo>
                  <a:close/>
                </a:path>
                <a:path w="995679" h="5085715">
                  <a:moveTo>
                    <a:pt x="556209" y="729996"/>
                  </a:moveTo>
                  <a:lnTo>
                    <a:pt x="438912" y="729996"/>
                  </a:lnTo>
                  <a:lnTo>
                    <a:pt x="438912" y="848842"/>
                  </a:lnTo>
                  <a:lnTo>
                    <a:pt x="556209" y="848842"/>
                  </a:lnTo>
                  <a:lnTo>
                    <a:pt x="556209" y="729996"/>
                  </a:lnTo>
                  <a:close/>
                </a:path>
                <a:path w="995679" h="5085715">
                  <a:moveTo>
                    <a:pt x="556209" y="146278"/>
                  </a:moveTo>
                  <a:lnTo>
                    <a:pt x="438912" y="146278"/>
                  </a:lnTo>
                  <a:lnTo>
                    <a:pt x="438912" y="263626"/>
                  </a:lnTo>
                  <a:lnTo>
                    <a:pt x="556209" y="263626"/>
                  </a:lnTo>
                  <a:lnTo>
                    <a:pt x="556209" y="146278"/>
                  </a:lnTo>
                  <a:close/>
                </a:path>
                <a:path w="995679" h="5085715">
                  <a:moveTo>
                    <a:pt x="702538" y="4968240"/>
                  </a:moveTo>
                  <a:lnTo>
                    <a:pt x="585216" y="4968240"/>
                  </a:lnTo>
                  <a:lnTo>
                    <a:pt x="585216" y="5085562"/>
                  </a:lnTo>
                  <a:lnTo>
                    <a:pt x="702538" y="5085562"/>
                  </a:lnTo>
                  <a:lnTo>
                    <a:pt x="702538" y="4968240"/>
                  </a:lnTo>
                  <a:close/>
                </a:path>
                <a:path w="995679" h="5085715">
                  <a:moveTo>
                    <a:pt x="702538" y="4382998"/>
                  </a:moveTo>
                  <a:lnTo>
                    <a:pt x="585216" y="4382998"/>
                  </a:lnTo>
                  <a:lnTo>
                    <a:pt x="585216" y="4501845"/>
                  </a:lnTo>
                  <a:lnTo>
                    <a:pt x="702538" y="4501845"/>
                  </a:lnTo>
                  <a:lnTo>
                    <a:pt x="702538" y="4382998"/>
                  </a:lnTo>
                  <a:close/>
                </a:path>
                <a:path w="995679" h="5085715">
                  <a:moveTo>
                    <a:pt x="702538" y="4091914"/>
                  </a:moveTo>
                  <a:lnTo>
                    <a:pt x="585216" y="4091914"/>
                  </a:lnTo>
                  <a:lnTo>
                    <a:pt x="585216" y="4209237"/>
                  </a:lnTo>
                  <a:lnTo>
                    <a:pt x="702538" y="4209237"/>
                  </a:lnTo>
                  <a:lnTo>
                    <a:pt x="702538" y="4091914"/>
                  </a:lnTo>
                  <a:close/>
                </a:path>
                <a:path w="995679" h="5085715">
                  <a:moveTo>
                    <a:pt x="702538" y="3799319"/>
                  </a:moveTo>
                  <a:lnTo>
                    <a:pt x="585216" y="3799319"/>
                  </a:lnTo>
                  <a:lnTo>
                    <a:pt x="585216" y="3916654"/>
                  </a:lnTo>
                  <a:lnTo>
                    <a:pt x="702538" y="3916654"/>
                  </a:lnTo>
                  <a:lnTo>
                    <a:pt x="702538" y="3799319"/>
                  </a:lnTo>
                  <a:close/>
                </a:path>
                <a:path w="995679" h="5085715">
                  <a:moveTo>
                    <a:pt x="702538" y="3360420"/>
                  </a:moveTo>
                  <a:lnTo>
                    <a:pt x="585216" y="3360420"/>
                  </a:lnTo>
                  <a:lnTo>
                    <a:pt x="585216" y="3479279"/>
                  </a:lnTo>
                  <a:lnTo>
                    <a:pt x="702538" y="3479279"/>
                  </a:lnTo>
                  <a:lnTo>
                    <a:pt x="702538" y="3360420"/>
                  </a:lnTo>
                  <a:close/>
                </a:path>
                <a:path w="995679" h="5085715">
                  <a:moveTo>
                    <a:pt x="702538" y="2776728"/>
                  </a:moveTo>
                  <a:lnTo>
                    <a:pt x="585216" y="2776728"/>
                  </a:lnTo>
                  <a:lnTo>
                    <a:pt x="585216" y="2894050"/>
                  </a:lnTo>
                  <a:lnTo>
                    <a:pt x="702538" y="2894050"/>
                  </a:lnTo>
                  <a:lnTo>
                    <a:pt x="702538" y="2776728"/>
                  </a:lnTo>
                  <a:close/>
                </a:path>
                <a:path w="995679" h="5085715">
                  <a:moveTo>
                    <a:pt x="702538" y="2630449"/>
                  </a:moveTo>
                  <a:lnTo>
                    <a:pt x="585216" y="2630449"/>
                  </a:lnTo>
                  <a:lnTo>
                    <a:pt x="585216" y="2747746"/>
                  </a:lnTo>
                  <a:lnTo>
                    <a:pt x="702538" y="2747746"/>
                  </a:lnTo>
                  <a:lnTo>
                    <a:pt x="702538" y="2630449"/>
                  </a:lnTo>
                  <a:close/>
                </a:path>
                <a:path w="995679" h="5085715">
                  <a:moveTo>
                    <a:pt x="702538" y="1607820"/>
                  </a:moveTo>
                  <a:lnTo>
                    <a:pt x="585216" y="1607820"/>
                  </a:lnTo>
                  <a:lnTo>
                    <a:pt x="585216" y="1725142"/>
                  </a:lnTo>
                  <a:lnTo>
                    <a:pt x="702538" y="1725142"/>
                  </a:lnTo>
                  <a:lnTo>
                    <a:pt x="702538" y="1607820"/>
                  </a:lnTo>
                  <a:close/>
                </a:path>
                <a:path w="995679" h="5085715">
                  <a:moveTo>
                    <a:pt x="702538" y="1168882"/>
                  </a:moveTo>
                  <a:lnTo>
                    <a:pt x="585216" y="1168882"/>
                  </a:lnTo>
                  <a:lnTo>
                    <a:pt x="585216" y="1286230"/>
                  </a:lnTo>
                  <a:lnTo>
                    <a:pt x="702538" y="1286230"/>
                  </a:lnTo>
                  <a:lnTo>
                    <a:pt x="702538" y="1168882"/>
                  </a:lnTo>
                  <a:close/>
                </a:path>
                <a:path w="995679" h="5085715">
                  <a:moveTo>
                    <a:pt x="702538" y="437388"/>
                  </a:moveTo>
                  <a:lnTo>
                    <a:pt x="585216" y="437388"/>
                  </a:lnTo>
                  <a:lnTo>
                    <a:pt x="585216" y="556234"/>
                  </a:lnTo>
                  <a:lnTo>
                    <a:pt x="702538" y="556234"/>
                  </a:lnTo>
                  <a:lnTo>
                    <a:pt x="702538" y="437388"/>
                  </a:lnTo>
                  <a:close/>
                </a:path>
                <a:path w="995679" h="5085715">
                  <a:moveTo>
                    <a:pt x="702538" y="0"/>
                  </a:moveTo>
                  <a:lnTo>
                    <a:pt x="585216" y="0"/>
                  </a:lnTo>
                  <a:lnTo>
                    <a:pt x="585216" y="117322"/>
                  </a:lnTo>
                  <a:lnTo>
                    <a:pt x="702538" y="117322"/>
                  </a:lnTo>
                  <a:lnTo>
                    <a:pt x="702538" y="0"/>
                  </a:lnTo>
                  <a:close/>
                </a:path>
                <a:path w="995679" h="5085715">
                  <a:moveTo>
                    <a:pt x="848842" y="4968240"/>
                  </a:moveTo>
                  <a:lnTo>
                    <a:pt x="731520" y="4968240"/>
                  </a:lnTo>
                  <a:lnTo>
                    <a:pt x="731520" y="5085562"/>
                  </a:lnTo>
                  <a:lnTo>
                    <a:pt x="848842" y="5085562"/>
                  </a:lnTo>
                  <a:lnTo>
                    <a:pt x="848842" y="4968240"/>
                  </a:lnTo>
                  <a:close/>
                </a:path>
                <a:path w="995679" h="5085715">
                  <a:moveTo>
                    <a:pt x="848842" y="4382998"/>
                  </a:moveTo>
                  <a:lnTo>
                    <a:pt x="731520" y="4382998"/>
                  </a:lnTo>
                  <a:lnTo>
                    <a:pt x="731520" y="4501845"/>
                  </a:lnTo>
                  <a:lnTo>
                    <a:pt x="848842" y="4501845"/>
                  </a:lnTo>
                  <a:lnTo>
                    <a:pt x="848842" y="4382998"/>
                  </a:lnTo>
                  <a:close/>
                </a:path>
                <a:path w="995679" h="5085715">
                  <a:moveTo>
                    <a:pt x="848842" y="4238244"/>
                  </a:moveTo>
                  <a:lnTo>
                    <a:pt x="731520" y="4238244"/>
                  </a:lnTo>
                  <a:lnTo>
                    <a:pt x="731520" y="4355566"/>
                  </a:lnTo>
                  <a:lnTo>
                    <a:pt x="848842" y="4355566"/>
                  </a:lnTo>
                  <a:lnTo>
                    <a:pt x="848842" y="4238244"/>
                  </a:lnTo>
                  <a:close/>
                </a:path>
                <a:path w="995679" h="5085715">
                  <a:moveTo>
                    <a:pt x="848842" y="3799319"/>
                  </a:moveTo>
                  <a:lnTo>
                    <a:pt x="731520" y="3799319"/>
                  </a:lnTo>
                  <a:lnTo>
                    <a:pt x="731520" y="3916654"/>
                  </a:lnTo>
                  <a:lnTo>
                    <a:pt x="848842" y="3916654"/>
                  </a:lnTo>
                  <a:lnTo>
                    <a:pt x="848842" y="3799319"/>
                  </a:lnTo>
                  <a:close/>
                </a:path>
                <a:path w="995679" h="5085715">
                  <a:moveTo>
                    <a:pt x="848842" y="3506698"/>
                  </a:moveTo>
                  <a:lnTo>
                    <a:pt x="731520" y="3506698"/>
                  </a:lnTo>
                  <a:lnTo>
                    <a:pt x="731520" y="3624046"/>
                  </a:lnTo>
                  <a:lnTo>
                    <a:pt x="848842" y="3624046"/>
                  </a:lnTo>
                  <a:lnTo>
                    <a:pt x="848842" y="3506698"/>
                  </a:lnTo>
                  <a:close/>
                </a:path>
                <a:path w="995679" h="5085715">
                  <a:moveTo>
                    <a:pt x="848842" y="3067812"/>
                  </a:moveTo>
                  <a:lnTo>
                    <a:pt x="731520" y="3067812"/>
                  </a:lnTo>
                  <a:lnTo>
                    <a:pt x="731520" y="3186658"/>
                  </a:lnTo>
                  <a:lnTo>
                    <a:pt x="848842" y="3186658"/>
                  </a:lnTo>
                  <a:lnTo>
                    <a:pt x="848842" y="3067812"/>
                  </a:lnTo>
                  <a:close/>
                </a:path>
                <a:path w="995679" h="5085715">
                  <a:moveTo>
                    <a:pt x="848842" y="2776728"/>
                  </a:moveTo>
                  <a:lnTo>
                    <a:pt x="731520" y="2776728"/>
                  </a:lnTo>
                  <a:lnTo>
                    <a:pt x="731520" y="2894050"/>
                  </a:lnTo>
                  <a:lnTo>
                    <a:pt x="848842" y="2894050"/>
                  </a:lnTo>
                  <a:lnTo>
                    <a:pt x="848842" y="2776728"/>
                  </a:lnTo>
                  <a:close/>
                </a:path>
                <a:path w="995679" h="5085715">
                  <a:moveTo>
                    <a:pt x="848842" y="2484094"/>
                  </a:moveTo>
                  <a:lnTo>
                    <a:pt x="731520" y="2484094"/>
                  </a:lnTo>
                  <a:lnTo>
                    <a:pt x="731520" y="2601442"/>
                  </a:lnTo>
                  <a:lnTo>
                    <a:pt x="848842" y="2601442"/>
                  </a:lnTo>
                  <a:lnTo>
                    <a:pt x="848842" y="2484094"/>
                  </a:lnTo>
                  <a:close/>
                </a:path>
                <a:path w="995679" h="5085715">
                  <a:moveTo>
                    <a:pt x="848842" y="2337841"/>
                  </a:moveTo>
                  <a:lnTo>
                    <a:pt x="731520" y="2337841"/>
                  </a:lnTo>
                  <a:lnTo>
                    <a:pt x="731520" y="2455138"/>
                  </a:lnTo>
                  <a:lnTo>
                    <a:pt x="848842" y="2455138"/>
                  </a:lnTo>
                  <a:lnTo>
                    <a:pt x="848842" y="2337841"/>
                  </a:lnTo>
                  <a:close/>
                </a:path>
                <a:path w="995679" h="5085715">
                  <a:moveTo>
                    <a:pt x="848842" y="2045208"/>
                  </a:moveTo>
                  <a:lnTo>
                    <a:pt x="731520" y="2045208"/>
                  </a:lnTo>
                  <a:lnTo>
                    <a:pt x="731520" y="2164054"/>
                  </a:lnTo>
                  <a:lnTo>
                    <a:pt x="848842" y="2164054"/>
                  </a:lnTo>
                  <a:lnTo>
                    <a:pt x="848842" y="2045208"/>
                  </a:lnTo>
                  <a:close/>
                </a:path>
                <a:path w="995679" h="5085715">
                  <a:moveTo>
                    <a:pt x="848842" y="1898904"/>
                  </a:moveTo>
                  <a:lnTo>
                    <a:pt x="731520" y="1898904"/>
                  </a:lnTo>
                  <a:lnTo>
                    <a:pt x="731520" y="2017750"/>
                  </a:lnTo>
                  <a:lnTo>
                    <a:pt x="848842" y="2017750"/>
                  </a:lnTo>
                  <a:lnTo>
                    <a:pt x="848842" y="1898904"/>
                  </a:lnTo>
                  <a:close/>
                </a:path>
                <a:path w="995679" h="5085715">
                  <a:moveTo>
                    <a:pt x="848842" y="1607820"/>
                  </a:moveTo>
                  <a:lnTo>
                    <a:pt x="731520" y="1607820"/>
                  </a:lnTo>
                  <a:lnTo>
                    <a:pt x="731520" y="1725142"/>
                  </a:lnTo>
                  <a:lnTo>
                    <a:pt x="848842" y="1725142"/>
                  </a:lnTo>
                  <a:lnTo>
                    <a:pt x="848842" y="1607820"/>
                  </a:lnTo>
                  <a:close/>
                </a:path>
                <a:path w="995679" h="5085715">
                  <a:moveTo>
                    <a:pt x="848842" y="1461490"/>
                  </a:moveTo>
                  <a:lnTo>
                    <a:pt x="731520" y="1461490"/>
                  </a:lnTo>
                  <a:lnTo>
                    <a:pt x="731520" y="1578838"/>
                  </a:lnTo>
                  <a:lnTo>
                    <a:pt x="848842" y="1578838"/>
                  </a:lnTo>
                  <a:lnTo>
                    <a:pt x="848842" y="1461490"/>
                  </a:lnTo>
                  <a:close/>
                </a:path>
                <a:path w="995679" h="5085715">
                  <a:moveTo>
                    <a:pt x="848842" y="1168882"/>
                  </a:moveTo>
                  <a:lnTo>
                    <a:pt x="731520" y="1168882"/>
                  </a:lnTo>
                  <a:lnTo>
                    <a:pt x="731520" y="1286230"/>
                  </a:lnTo>
                  <a:lnTo>
                    <a:pt x="848842" y="1286230"/>
                  </a:lnTo>
                  <a:lnTo>
                    <a:pt x="848842" y="1168882"/>
                  </a:lnTo>
                  <a:close/>
                </a:path>
                <a:path w="995679" h="5085715">
                  <a:moveTo>
                    <a:pt x="848842" y="1022604"/>
                  </a:moveTo>
                  <a:lnTo>
                    <a:pt x="731520" y="1022604"/>
                  </a:lnTo>
                  <a:lnTo>
                    <a:pt x="731520" y="1139926"/>
                  </a:lnTo>
                  <a:lnTo>
                    <a:pt x="848842" y="1139926"/>
                  </a:lnTo>
                  <a:lnTo>
                    <a:pt x="848842" y="1022604"/>
                  </a:lnTo>
                  <a:close/>
                </a:path>
                <a:path w="995679" h="5085715">
                  <a:moveTo>
                    <a:pt x="848842" y="876300"/>
                  </a:moveTo>
                  <a:lnTo>
                    <a:pt x="731520" y="876300"/>
                  </a:lnTo>
                  <a:lnTo>
                    <a:pt x="731520" y="993622"/>
                  </a:lnTo>
                  <a:lnTo>
                    <a:pt x="848842" y="993622"/>
                  </a:lnTo>
                  <a:lnTo>
                    <a:pt x="848842" y="876300"/>
                  </a:lnTo>
                  <a:close/>
                </a:path>
                <a:path w="995679" h="5085715">
                  <a:moveTo>
                    <a:pt x="848842" y="729996"/>
                  </a:moveTo>
                  <a:lnTo>
                    <a:pt x="731520" y="729996"/>
                  </a:lnTo>
                  <a:lnTo>
                    <a:pt x="731520" y="848842"/>
                  </a:lnTo>
                  <a:lnTo>
                    <a:pt x="848842" y="848842"/>
                  </a:lnTo>
                  <a:lnTo>
                    <a:pt x="848842" y="729996"/>
                  </a:lnTo>
                  <a:close/>
                </a:path>
                <a:path w="995679" h="5085715">
                  <a:moveTo>
                    <a:pt x="848842" y="437388"/>
                  </a:moveTo>
                  <a:lnTo>
                    <a:pt x="731520" y="437388"/>
                  </a:lnTo>
                  <a:lnTo>
                    <a:pt x="731520" y="556234"/>
                  </a:lnTo>
                  <a:lnTo>
                    <a:pt x="848842" y="556234"/>
                  </a:lnTo>
                  <a:lnTo>
                    <a:pt x="848842" y="437388"/>
                  </a:lnTo>
                  <a:close/>
                </a:path>
                <a:path w="995679" h="5085715">
                  <a:moveTo>
                    <a:pt x="848842" y="146278"/>
                  </a:moveTo>
                  <a:lnTo>
                    <a:pt x="731520" y="146278"/>
                  </a:lnTo>
                  <a:lnTo>
                    <a:pt x="731520" y="263626"/>
                  </a:lnTo>
                  <a:lnTo>
                    <a:pt x="848842" y="263626"/>
                  </a:lnTo>
                  <a:lnTo>
                    <a:pt x="848842" y="146278"/>
                  </a:lnTo>
                  <a:close/>
                </a:path>
                <a:path w="995679" h="5085715">
                  <a:moveTo>
                    <a:pt x="995133" y="729996"/>
                  </a:moveTo>
                  <a:lnTo>
                    <a:pt x="876300" y="729996"/>
                  </a:lnTo>
                  <a:lnTo>
                    <a:pt x="876300" y="848842"/>
                  </a:lnTo>
                  <a:lnTo>
                    <a:pt x="995133" y="848842"/>
                  </a:lnTo>
                  <a:lnTo>
                    <a:pt x="995133" y="729996"/>
                  </a:lnTo>
                  <a:close/>
                </a:path>
                <a:path w="995679" h="5085715">
                  <a:moveTo>
                    <a:pt x="995133" y="583692"/>
                  </a:moveTo>
                  <a:lnTo>
                    <a:pt x="876300" y="583692"/>
                  </a:lnTo>
                  <a:lnTo>
                    <a:pt x="876300" y="702538"/>
                  </a:lnTo>
                  <a:lnTo>
                    <a:pt x="995133" y="702538"/>
                  </a:lnTo>
                  <a:lnTo>
                    <a:pt x="995133" y="583692"/>
                  </a:lnTo>
                  <a:close/>
                </a:path>
                <a:path w="995679" h="5085715">
                  <a:moveTo>
                    <a:pt x="995133" y="437388"/>
                  </a:moveTo>
                  <a:lnTo>
                    <a:pt x="876300" y="437388"/>
                  </a:lnTo>
                  <a:lnTo>
                    <a:pt x="876300" y="556234"/>
                  </a:lnTo>
                  <a:lnTo>
                    <a:pt x="995133" y="556234"/>
                  </a:lnTo>
                  <a:lnTo>
                    <a:pt x="995133" y="437388"/>
                  </a:lnTo>
                  <a:close/>
                </a:path>
                <a:path w="995679" h="5085715">
                  <a:moveTo>
                    <a:pt x="995133" y="292633"/>
                  </a:moveTo>
                  <a:lnTo>
                    <a:pt x="876300" y="292633"/>
                  </a:lnTo>
                  <a:lnTo>
                    <a:pt x="876300" y="409930"/>
                  </a:lnTo>
                  <a:lnTo>
                    <a:pt x="995133" y="409930"/>
                  </a:lnTo>
                  <a:lnTo>
                    <a:pt x="995133" y="292633"/>
                  </a:lnTo>
                  <a:close/>
                </a:path>
                <a:path w="995679" h="5085715">
                  <a:moveTo>
                    <a:pt x="995133" y="146278"/>
                  </a:moveTo>
                  <a:lnTo>
                    <a:pt x="876300" y="146278"/>
                  </a:lnTo>
                  <a:lnTo>
                    <a:pt x="876300" y="263626"/>
                  </a:lnTo>
                  <a:lnTo>
                    <a:pt x="995133" y="263626"/>
                  </a:lnTo>
                  <a:lnTo>
                    <a:pt x="995133" y="146278"/>
                  </a:lnTo>
                  <a:close/>
                </a:path>
                <a:path w="995679" h="5085715">
                  <a:moveTo>
                    <a:pt x="995133" y="0"/>
                  </a:moveTo>
                  <a:lnTo>
                    <a:pt x="876300" y="0"/>
                  </a:lnTo>
                  <a:lnTo>
                    <a:pt x="876300" y="117322"/>
                  </a:lnTo>
                  <a:lnTo>
                    <a:pt x="995133" y="117322"/>
                  </a:lnTo>
                  <a:lnTo>
                    <a:pt x="995133" y="0"/>
                  </a:lnTo>
                  <a:close/>
                </a:path>
              </a:pathLst>
            </a:custGeom>
            <a:solidFill>
              <a:srgbClr val="0A8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243571" y="265942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299"/>
                </a:lnTo>
                <a:lnTo>
                  <a:pt x="118847" y="117299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43571" y="17526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9880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67700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7700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67700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67700" y="13442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7700" y="61267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67700" y="3216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21395" y="470461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22"/>
                </a:lnTo>
                <a:lnTo>
                  <a:pt x="117323" y="118822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21395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21395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21396" y="1781581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30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26543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1395" y="105158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1395" y="17526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75092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75092" y="382828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75092" y="2220493"/>
            <a:ext cx="117475" cy="1432560"/>
          </a:xfrm>
          <a:custGeom>
            <a:avLst/>
            <a:gdLst/>
            <a:ahLst/>
            <a:cxnLst/>
            <a:rect l="l" t="t" r="r" b="b"/>
            <a:pathLst>
              <a:path w="117475" h="1432560">
                <a:moveTo>
                  <a:pt x="117297" y="1315186"/>
                </a:moveTo>
                <a:lnTo>
                  <a:pt x="0" y="1315186"/>
                </a:lnTo>
                <a:lnTo>
                  <a:pt x="0" y="1432534"/>
                </a:lnTo>
                <a:lnTo>
                  <a:pt x="117297" y="1432534"/>
                </a:lnTo>
                <a:lnTo>
                  <a:pt x="117297" y="1315186"/>
                </a:lnTo>
                <a:close/>
              </a:path>
              <a:path w="117475" h="1432560">
                <a:moveTo>
                  <a:pt x="117297" y="1168908"/>
                </a:moveTo>
                <a:lnTo>
                  <a:pt x="0" y="1168908"/>
                </a:lnTo>
                <a:lnTo>
                  <a:pt x="0" y="1287767"/>
                </a:lnTo>
                <a:lnTo>
                  <a:pt x="117297" y="1287767"/>
                </a:lnTo>
                <a:lnTo>
                  <a:pt x="117297" y="1168908"/>
                </a:lnTo>
                <a:close/>
              </a:path>
              <a:path w="117475" h="1432560">
                <a:moveTo>
                  <a:pt x="117297" y="1022604"/>
                </a:moveTo>
                <a:lnTo>
                  <a:pt x="0" y="1022604"/>
                </a:lnTo>
                <a:lnTo>
                  <a:pt x="0" y="1141450"/>
                </a:lnTo>
                <a:lnTo>
                  <a:pt x="117297" y="1141450"/>
                </a:lnTo>
                <a:lnTo>
                  <a:pt x="117297" y="1022604"/>
                </a:lnTo>
                <a:close/>
              </a:path>
              <a:path w="117475" h="1432560">
                <a:moveTo>
                  <a:pt x="117297" y="876300"/>
                </a:moveTo>
                <a:lnTo>
                  <a:pt x="0" y="876300"/>
                </a:lnTo>
                <a:lnTo>
                  <a:pt x="0" y="995146"/>
                </a:lnTo>
                <a:lnTo>
                  <a:pt x="117297" y="995146"/>
                </a:lnTo>
                <a:lnTo>
                  <a:pt x="117297" y="876300"/>
                </a:lnTo>
                <a:close/>
              </a:path>
              <a:path w="117475" h="1432560">
                <a:moveTo>
                  <a:pt x="117297" y="731520"/>
                </a:moveTo>
                <a:lnTo>
                  <a:pt x="0" y="731520"/>
                </a:lnTo>
                <a:lnTo>
                  <a:pt x="0" y="848842"/>
                </a:lnTo>
                <a:lnTo>
                  <a:pt x="117297" y="848842"/>
                </a:lnTo>
                <a:lnTo>
                  <a:pt x="117297" y="731520"/>
                </a:lnTo>
                <a:close/>
              </a:path>
              <a:path w="117475" h="1432560">
                <a:moveTo>
                  <a:pt x="117297" y="585216"/>
                </a:moveTo>
                <a:lnTo>
                  <a:pt x="0" y="585216"/>
                </a:lnTo>
                <a:lnTo>
                  <a:pt x="0" y="702538"/>
                </a:lnTo>
                <a:lnTo>
                  <a:pt x="117297" y="702538"/>
                </a:lnTo>
                <a:lnTo>
                  <a:pt x="117297" y="585216"/>
                </a:lnTo>
                <a:close/>
              </a:path>
              <a:path w="117475" h="1432560">
                <a:moveTo>
                  <a:pt x="117297" y="438937"/>
                </a:moveTo>
                <a:lnTo>
                  <a:pt x="0" y="438937"/>
                </a:lnTo>
                <a:lnTo>
                  <a:pt x="0" y="556234"/>
                </a:lnTo>
                <a:lnTo>
                  <a:pt x="117297" y="556234"/>
                </a:lnTo>
                <a:lnTo>
                  <a:pt x="117297" y="438937"/>
                </a:lnTo>
                <a:close/>
              </a:path>
              <a:path w="117475" h="1432560">
                <a:moveTo>
                  <a:pt x="117297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2582"/>
                </a:lnTo>
                <a:close/>
              </a:path>
              <a:path w="117475" h="1432560">
                <a:moveTo>
                  <a:pt x="117297" y="146329"/>
                </a:moveTo>
                <a:lnTo>
                  <a:pt x="0" y="146329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29"/>
                </a:lnTo>
                <a:close/>
              </a:path>
              <a:path w="117475" h="143256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5092" y="905281"/>
            <a:ext cx="117475" cy="702945"/>
          </a:xfrm>
          <a:custGeom>
            <a:avLst/>
            <a:gdLst/>
            <a:ahLst/>
            <a:cxnLst/>
            <a:rect l="l" t="t" r="r" b="b"/>
            <a:pathLst>
              <a:path w="117475" h="702944">
                <a:moveTo>
                  <a:pt x="117297" y="585190"/>
                </a:moveTo>
                <a:lnTo>
                  <a:pt x="0" y="585190"/>
                </a:lnTo>
                <a:lnTo>
                  <a:pt x="0" y="702538"/>
                </a:lnTo>
                <a:lnTo>
                  <a:pt x="117297" y="702538"/>
                </a:lnTo>
                <a:lnTo>
                  <a:pt x="117297" y="585190"/>
                </a:lnTo>
                <a:close/>
              </a:path>
              <a:path w="117475" h="702944">
                <a:moveTo>
                  <a:pt x="117297" y="438937"/>
                </a:moveTo>
                <a:lnTo>
                  <a:pt x="0" y="438937"/>
                </a:lnTo>
                <a:lnTo>
                  <a:pt x="0" y="556234"/>
                </a:lnTo>
                <a:lnTo>
                  <a:pt x="117297" y="556234"/>
                </a:lnTo>
                <a:lnTo>
                  <a:pt x="117297" y="438937"/>
                </a:lnTo>
                <a:close/>
              </a:path>
              <a:path w="117475" h="702944">
                <a:moveTo>
                  <a:pt x="117297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2582"/>
                </a:lnTo>
                <a:close/>
              </a:path>
              <a:path w="117475" h="702944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702944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75092" y="46636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30">
                <a:moveTo>
                  <a:pt x="117297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297" y="265150"/>
                </a:lnTo>
                <a:lnTo>
                  <a:pt x="117297" y="146304"/>
                </a:lnTo>
                <a:close/>
              </a:path>
              <a:path w="117475" h="265430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8788" y="48508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28788" y="3828300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48" y="292595"/>
                </a:moveTo>
                <a:lnTo>
                  <a:pt x="0" y="292595"/>
                </a:lnTo>
                <a:lnTo>
                  <a:pt x="0" y="409917"/>
                </a:lnTo>
                <a:lnTo>
                  <a:pt x="117348" y="409917"/>
                </a:lnTo>
                <a:lnTo>
                  <a:pt x="117348" y="292595"/>
                </a:lnTo>
                <a:close/>
              </a:path>
              <a:path w="117475" h="410210">
                <a:moveTo>
                  <a:pt x="117348" y="146316"/>
                </a:moveTo>
                <a:lnTo>
                  <a:pt x="0" y="146316"/>
                </a:lnTo>
                <a:lnTo>
                  <a:pt x="0" y="263639"/>
                </a:lnTo>
                <a:lnTo>
                  <a:pt x="117348" y="263639"/>
                </a:lnTo>
                <a:lnTo>
                  <a:pt x="117348" y="146316"/>
                </a:lnTo>
                <a:close/>
              </a:path>
              <a:path w="117475" h="410210">
                <a:moveTo>
                  <a:pt x="117348" y="0"/>
                </a:moveTo>
                <a:lnTo>
                  <a:pt x="0" y="0"/>
                </a:lnTo>
                <a:lnTo>
                  <a:pt x="0" y="117335"/>
                </a:lnTo>
                <a:lnTo>
                  <a:pt x="117348" y="117335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28788" y="3535679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28788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48" y="0"/>
                </a:moveTo>
                <a:lnTo>
                  <a:pt x="0" y="0"/>
                </a:lnTo>
                <a:lnTo>
                  <a:pt x="0" y="118847"/>
                </a:lnTo>
                <a:lnTo>
                  <a:pt x="117348" y="118847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28788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299"/>
                </a:lnTo>
                <a:lnTo>
                  <a:pt x="117348" y="117299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28788" y="207418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48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7348" y="409930"/>
                </a:lnTo>
                <a:lnTo>
                  <a:pt x="117348" y="292633"/>
                </a:lnTo>
                <a:close/>
              </a:path>
              <a:path w="117475" h="410210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410210">
                <a:moveTo>
                  <a:pt x="117348" y="0"/>
                </a:moveTo>
                <a:lnTo>
                  <a:pt x="0" y="0"/>
                </a:lnTo>
                <a:lnTo>
                  <a:pt x="0" y="118846"/>
                </a:lnTo>
                <a:lnTo>
                  <a:pt x="117348" y="118846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8788" y="1344218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48" y="437362"/>
                </a:moveTo>
                <a:lnTo>
                  <a:pt x="0" y="437362"/>
                </a:lnTo>
                <a:lnTo>
                  <a:pt x="0" y="556209"/>
                </a:lnTo>
                <a:lnTo>
                  <a:pt x="117348" y="556209"/>
                </a:lnTo>
                <a:lnTo>
                  <a:pt x="117348" y="437362"/>
                </a:lnTo>
                <a:close/>
              </a:path>
              <a:path w="117475" h="556260">
                <a:moveTo>
                  <a:pt x="117348" y="292582"/>
                </a:moveTo>
                <a:lnTo>
                  <a:pt x="0" y="292582"/>
                </a:lnTo>
                <a:lnTo>
                  <a:pt x="0" y="409905"/>
                </a:lnTo>
                <a:lnTo>
                  <a:pt x="117348" y="409905"/>
                </a:lnTo>
                <a:lnTo>
                  <a:pt x="117348" y="292582"/>
                </a:lnTo>
                <a:close/>
              </a:path>
              <a:path w="117475" h="556260">
                <a:moveTo>
                  <a:pt x="117348" y="146253"/>
                </a:moveTo>
                <a:lnTo>
                  <a:pt x="0" y="146253"/>
                </a:lnTo>
                <a:lnTo>
                  <a:pt x="0" y="263601"/>
                </a:lnTo>
                <a:lnTo>
                  <a:pt x="117348" y="263601"/>
                </a:lnTo>
                <a:lnTo>
                  <a:pt x="117348" y="146253"/>
                </a:lnTo>
                <a:close/>
              </a:path>
              <a:path w="117475" h="556260">
                <a:moveTo>
                  <a:pt x="117348" y="0"/>
                </a:moveTo>
                <a:lnTo>
                  <a:pt x="0" y="0"/>
                </a:lnTo>
                <a:lnTo>
                  <a:pt x="0" y="117297"/>
                </a:lnTo>
                <a:lnTo>
                  <a:pt x="117348" y="117297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28788" y="90528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264159">
                <a:moveTo>
                  <a:pt x="117348" y="0"/>
                </a:moveTo>
                <a:lnTo>
                  <a:pt x="0" y="0"/>
                </a:lnTo>
                <a:lnTo>
                  <a:pt x="0" y="117322"/>
                </a:lnTo>
                <a:lnTo>
                  <a:pt x="117348" y="117322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8788" y="17525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09">
                <a:moveTo>
                  <a:pt x="117348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7348" y="409956"/>
                </a:lnTo>
                <a:lnTo>
                  <a:pt x="117348" y="291109"/>
                </a:lnTo>
                <a:close/>
              </a:path>
              <a:path w="117475" h="410209">
                <a:moveTo>
                  <a:pt x="117348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348" y="263652"/>
                </a:lnTo>
                <a:lnTo>
                  <a:pt x="117348" y="146354"/>
                </a:lnTo>
                <a:close/>
              </a:path>
              <a:path w="117475" h="410209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2483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82484" y="441197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297" y="146329"/>
                </a:moveTo>
                <a:lnTo>
                  <a:pt x="0" y="146329"/>
                </a:lnTo>
                <a:lnTo>
                  <a:pt x="0" y="265176"/>
                </a:lnTo>
                <a:lnTo>
                  <a:pt x="117297" y="265176"/>
                </a:lnTo>
                <a:lnTo>
                  <a:pt x="117297" y="146329"/>
                </a:lnTo>
                <a:close/>
              </a:path>
              <a:path w="117475" h="265429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82484" y="3974617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01"/>
                </a:lnTo>
                <a:lnTo>
                  <a:pt x="117297" y="263601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82484" y="2805709"/>
            <a:ext cx="117475" cy="993775"/>
          </a:xfrm>
          <a:custGeom>
            <a:avLst/>
            <a:gdLst/>
            <a:ahLst/>
            <a:cxnLst/>
            <a:rect l="l" t="t" r="r" b="b"/>
            <a:pathLst>
              <a:path w="117475" h="993775">
                <a:moveTo>
                  <a:pt x="117297" y="876325"/>
                </a:moveTo>
                <a:lnTo>
                  <a:pt x="0" y="876325"/>
                </a:lnTo>
                <a:lnTo>
                  <a:pt x="0" y="993622"/>
                </a:lnTo>
                <a:lnTo>
                  <a:pt x="117297" y="993622"/>
                </a:lnTo>
                <a:lnTo>
                  <a:pt x="117297" y="876325"/>
                </a:lnTo>
                <a:close/>
              </a:path>
              <a:path w="117475" h="993775">
                <a:moveTo>
                  <a:pt x="117297" y="729970"/>
                </a:moveTo>
                <a:lnTo>
                  <a:pt x="0" y="729970"/>
                </a:lnTo>
                <a:lnTo>
                  <a:pt x="0" y="847318"/>
                </a:lnTo>
                <a:lnTo>
                  <a:pt x="117297" y="847318"/>
                </a:lnTo>
                <a:lnTo>
                  <a:pt x="117297" y="729970"/>
                </a:lnTo>
                <a:close/>
              </a:path>
              <a:path w="117475" h="993775">
                <a:moveTo>
                  <a:pt x="117297" y="583692"/>
                </a:moveTo>
                <a:lnTo>
                  <a:pt x="0" y="583692"/>
                </a:lnTo>
                <a:lnTo>
                  <a:pt x="0" y="702551"/>
                </a:lnTo>
                <a:lnTo>
                  <a:pt x="117297" y="702551"/>
                </a:lnTo>
                <a:lnTo>
                  <a:pt x="117297" y="583692"/>
                </a:lnTo>
                <a:close/>
              </a:path>
              <a:path w="117475" h="993775">
                <a:moveTo>
                  <a:pt x="117297" y="437388"/>
                </a:moveTo>
                <a:lnTo>
                  <a:pt x="0" y="437388"/>
                </a:lnTo>
                <a:lnTo>
                  <a:pt x="0" y="556234"/>
                </a:lnTo>
                <a:lnTo>
                  <a:pt x="117297" y="556234"/>
                </a:lnTo>
                <a:lnTo>
                  <a:pt x="117297" y="437388"/>
                </a:lnTo>
                <a:close/>
              </a:path>
              <a:path w="117475" h="993775">
                <a:moveTo>
                  <a:pt x="117297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1084"/>
                </a:lnTo>
                <a:close/>
              </a:path>
              <a:path w="117475" h="993775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993775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82483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82484" y="1636801"/>
            <a:ext cx="117475" cy="701040"/>
          </a:xfrm>
          <a:custGeom>
            <a:avLst/>
            <a:gdLst/>
            <a:ahLst/>
            <a:cxnLst/>
            <a:rect l="l" t="t" r="r" b="b"/>
            <a:pathLst>
              <a:path w="117475" h="701039">
                <a:moveTo>
                  <a:pt x="117297" y="583692"/>
                </a:moveTo>
                <a:lnTo>
                  <a:pt x="0" y="583692"/>
                </a:lnTo>
                <a:lnTo>
                  <a:pt x="0" y="701014"/>
                </a:lnTo>
                <a:lnTo>
                  <a:pt x="117297" y="701014"/>
                </a:lnTo>
                <a:lnTo>
                  <a:pt x="117297" y="583692"/>
                </a:lnTo>
                <a:close/>
              </a:path>
              <a:path w="117475" h="701039">
                <a:moveTo>
                  <a:pt x="117297" y="437388"/>
                </a:moveTo>
                <a:lnTo>
                  <a:pt x="0" y="437388"/>
                </a:lnTo>
                <a:lnTo>
                  <a:pt x="0" y="556234"/>
                </a:lnTo>
                <a:lnTo>
                  <a:pt x="117297" y="556234"/>
                </a:lnTo>
                <a:lnTo>
                  <a:pt x="117297" y="437388"/>
                </a:lnTo>
                <a:close/>
              </a:path>
              <a:path w="117475" h="701039">
                <a:moveTo>
                  <a:pt x="117297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1084"/>
                </a:lnTo>
                <a:close/>
              </a:path>
              <a:path w="117475" h="701039">
                <a:moveTo>
                  <a:pt x="117297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4780"/>
                </a:lnTo>
                <a:close/>
              </a:path>
              <a:path w="117475" h="701039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82484" y="1197863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54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82484" y="612673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09">
                <a:moveTo>
                  <a:pt x="117297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2608"/>
                </a:lnTo>
                <a:close/>
              </a:path>
              <a:path w="117475" h="410209">
                <a:moveTo>
                  <a:pt x="117297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297" y="265150"/>
                </a:lnTo>
                <a:lnTo>
                  <a:pt x="117297" y="146304"/>
                </a:lnTo>
                <a:close/>
              </a:path>
              <a:path w="117475" h="410209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82484" y="2898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36180" y="455830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25"/>
                </a:lnTo>
                <a:lnTo>
                  <a:pt x="117322" y="265125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36180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6180" y="3535679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8937"/>
                </a:moveTo>
                <a:lnTo>
                  <a:pt x="0" y="438937"/>
                </a:lnTo>
                <a:lnTo>
                  <a:pt x="0" y="556260"/>
                </a:lnTo>
                <a:lnTo>
                  <a:pt x="117322" y="556260"/>
                </a:lnTo>
                <a:lnTo>
                  <a:pt x="117322" y="438937"/>
                </a:lnTo>
                <a:close/>
              </a:path>
              <a:path w="117475" h="556260">
                <a:moveTo>
                  <a:pt x="117322" y="292620"/>
                </a:moveTo>
                <a:lnTo>
                  <a:pt x="0" y="292620"/>
                </a:lnTo>
                <a:lnTo>
                  <a:pt x="0" y="409956"/>
                </a:lnTo>
                <a:lnTo>
                  <a:pt x="117322" y="409956"/>
                </a:lnTo>
                <a:lnTo>
                  <a:pt x="117322" y="292620"/>
                </a:lnTo>
                <a:close/>
              </a:path>
              <a:path w="117475" h="556260">
                <a:moveTo>
                  <a:pt x="117322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54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36180" y="1781581"/>
            <a:ext cx="117475" cy="1434465"/>
          </a:xfrm>
          <a:custGeom>
            <a:avLst/>
            <a:gdLst/>
            <a:ahLst/>
            <a:cxnLst/>
            <a:rect l="l" t="t" r="r" b="b"/>
            <a:pathLst>
              <a:path w="117475" h="1434464">
                <a:moveTo>
                  <a:pt x="117322" y="1315212"/>
                </a:moveTo>
                <a:lnTo>
                  <a:pt x="0" y="1315212"/>
                </a:lnTo>
                <a:lnTo>
                  <a:pt x="0" y="1434058"/>
                </a:lnTo>
                <a:lnTo>
                  <a:pt x="117322" y="1434058"/>
                </a:lnTo>
                <a:lnTo>
                  <a:pt x="117322" y="1315212"/>
                </a:lnTo>
                <a:close/>
              </a:path>
              <a:path w="117475" h="1434464">
                <a:moveTo>
                  <a:pt x="117322" y="1170432"/>
                </a:moveTo>
                <a:lnTo>
                  <a:pt x="0" y="1170432"/>
                </a:lnTo>
                <a:lnTo>
                  <a:pt x="0" y="1287754"/>
                </a:lnTo>
                <a:lnTo>
                  <a:pt x="117322" y="1287754"/>
                </a:lnTo>
                <a:lnTo>
                  <a:pt x="117322" y="1170432"/>
                </a:lnTo>
                <a:close/>
              </a:path>
              <a:path w="117475" h="1434464">
                <a:moveTo>
                  <a:pt x="117322" y="1024128"/>
                </a:moveTo>
                <a:lnTo>
                  <a:pt x="0" y="1024128"/>
                </a:lnTo>
                <a:lnTo>
                  <a:pt x="0" y="1141450"/>
                </a:lnTo>
                <a:lnTo>
                  <a:pt x="117322" y="1141450"/>
                </a:lnTo>
                <a:lnTo>
                  <a:pt x="117322" y="1024128"/>
                </a:lnTo>
                <a:close/>
              </a:path>
              <a:path w="117475" h="1434464">
                <a:moveTo>
                  <a:pt x="117322" y="877849"/>
                </a:moveTo>
                <a:lnTo>
                  <a:pt x="0" y="877849"/>
                </a:lnTo>
                <a:lnTo>
                  <a:pt x="0" y="995146"/>
                </a:lnTo>
                <a:lnTo>
                  <a:pt x="117322" y="995146"/>
                </a:lnTo>
                <a:lnTo>
                  <a:pt x="117322" y="877849"/>
                </a:lnTo>
                <a:close/>
              </a:path>
              <a:path w="117475" h="1434464">
                <a:moveTo>
                  <a:pt x="117322" y="731494"/>
                </a:moveTo>
                <a:lnTo>
                  <a:pt x="0" y="731494"/>
                </a:lnTo>
                <a:lnTo>
                  <a:pt x="0" y="848842"/>
                </a:lnTo>
                <a:lnTo>
                  <a:pt x="117322" y="848842"/>
                </a:lnTo>
                <a:lnTo>
                  <a:pt x="117322" y="731494"/>
                </a:lnTo>
                <a:close/>
              </a:path>
              <a:path w="117475" h="1434464">
                <a:moveTo>
                  <a:pt x="117322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7322" y="702538"/>
                </a:lnTo>
                <a:lnTo>
                  <a:pt x="117322" y="585241"/>
                </a:lnTo>
                <a:close/>
              </a:path>
              <a:path w="117475" h="1434464">
                <a:moveTo>
                  <a:pt x="117322" y="438912"/>
                </a:moveTo>
                <a:lnTo>
                  <a:pt x="0" y="438912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912"/>
                </a:lnTo>
                <a:close/>
              </a:path>
              <a:path w="117475" h="1434464">
                <a:moveTo>
                  <a:pt x="117322" y="292608"/>
                </a:moveTo>
                <a:lnTo>
                  <a:pt x="0" y="292608"/>
                </a:lnTo>
                <a:lnTo>
                  <a:pt x="0" y="411454"/>
                </a:lnTo>
                <a:lnTo>
                  <a:pt x="117322" y="411454"/>
                </a:lnTo>
                <a:lnTo>
                  <a:pt x="117322" y="292608"/>
                </a:lnTo>
                <a:close/>
              </a:path>
              <a:path w="117475" h="1434464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1434464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36180" y="149047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36180" y="758977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886"/>
                </a:lnTo>
                <a:close/>
              </a:path>
              <a:path w="117475" h="556260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556260">
                <a:moveTo>
                  <a:pt x="117322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304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36180" y="28981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7388"/>
                </a:moveTo>
                <a:lnTo>
                  <a:pt x="0" y="437388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7388"/>
                </a:lnTo>
                <a:close/>
              </a:path>
              <a:path w="117475" h="556260">
                <a:moveTo>
                  <a:pt x="117322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33"/>
                </a:lnTo>
                <a:close/>
              </a:path>
              <a:path w="117475" h="556260">
                <a:moveTo>
                  <a:pt x="117322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278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7322"/>
                </a:lnTo>
                <a:lnTo>
                  <a:pt x="117322" y="117322"/>
                </a:lnTo>
                <a:lnTo>
                  <a:pt x="117322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89876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89876" y="4120896"/>
            <a:ext cx="119380" cy="556260"/>
          </a:xfrm>
          <a:custGeom>
            <a:avLst/>
            <a:gdLst/>
            <a:ahLst/>
            <a:cxnLst/>
            <a:rect l="l" t="t" r="r" b="b"/>
            <a:pathLst>
              <a:path w="119379" h="556260">
                <a:moveTo>
                  <a:pt x="118846" y="437413"/>
                </a:moveTo>
                <a:lnTo>
                  <a:pt x="0" y="437413"/>
                </a:lnTo>
                <a:lnTo>
                  <a:pt x="0" y="556260"/>
                </a:lnTo>
                <a:lnTo>
                  <a:pt x="118846" y="556260"/>
                </a:lnTo>
                <a:lnTo>
                  <a:pt x="118846" y="437413"/>
                </a:lnTo>
                <a:close/>
              </a:path>
              <a:path w="119379" h="556260">
                <a:moveTo>
                  <a:pt x="118846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1084"/>
                </a:lnTo>
                <a:close/>
              </a:path>
              <a:path w="119379" h="556260">
                <a:moveTo>
                  <a:pt x="118846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29"/>
                </a:lnTo>
                <a:close/>
              </a:path>
              <a:path w="119379" h="5562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89876" y="382828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89876" y="3243097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582"/>
                </a:lnTo>
                <a:close/>
              </a:path>
              <a:path w="119379" h="410210">
                <a:moveTo>
                  <a:pt x="118846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8846" y="265163"/>
                </a:lnTo>
                <a:lnTo>
                  <a:pt x="118846" y="146304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89876" y="2074189"/>
            <a:ext cx="119380" cy="995680"/>
          </a:xfrm>
          <a:custGeom>
            <a:avLst/>
            <a:gdLst/>
            <a:ahLst/>
            <a:cxnLst/>
            <a:rect l="l" t="t" r="r" b="b"/>
            <a:pathLst>
              <a:path w="119379" h="995680">
                <a:moveTo>
                  <a:pt x="118846" y="877824"/>
                </a:moveTo>
                <a:lnTo>
                  <a:pt x="0" y="877824"/>
                </a:lnTo>
                <a:lnTo>
                  <a:pt x="0" y="995146"/>
                </a:lnTo>
                <a:lnTo>
                  <a:pt x="118846" y="995146"/>
                </a:lnTo>
                <a:lnTo>
                  <a:pt x="118846" y="877824"/>
                </a:lnTo>
                <a:close/>
              </a:path>
              <a:path w="119379" h="995680">
                <a:moveTo>
                  <a:pt x="118846" y="731520"/>
                </a:moveTo>
                <a:lnTo>
                  <a:pt x="0" y="731520"/>
                </a:lnTo>
                <a:lnTo>
                  <a:pt x="0" y="848842"/>
                </a:lnTo>
                <a:lnTo>
                  <a:pt x="118846" y="848842"/>
                </a:lnTo>
                <a:lnTo>
                  <a:pt x="118846" y="731520"/>
                </a:lnTo>
                <a:close/>
              </a:path>
              <a:path w="119379" h="995680">
                <a:moveTo>
                  <a:pt x="118846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8846" y="702538"/>
                </a:lnTo>
                <a:lnTo>
                  <a:pt x="118846" y="585241"/>
                </a:lnTo>
                <a:close/>
              </a:path>
              <a:path w="119379" h="995680">
                <a:moveTo>
                  <a:pt x="118846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8846" y="556234"/>
                </a:lnTo>
                <a:lnTo>
                  <a:pt x="118846" y="438886"/>
                </a:lnTo>
                <a:close/>
              </a:path>
              <a:path w="119379" h="995680">
                <a:moveTo>
                  <a:pt x="118846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33"/>
                </a:lnTo>
                <a:close/>
              </a:path>
              <a:path w="119379" h="995680">
                <a:moveTo>
                  <a:pt x="118846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304"/>
                </a:lnTo>
                <a:close/>
              </a:path>
              <a:path w="119379" h="99568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89876" y="178158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89876" y="1051585"/>
            <a:ext cx="119380" cy="556260"/>
          </a:xfrm>
          <a:custGeom>
            <a:avLst/>
            <a:gdLst/>
            <a:ahLst/>
            <a:cxnLst/>
            <a:rect l="l" t="t" r="r" b="b"/>
            <a:pathLst>
              <a:path w="119379" h="556260">
                <a:moveTo>
                  <a:pt x="118846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8846" y="556234"/>
                </a:lnTo>
                <a:lnTo>
                  <a:pt x="118846" y="438886"/>
                </a:lnTo>
                <a:close/>
              </a:path>
              <a:path w="119379" h="556260">
                <a:moveTo>
                  <a:pt x="118846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33"/>
                </a:lnTo>
                <a:close/>
              </a:path>
              <a:path w="119379" h="556260">
                <a:moveTo>
                  <a:pt x="118846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278"/>
                </a:lnTo>
                <a:close/>
              </a:path>
              <a:path w="119379" h="5562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89876" y="612673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30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26543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89876" y="3216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299"/>
                </a:lnTo>
                <a:lnTo>
                  <a:pt x="118846" y="117299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89876" y="2898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43571" y="470461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22"/>
                </a:lnTo>
                <a:lnTo>
                  <a:pt x="118847" y="118822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3572" y="3974617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08"/>
                </a:lnTo>
                <a:close/>
              </a:path>
              <a:path w="119379" h="410210">
                <a:moveTo>
                  <a:pt x="118846" y="146278"/>
                </a:moveTo>
                <a:lnTo>
                  <a:pt x="0" y="146278"/>
                </a:lnTo>
                <a:lnTo>
                  <a:pt x="0" y="263601"/>
                </a:lnTo>
                <a:lnTo>
                  <a:pt x="118846" y="263601"/>
                </a:lnTo>
                <a:lnTo>
                  <a:pt x="118846" y="146278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43571" y="368203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299"/>
                </a:lnTo>
                <a:lnTo>
                  <a:pt x="118847" y="117299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43572" y="3096793"/>
            <a:ext cx="119380" cy="411480"/>
          </a:xfrm>
          <a:custGeom>
            <a:avLst/>
            <a:gdLst/>
            <a:ahLst/>
            <a:cxnLst/>
            <a:rect l="l" t="t" r="r" b="b"/>
            <a:pathLst>
              <a:path w="119379" h="411479">
                <a:moveTo>
                  <a:pt x="118846" y="292608"/>
                </a:moveTo>
                <a:lnTo>
                  <a:pt x="0" y="292608"/>
                </a:lnTo>
                <a:lnTo>
                  <a:pt x="0" y="411467"/>
                </a:lnTo>
                <a:lnTo>
                  <a:pt x="118846" y="411467"/>
                </a:lnTo>
                <a:lnTo>
                  <a:pt x="118846" y="292608"/>
                </a:lnTo>
                <a:close/>
              </a:path>
              <a:path w="119379" h="411479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411479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43571" y="280570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43571" y="251307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43571" y="222049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43572" y="1781581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30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26543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43572" y="758977"/>
            <a:ext cx="119380" cy="702945"/>
          </a:xfrm>
          <a:custGeom>
            <a:avLst/>
            <a:gdLst/>
            <a:ahLst/>
            <a:cxnLst/>
            <a:rect l="l" t="t" r="r" b="b"/>
            <a:pathLst>
              <a:path w="119379" h="702944">
                <a:moveTo>
                  <a:pt x="118846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8846" y="702538"/>
                </a:lnTo>
                <a:lnTo>
                  <a:pt x="118846" y="585241"/>
                </a:lnTo>
                <a:close/>
              </a:path>
              <a:path w="119379" h="702944">
                <a:moveTo>
                  <a:pt x="118846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8846" y="556234"/>
                </a:lnTo>
                <a:lnTo>
                  <a:pt x="118846" y="438886"/>
                </a:lnTo>
                <a:close/>
              </a:path>
              <a:path w="119379" h="702944">
                <a:moveTo>
                  <a:pt x="118846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08"/>
                </a:lnTo>
                <a:close/>
              </a:path>
              <a:path w="119379" h="702944">
                <a:moveTo>
                  <a:pt x="118846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304"/>
                </a:lnTo>
                <a:close/>
              </a:path>
              <a:path w="119379" h="702944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43572" y="321614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59">
                <a:moveTo>
                  <a:pt x="118846" y="144754"/>
                </a:moveTo>
                <a:lnTo>
                  <a:pt x="0" y="144754"/>
                </a:lnTo>
                <a:lnTo>
                  <a:pt x="0" y="263601"/>
                </a:lnTo>
                <a:lnTo>
                  <a:pt x="118846" y="263601"/>
                </a:lnTo>
                <a:lnTo>
                  <a:pt x="118846" y="144754"/>
                </a:lnTo>
                <a:close/>
              </a:path>
              <a:path w="119379" h="264159">
                <a:moveTo>
                  <a:pt x="118846" y="0"/>
                </a:moveTo>
                <a:lnTo>
                  <a:pt x="0" y="0"/>
                </a:lnTo>
                <a:lnTo>
                  <a:pt x="0" y="117297"/>
                </a:lnTo>
                <a:lnTo>
                  <a:pt x="118846" y="117297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97268" y="49972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97268" y="455830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97268" y="4267224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97268" y="3682034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6265"/>
                </a:moveTo>
                <a:lnTo>
                  <a:pt x="0" y="146265"/>
                </a:lnTo>
                <a:lnTo>
                  <a:pt x="0" y="263601"/>
                </a:lnTo>
                <a:lnTo>
                  <a:pt x="118846" y="263601"/>
                </a:lnTo>
                <a:lnTo>
                  <a:pt x="118846" y="146265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297"/>
                </a:lnTo>
                <a:lnTo>
                  <a:pt x="118846" y="117297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97268" y="2952013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4780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7268" y="2220493"/>
            <a:ext cx="119380" cy="556260"/>
          </a:xfrm>
          <a:custGeom>
            <a:avLst/>
            <a:gdLst/>
            <a:ahLst/>
            <a:cxnLst/>
            <a:rect l="l" t="t" r="r" b="b"/>
            <a:pathLst>
              <a:path w="119379" h="556260">
                <a:moveTo>
                  <a:pt x="118846" y="438937"/>
                </a:moveTo>
                <a:lnTo>
                  <a:pt x="0" y="438937"/>
                </a:lnTo>
                <a:lnTo>
                  <a:pt x="0" y="556234"/>
                </a:lnTo>
                <a:lnTo>
                  <a:pt x="118846" y="556234"/>
                </a:lnTo>
                <a:lnTo>
                  <a:pt x="118846" y="438937"/>
                </a:lnTo>
                <a:close/>
              </a:path>
              <a:path w="119379" h="556260">
                <a:moveTo>
                  <a:pt x="118846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582"/>
                </a:lnTo>
                <a:close/>
              </a:path>
              <a:path w="119379" h="556260">
                <a:moveTo>
                  <a:pt x="118846" y="146329"/>
                </a:moveTo>
                <a:lnTo>
                  <a:pt x="0" y="146329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329"/>
                </a:lnTo>
                <a:close/>
              </a:path>
              <a:path w="119379" h="5562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7268" y="1490471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8846" y="409956"/>
                </a:lnTo>
                <a:lnTo>
                  <a:pt x="118846" y="291109"/>
                </a:lnTo>
                <a:close/>
              </a:path>
              <a:path w="119379" h="410210">
                <a:moveTo>
                  <a:pt x="118846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29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7268" y="119786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97268" y="46636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97268" y="28981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278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52488" y="4704613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21"/>
                </a:lnTo>
                <a:lnTo>
                  <a:pt x="117297" y="118821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52488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52488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52488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952488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52488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2488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2488" y="207418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52488" y="1490471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297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7297" y="409956"/>
                </a:lnTo>
                <a:lnTo>
                  <a:pt x="117297" y="291109"/>
                </a:lnTo>
                <a:close/>
              </a:path>
              <a:path w="117475" h="410210">
                <a:moveTo>
                  <a:pt x="117297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29"/>
                </a:lnTo>
                <a:close/>
              </a:path>
              <a:path w="117475" h="410210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52488" y="1051585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52488" y="61267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52488" y="17525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54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06183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06183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48" y="0"/>
                </a:moveTo>
                <a:lnTo>
                  <a:pt x="0" y="0"/>
                </a:lnTo>
                <a:lnTo>
                  <a:pt x="0" y="118847"/>
                </a:lnTo>
                <a:lnTo>
                  <a:pt x="117348" y="118847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06183" y="41208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06183" y="3535679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06183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06183" y="222049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06184" y="90528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264159">
                <a:moveTo>
                  <a:pt x="117348" y="0"/>
                </a:moveTo>
                <a:lnTo>
                  <a:pt x="0" y="0"/>
                </a:lnTo>
                <a:lnTo>
                  <a:pt x="0" y="117322"/>
                </a:lnTo>
                <a:lnTo>
                  <a:pt x="117348" y="117322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06183" y="289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59880" y="48508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59880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59880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59880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59880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59880" y="758977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59880" y="17526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13576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13576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13576" y="207418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13576" y="149047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13576" y="9052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13576" y="17526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67271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67271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67271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D2E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558783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558784" y="4411979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29">
                <a:moveTo>
                  <a:pt x="118846" y="146329"/>
                </a:moveTo>
                <a:lnTo>
                  <a:pt x="0" y="146329"/>
                </a:lnTo>
                <a:lnTo>
                  <a:pt x="0" y="265176"/>
                </a:lnTo>
                <a:lnTo>
                  <a:pt x="118846" y="265176"/>
                </a:lnTo>
                <a:lnTo>
                  <a:pt x="118846" y="146329"/>
                </a:lnTo>
                <a:close/>
              </a:path>
              <a:path w="119379" h="265429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558783" y="397461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58784" y="3243097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582"/>
                </a:lnTo>
                <a:close/>
              </a:path>
              <a:path w="119379" h="410210">
                <a:moveTo>
                  <a:pt x="118846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8846" y="265163"/>
                </a:lnTo>
                <a:lnTo>
                  <a:pt x="118846" y="146304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558783" y="280570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558783" y="23668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299"/>
                </a:lnTo>
                <a:lnTo>
                  <a:pt x="118847" y="117299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558784" y="1490471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29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558783" y="90528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558783" y="61267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47"/>
                </a:lnTo>
                <a:lnTo>
                  <a:pt x="118847" y="118847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58784" y="175259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59">
                <a:moveTo>
                  <a:pt x="118846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54"/>
                </a:lnTo>
                <a:close/>
              </a:path>
              <a:path w="119379" h="264159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412480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412480" y="29520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12480" y="251307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12480" y="119786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67700" y="455830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22" y="292582"/>
                </a:moveTo>
                <a:lnTo>
                  <a:pt x="0" y="292582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582"/>
                </a:lnTo>
                <a:close/>
              </a:path>
              <a:path w="117475" h="410210">
                <a:moveTo>
                  <a:pt x="117322" y="146304"/>
                </a:moveTo>
                <a:lnTo>
                  <a:pt x="0" y="146304"/>
                </a:lnTo>
                <a:lnTo>
                  <a:pt x="0" y="265125"/>
                </a:lnTo>
                <a:lnTo>
                  <a:pt x="117322" y="265125"/>
                </a:lnTo>
                <a:lnTo>
                  <a:pt x="117322" y="146304"/>
                </a:lnTo>
                <a:close/>
              </a:path>
              <a:path w="117475" h="41021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67700" y="41208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67700" y="3243097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7322" y="265163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67700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67700" y="222049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67700" y="1781580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267700" y="289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121395" y="48508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121395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121395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121396" y="353567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322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54"/>
                </a:lnTo>
                <a:close/>
              </a:path>
              <a:path w="117475" h="2641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121396" y="2952013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22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1084"/>
                </a:lnTo>
                <a:close/>
              </a:path>
              <a:path w="117475" h="410210">
                <a:moveTo>
                  <a:pt x="117322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4780"/>
                </a:lnTo>
                <a:close/>
              </a:path>
              <a:path w="117475" h="410210">
                <a:moveTo>
                  <a:pt x="117322" y="0"/>
                </a:moveTo>
                <a:lnTo>
                  <a:pt x="0" y="0"/>
                </a:lnTo>
                <a:lnTo>
                  <a:pt x="0" y="117322"/>
                </a:lnTo>
                <a:lnTo>
                  <a:pt x="117322" y="117322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21396" y="207418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22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33"/>
                </a:lnTo>
                <a:close/>
              </a:path>
              <a:path w="117475" h="410210">
                <a:moveTo>
                  <a:pt x="117322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304"/>
                </a:lnTo>
                <a:close/>
              </a:path>
              <a:path w="117475" h="41021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121396" y="1344218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22" y="146253"/>
                </a:moveTo>
                <a:lnTo>
                  <a:pt x="0" y="146253"/>
                </a:lnTo>
                <a:lnTo>
                  <a:pt x="0" y="263601"/>
                </a:lnTo>
                <a:lnTo>
                  <a:pt x="117322" y="263601"/>
                </a:lnTo>
                <a:lnTo>
                  <a:pt x="117322" y="146253"/>
                </a:lnTo>
                <a:close/>
              </a:path>
              <a:path w="117475" h="264159">
                <a:moveTo>
                  <a:pt x="117322" y="0"/>
                </a:moveTo>
                <a:lnTo>
                  <a:pt x="0" y="0"/>
                </a:lnTo>
                <a:lnTo>
                  <a:pt x="0" y="117297"/>
                </a:lnTo>
                <a:lnTo>
                  <a:pt x="117322" y="117297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121396" y="612673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09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410209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41020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121395" y="3216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975092" y="455830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297" y="146304"/>
                </a:moveTo>
                <a:lnTo>
                  <a:pt x="0" y="146304"/>
                </a:lnTo>
                <a:lnTo>
                  <a:pt x="0" y="265125"/>
                </a:lnTo>
                <a:lnTo>
                  <a:pt x="117297" y="265125"/>
                </a:lnTo>
                <a:lnTo>
                  <a:pt x="117297" y="146304"/>
                </a:lnTo>
                <a:close/>
              </a:path>
              <a:path w="117475" h="265429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975092" y="3974617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297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297" y="409930"/>
                </a:lnTo>
                <a:lnTo>
                  <a:pt x="117297" y="292608"/>
                </a:lnTo>
                <a:close/>
              </a:path>
              <a:path w="117475" h="410210">
                <a:moveTo>
                  <a:pt x="117297" y="146278"/>
                </a:moveTo>
                <a:lnTo>
                  <a:pt x="0" y="146278"/>
                </a:lnTo>
                <a:lnTo>
                  <a:pt x="0" y="263601"/>
                </a:lnTo>
                <a:lnTo>
                  <a:pt x="117297" y="263601"/>
                </a:lnTo>
                <a:lnTo>
                  <a:pt x="117297" y="146278"/>
                </a:lnTo>
                <a:close/>
              </a:path>
              <a:path w="117475" h="41021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975092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75092" y="207418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975092" y="163680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4780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975092" y="3216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975092" y="289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28788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28788" y="470461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48" y="0"/>
                </a:moveTo>
                <a:lnTo>
                  <a:pt x="0" y="0"/>
                </a:lnTo>
                <a:lnTo>
                  <a:pt x="0" y="118822"/>
                </a:lnTo>
                <a:lnTo>
                  <a:pt x="117348" y="118822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28788" y="4267225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348" y="144754"/>
                </a:moveTo>
                <a:lnTo>
                  <a:pt x="0" y="144754"/>
                </a:lnTo>
                <a:lnTo>
                  <a:pt x="0" y="263601"/>
                </a:lnTo>
                <a:lnTo>
                  <a:pt x="117348" y="263601"/>
                </a:lnTo>
                <a:lnTo>
                  <a:pt x="117348" y="144754"/>
                </a:lnTo>
                <a:close/>
              </a:path>
              <a:path w="117475" h="264160">
                <a:moveTo>
                  <a:pt x="117348" y="0"/>
                </a:moveTo>
                <a:lnTo>
                  <a:pt x="0" y="0"/>
                </a:lnTo>
                <a:lnTo>
                  <a:pt x="0" y="117322"/>
                </a:lnTo>
                <a:lnTo>
                  <a:pt x="117348" y="117322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828788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299"/>
                </a:lnTo>
                <a:lnTo>
                  <a:pt x="117348" y="117299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828788" y="2805709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48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7348" y="409930"/>
                </a:lnTo>
                <a:lnTo>
                  <a:pt x="117348" y="291084"/>
                </a:lnTo>
                <a:close/>
              </a:path>
              <a:path w="117475" h="410210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410210">
                <a:moveTo>
                  <a:pt x="117348" y="0"/>
                </a:moveTo>
                <a:lnTo>
                  <a:pt x="0" y="0"/>
                </a:lnTo>
                <a:lnTo>
                  <a:pt x="0" y="117322"/>
                </a:lnTo>
                <a:lnTo>
                  <a:pt x="117348" y="117322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828788" y="1927884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348" y="0"/>
                </a:moveTo>
                <a:lnTo>
                  <a:pt x="0" y="0"/>
                </a:lnTo>
                <a:lnTo>
                  <a:pt x="0" y="118847"/>
                </a:lnTo>
                <a:lnTo>
                  <a:pt x="117348" y="118847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28788" y="1197863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828788" y="612673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30">
                <a:moveTo>
                  <a:pt x="117348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48" y="265150"/>
                </a:lnTo>
                <a:lnTo>
                  <a:pt x="117348" y="146304"/>
                </a:lnTo>
                <a:close/>
              </a:path>
              <a:path w="117475" h="265430">
                <a:moveTo>
                  <a:pt x="117348" y="0"/>
                </a:moveTo>
                <a:lnTo>
                  <a:pt x="0" y="0"/>
                </a:lnTo>
                <a:lnTo>
                  <a:pt x="0" y="118846"/>
                </a:lnTo>
                <a:lnTo>
                  <a:pt x="117348" y="118846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28788" y="2898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682484" y="4704613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21"/>
                </a:lnTo>
                <a:lnTo>
                  <a:pt x="117297" y="118821"/>
                </a:lnTo>
                <a:lnTo>
                  <a:pt x="11729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682483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682483" y="382828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682483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82483" y="23668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682483" y="149047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682483" y="105158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82483" y="46636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536180" y="485089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322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29"/>
                </a:lnTo>
                <a:close/>
              </a:path>
              <a:path w="117475" h="2641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536180" y="441197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536180" y="41208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536180" y="3243097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7322" y="265163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536180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536180" y="13442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389876" y="49972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389876" y="397461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89876" y="309679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389876" y="163680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389876" y="46636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243571" y="49972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243571" y="455830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47"/>
                </a:lnTo>
                <a:lnTo>
                  <a:pt x="118847" y="118847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243571" y="29520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243571" y="207418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8847" y="0"/>
                </a:moveTo>
                <a:lnTo>
                  <a:pt x="0" y="0"/>
                </a:lnTo>
                <a:lnTo>
                  <a:pt x="0" y="118847"/>
                </a:lnTo>
                <a:lnTo>
                  <a:pt x="118847" y="118847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43571" y="163680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097268" y="1051584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52488" y="382828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952488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806183" y="3216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299"/>
                </a:lnTo>
                <a:lnTo>
                  <a:pt x="117348" y="117299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513576" y="280570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67271" y="46636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>
            <a:spLocks noGrp="1"/>
          </p:cNvSpPr>
          <p:nvPr>
            <p:ph type="title"/>
          </p:nvPr>
        </p:nvSpPr>
        <p:spPr>
          <a:xfrm>
            <a:off x="715073" y="147725"/>
            <a:ext cx="32981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>
                <a:latin typeface="+mn-lt"/>
              </a:rPr>
              <a:t>CONCLUSION</a:t>
            </a:r>
            <a:r>
              <a:rPr spc="-540" dirty="0">
                <a:latin typeface="+mn-lt"/>
              </a:rPr>
              <a:t> </a:t>
            </a:r>
            <a:r>
              <a:rPr spc="-755" dirty="0">
                <a:latin typeface="+mn-lt"/>
              </a:rPr>
              <a:t>:</a:t>
            </a:r>
          </a:p>
        </p:txBody>
      </p:sp>
      <p:sp>
        <p:nvSpPr>
          <p:cNvPr id="195" name="object 195"/>
          <p:cNvSpPr txBox="1"/>
          <p:nvPr/>
        </p:nvSpPr>
        <p:spPr>
          <a:xfrm>
            <a:off x="685038" y="1276413"/>
            <a:ext cx="5428615" cy="3151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5080" indent="-26034" algn="just">
              <a:lnSpc>
                <a:spcPct val="100000"/>
              </a:lnSpc>
              <a:spcBef>
                <a:spcPts val="95"/>
              </a:spcBef>
            </a:pPr>
            <a:r>
              <a:rPr sz="1700" spc="-155" dirty="0">
                <a:solidFill>
                  <a:srgbClr val="00111F"/>
                </a:solidFill>
                <a:latin typeface="Lucida Sans Unicode"/>
                <a:cs typeface="Lucida Sans Unicode"/>
              </a:rPr>
              <a:t>Our</a:t>
            </a:r>
            <a:r>
              <a:rPr sz="1700" spc="-15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goal</a:t>
            </a:r>
            <a:r>
              <a:rPr sz="1700" spc="23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is</a:t>
            </a:r>
            <a:r>
              <a:rPr sz="1700" spc="29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to</a:t>
            </a:r>
            <a:r>
              <a:rPr sz="1700" spc="31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5" dirty="0">
                <a:solidFill>
                  <a:srgbClr val="00111F"/>
                </a:solidFill>
                <a:latin typeface="Lucida Sans Unicode"/>
                <a:cs typeface="Lucida Sans Unicode"/>
              </a:rPr>
              <a:t>develop</a:t>
            </a:r>
            <a:r>
              <a:rPr sz="1700" spc="2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32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secure,</a:t>
            </a:r>
            <a:r>
              <a:rPr sz="1700" spc="26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portable</a:t>
            </a:r>
            <a:r>
              <a:rPr sz="1700" spc="26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40" dirty="0">
                <a:solidFill>
                  <a:srgbClr val="00111F"/>
                </a:solidFill>
                <a:latin typeface="Lucida Sans Unicode"/>
                <a:cs typeface="Lucida Sans Unicode"/>
              </a:rPr>
              <a:t>and 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ready</a:t>
            </a:r>
            <a:r>
              <a:rPr sz="1700" spc="29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to 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75" dirty="0">
                <a:solidFill>
                  <a:srgbClr val="00111F"/>
                </a:solidFill>
                <a:latin typeface="Lucida Sans Unicode"/>
                <a:cs typeface="Lucida Sans Unicode"/>
              </a:rPr>
              <a:t>d</a:t>
            </a:r>
            <a:r>
              <a:rPr sz="1700" spc="-130" dirty="0">
                <a:solidFill>
                  <a:srgbClr val="00111F"/>
                </a:solidFill>
                <a:latin typeface="Lucida Sans Unicode"/>
                <a:cs typeface="Lucida Sans Unicode"/>
              </a:rPr>
              <a:t>ep</a:t>
            </a:r>
            <a:r>
              <a:rPr sz="1700" spc="-85" dirty="0">
                <a:solidFill>
                  <a:srgbClr val="00111F"/>
                </a:solidFill>
                <a:latin typeface="Lucida Sans Unicode"/>
                <a:cs typeface="Lucida Sans Unicode"/>
              </a:rPr>
              <a:t>l</a:t>
            </a:r>
            <a:r>
              <a:rPr sz="1700" spc="-185" dirty="0">
                <a:solidFill>
                  <a:srgbClr val="00111F"/>
                </a:solidFill>
                <a:latin typeface="Lucida Sans Unicode"/>
                <a:cs typeface="Lucida Sans Unicode"/>
              </a:rPr>
              <a:t>o</a:t>
            </a:r>
            <a:r>
              <a:rPr sz="1700" spc="-75" dirty="0">
                <a:solidFill>
                  <a:srgbClr val="00111F"/>
                </a:solidFill>
                <a:latin typeface="Lucida Sans Unicode"/>
                <a:cs typeface="Lucida Sans Unicode"/>
              </a:rPr>
              <a:t>y</a:t>
            </a:r>
            <a:r>
              <a:rPr sz="1700" spc="19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70" dirty="0">
                <a:solidFill>
                  <a:srgbClr val="00111F"/>
                </a:solidFill>
                <a:latin typeface="Lucida Sans Unicode"/>
                <a:cs typeface="Lucida Sans Unicode"/>
              </a:rPr>
              <a:t>RFI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D</a:t>
            </a:r>
            <a:r>
              <a:rPr sz="1700" spc="-225" dirty="0">
                <a:solidFill>
                  <a:srgbClr val="00111F"/>
                </a:solidFill>
                <a:latin typeface="Lucida Sans Unicode"/>
                <a:cs typeface="Lucida Sans Unicode"/>
              </a:rPr>
              <a:t>-</a:t>
            </a:r>
            <a:r>
              <a:rPr sz="1700" spc="-140" dirty="0">
                <a:solidFill>
                  <a:srgbClr val="00111F"/>
                </a:solidFill>
                <a:latin typeface="Lucida Sans Unicode"/>
                <a:cs typeface="Lucida Sans Unicode"/>
              </a:rPr>
              <a:t>b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114" dirty="0">
                <a:solidFill>
                  <a:srgbClr val="00111F"/>
                </a:solidFill>
                <a:latin typeface="Lucida Sans Unicode"/>
                <a:cs typeface="Lucida Sans Unicode"/>
              </a:rPr>
              <a:t>sed</a:t>
            </a:r>
            <a:r>
              <a:rPr sz="1700" spc="229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114" dirty="0">
                <a:solidFill>
                  <a:srgbClr val="00111F"/>
                </a:solidFill>
                <a:latin typeface="Lucida Sans Unicode"/>
                <a:cs typeface="Lucida Sans Unicode"/>
              </a:rPr>
              <a:t>ttendance.</a:t>
            </a:r>
            <a:r>
              <a:rPr sz="1700" spc="21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The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75" dirty="0">
                <a:solidFill>
                  <a:srgbClr val="00111F"/>
                </a:solidFill>
                <a:latin typeface="Lucida Sans Unicode"/>
                <a:cs typeface="Lucida Sans Unicode"/>
              </a:rPr>
              <a:t>sy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stem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provides</a:t>
            </a:r>
            <a:r>
              <a:rPr sz="1700" spc="-15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65" dirty="0">
                <a:solidFill>
                  <a:srgbClr val="00111F"/>
                </a:solidFill>
                <a:latin typeface="Lucida Sans Unicode"/>
                <a:cs typeface="Lucida Sans Unicode"/>
              </a:rPr>
              <a:t>a  </a:t>
            </a:r>
            <a:r>
              <a:rPr sz="1700" spc="-114" dirty="0">
                <a:solidFill>
                  <a:srgbClr val="00111F"/>
                </a:solidFill>
                <a:latin typeface="Lucida Sans Unicode"/>
                <a:cs typeface="Lucida Sans Unicode"/>
              </a:rPr>
              <a:t>practical </a:t>
            </a:r>
            <a:r>
              <a:rPr sz="1700" spc="-140" dirty="0">
                <a:solidFill>
                  <a:srgbClr val="00111F"/>
                </a:solidFill>
                <a:latin typeface="Lucida Sans Unicode"/>
                <a:cs typeface="Lucida Sans Unicode"/>
              </a:rPr>
              <a:t>and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efficient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solution 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for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monitoring</a:t>
            </a:r>
            <a:r>
              <a:rPr sz="1700" spc="-13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student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 a</a:t>
            </a:r>
            <a:r>
              <a:rPr sz="1700" spc="-45" dirty="0">
                <a:solidFill>
                  <a:srgbClr val="00111F"/>
                </a:solidFill>
                <a:latin typeface="Lucida Sans Unicode"/>
                <a:cs typeface="Lucida Sans Unicode"/>
              </a:rPr>
              <a:t>t</a:t>
            </a:r>
            <a:r>
              <a:rPr sz="1700" spc="-50" dirty="0">
                <a:solidFill>
                  <a:srgbClr val="00111F"/>
                </a:solidFill>
                <a:latin typeface="Lucida Sans Unicode"/>
                <a:cs typeface="Lucida Sans Unicode"/>
              </a:rPr>
              <a:t>t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endance</a:t>
            </a:r>
            <a:r>
              <a:rPr sz="1700" spc="20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55" dirty="0">
                <a:solidFill>
                  <a:srgbClr val="00111F"/>
                </a:solidFill>
                <a:latin typeface="Lucida Sans Unicode"/>
                <a:cs typeface="Lucida Sans Unicode"/>
              </a:rPr>
              <a:t>o</a:t>
            </a:r>
            <a:r>
              <a:rPr sz="1700" spc="-145" dirty="0">
                <a:solidFill>
                  <a:srgbClr val="00111F"/>
                </a:solidFill>
                <a:latin typeface="Lucida Sans Unicode"/>
                <a:cs typeface="Lucida Sans Unicode"/>
              </a:rPr>
              <a:t>n</a:t>
            </a:r>
            <a:r>
              <a:rPr sz="1700" spc="18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19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l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130" dirty="0">
                <a:solidFill>
                  <a:srgbClr val="00111F"/>
                </a:solidFill>
                <a:latin typeface="Lucida Sans Unicode"/>
                <a:cs typeface="Lucida Sans Unicode"/>
              </a:rPr>
              <a:t>rge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sc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114" dirty="0">
                <a:solidFill>
                  <a:srgbClr val="00111F"/>
                </a:solidFill>
                <a:latin typeface="Lucida Sans Unicode"/>
                <a:cs typeface="Lucida Sans Unicode"/>
              </a:rPr>
              <a:t>l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e</a:t>
            </a:r>
            <a:r>
              <a:rPr sz="1700" spc="-180" dirty="0">
                <a:solidFill>
                  <a:srgbClr val="00111F"/>
                </a:solidFill>
                <a:latin typeface="Lucida Sans Unicode"/>
                <a:cs typeface="Lucida Sans Unicode"/>
              </a:rPr>
              <a:t>.</a:t>
            </a:r>
            <a:r>
              <a:rPr sz="1700" spc="18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The</a:t>
            </a:r>
            <a:r>
              <a:rPr sz="1700" spc="20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proposed</a:t>
            </a:r>
            <a:r>
              <a:rPr sz="1700" spc="18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45" dirty="0">
                <a:solidFill>
                  <a:srgbClr val="00111F"/>
                </a:solidFill>
                <a:latin typeface="Lucida Sans Unicode"/>
                <a:cs typeface="Lucida Sans Unicode"/>
              </a:rPr>
              <a:t>t</a:t>
            </a:r>
            <a:r>
              <a:rPr sz="1700" spc="-50" dirty="0">
                <a:solidFill>
                  <a:srgbClr val="00111F"/>
                </a:solidFill>
                <a:latin typeface="Lucida Sans Unicode"/>
                <a:cs typeface="Lucida Sans Unicode"/>
              </a:rPr>
              <a:t>t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endance 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monitoring</a:t>
            </a:r>
            <a:r>
              <a:rPr sz="1700" spc="-17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system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uses</a:t>
            </a:r>
            <a:r>
              <a:rPr sz="1700" spc="-15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the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concept</a:t>
            </a:r>
            <a:r>
              <a:rPr sz="1700" spc="-17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of</a:t>
            </a:r>
            <a:r>
              <a:rPr sz="1700" spc="-15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40" dirty="0">
                <a:solidFill>
                  <a:srgbClr val="00111F"/>
                </a:solidFill>
                <a:latin typeface="Lucida Sans Unicode"/>
                <a:cs typeface="Lucida Sans Unicode"/>
              </a:rPr>
              <a:t>IoT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to</a:t>
            </a:r>
            <a:r>
              <a:rPr sz="1700" spc="-17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50" dirty="0">
                <a:solidFill>
                  <a:srgbClr val="00111F"/>
                </a:solidFill>
                <a:latin typeface="Lucida Sans Unicode"/>
                <a:cs typeface="Lucida Sans Unicode"/>
              </a:rPr>
              <a:t>log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and</a:t>
            </a:r>
            <a:r>
              <a:rPr sz="1700" spc="-14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fetch</a:t>
            </a:r>
            <a:r>
              <a:rPr sz="1700" spc="-17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data </a:t>
            </a:r>
            <a:r>
              <a:rPr sz="1700" spc="-49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00111F"/>
                </a:solidFill>
                <a:latin typeface="Lucida Sans Unicode"/>
                <a:cs typeface="Lucida Sans Unicode"/>
              </a:rPr>
              <a:t>on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the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5" dirty="0">
                <a:solidFill>
                  <a:srgbClr val="00111F"/>
                </a:solidFill>
                <a:latin typeface="Lucida Sans Unicode"/>
                <a:cs typeface="Lucida Sans Unicode"/>
              </a:rPr>
              <a:t>server/cloud</a:t>
            </a:r>
            <a:r>
              <a:rPr sz="1700" spc="254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40" dirty="0">
                <a:solidFill>
                  <a:srgbClr val="00111F"/>
                </a:solidFill>
                <a:latin typeface="Lucida Sans Unicode"/>
                <a:cs typeface="Lucida Sans Unicode"/>
              </a:rPr>
              <a:t>and</a:t>
            </a:r>
            <a:r>
              <a:rPr sz="1700" spc="22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make 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it</a:t>
            </a:r>
            <a:r>
              <a:rPr sz="1700" spc="32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available for</a:t>
            </a:r>
            <a:r>
              <a:rPr sz="1700" spc="29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the 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user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 anytime</a:t>
            </a:r>
            <a:r>
              <a:rPr sz="1700" spc="204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nd</a:t>
            </a:r>
            <a:r>
              <a:rPr sz="1700" spc="-14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anywhere.</a:t>
            </a:r>
            <a:r>
              <a:rPr sz="1700" spc="204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For</a:t>
            </a:r>
            <a:r>
              <a:rPr sz="1700" spc="-17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future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w</a:t>
            </a:r>
            <a:r>
              <a:rPr sz="1700" spc="-80" dirty="0">
                <a:solidFill>
                  <a:srgbClr val="00111F"/>
                </a:solidFill>
                <a:latin typeface="Lucida Sans Unicode"/>
                <a:cs typeface="Lucida Sans Unicode"/>
              </a:rPr>
              <a:t>o</a:t>
            </a:r>
            <a:r>
              <a:rPr sz="1700" spc="-150" dirty="0">
                <a:solidFill>
                  <a:srgbClr val="00111F"/>
                </a:solidFill>
                <a:latin typeface="Lucida Sans Unicode"/>
                <a:cs typeface="Lucida Sans Unicode"/>
              </a:rPr>
              <a:t>rk</a:t>
            </a:r>
            <a:r>
              <a:rPr sz="1700" spc="-170" dirty="0">
                <a:solidFill>
                  <a:srgbClr val="00111F"/>
                </a:solidFill>
                <a:latin typeface="Lucida Sans Unicode"/>
                <a:cs typeface="Lucida Sans Unicode"/>
              </a:rPr>
              <a:t>,</a:t>
            </a:r>
            <a:r>
              <a:rPr sz="1700" spc="17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55" dirty="0">
                <a:solidFill>
                  <a:srgbClr val="00111F"/>
                </a:solidFill>
                <a:latin typeface="Lucida Sans Unicode"/>
                <a:cs typeface="Lucida Sans Unicode"/>
              </a:rPr>
              <a:t>we</a:t>
            </a:r>
            <a:r>
              <a:rPr sz="1700" spc="204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would</a:t>
            </a:r>
            <a:r>
              <a:rPr sz="1700" spc="18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lso</a:t>
            </a:r>
            <a:r>
              <a:rPr sz="1700" spc="20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l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i</a:t>
            </a:r>
            <a:r>
              <a:rPr sz="1700" spc="-210" dirty="0">
                <a:solidFill>
                  <a:srgbClr val="00111F"/>
                </a:solidFill>
                <a:latin typeface="Lucida Sans Unicode"/>
                <a:cs typeface="Lucida Sans Unicode"/>
              </a:rPr>
              <a:t>k</a:t>
            </a:r>
            <a:r>
              <a:rPr sz="1700" spc="-65" dirty="0">
                <a:solidFill>
                  <a:srgbClr val="00111F"/>
                </a:solidFill>
                <a:latin typeface="Lucida Sans Unicode"/>
                <a:cs typeface="Lucida Sans Unicode"/>
              </a:rPr>
              <a:t>e 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to</a:t>
            </a:r>
            <a:r>
              <a:rPr sz="1700" spc="18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give</a:t>
            </a:r>
            <a:r>
              <a:rPr sz="1700" spc="20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130" dirty="0">
                <a:solidFill>
                  <a:srgbClr val="00111F"/>
                </a:solidFill>
                <a:latin typeface="Lucida Sans Unicode"/>
                <a:cs typeface="Lucida Sans Unicode"/>
              </a:rPr>
              <a:t>cc</a:t>
            </a:r>
            <a:r>
              <a:rPr sz="1700" spc="-80" dirty="0">
                <a:solidFill>
                  <a:srgbClr val="00111F"/>
                </a:solidFill>
                <a:latin typeface="Lucida Sans Unicode"/>
                <a:cs typeface="Lucida Sans Unicode"/>
              </a:rPr>
              <a:t>ess</a:t>
            </a:r>
            <a:r>
              <a:rPr sz="1700" spc="19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to</a:t>
            </a:r>
            <a:r>
              <a:rPr sz="1700" spc="-17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stu</a:t>
            </a:r>
            <a:r>
              <a:rPr sz="1700" spc="-130" dirty="0">
                <a:solidFill>
                  <a:srgbClr val="00111F"/>
                </a:solidFill>
                <a:latin typeface="Lucida Sans Unicode"/>
                <a:cs typeface="Lucida Sans Unicode"/>
              </a:rPr>
              <a:t>d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ents</a:t>
            </a:r>
            <a:r>
              <a:rPr sz="1700" spc="-17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5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150" dirty="0">
                <a:solidFill>
                  <a:srgbClr val="00111F"/>
                </a:solidFill>
                <a:latin typeface="Lucida Sans Unicode"/>
                <a:cs typeface="Lucida Sans Unicode"/>
              </a:rPr>
              <a:t>b</a:t>
            </a:r>
            <a:r>
              <a:rPr sz="1700" spc="-114" dirty="0">
                <a:solidFill>
                  <a:srgbClr val="00111F"/>
                </a:solidFill>
                <a:latin typeface="Lucida Sans Unicode"/>
                <a:cs typeface="Lucida Sans Unicode"/>
              </a:rPr>
              <a:t>out</a:t>
            </a:r>
            <a:r>
              <a:rPr sz="1700" spc="-15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their</a:t>
            </a:r>
            <a:r>
              <a:rPr sz="1700" spc="-15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8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65" dirty="0">
                <a:solidFill>
                  <a:srgbClr val="00111F"/>
                </a:solidFill>
                <a:latin typeface="Lucida Sans Unicode"/>
                <a:cs typeface="Lucida Sans Unicode"/>
              </a:rPr>
              <a:t>t</a:t>
            </a:r>
            <a:r>
              <a:rPr sz="1700" spc="-114" dirty="0">
                <a:solidFill>
                  <a:srgbClr val="00111F"/>
                </a:solidFill>
                <a:latin typeface="Lucida Sans Unicode"/>
                <a:cs typeface="Lucida Sans Unicode"/>
              </a:rPr>
              <a:t>tendanc</a:t>
            </a:r>
            <a:r>
              <a:rPr sz="1700" spc="-130" dirty="0">
                <a:solidFill>
                  <a:srgbClr val="00111F"/>
                </a:solidFill>
                <a:latin typeface="Lucida Sans Unicode"/>
                <a:cs typeface="Lucida Sans Unicode"/>
              </a:rPr>
              <a:t>e,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75" dirty="0">
                <a:solidFill>
                  <a:srgbClr val="00111F"/>
                </a:solidFill>
                <a:latin typeface="Lucida Sans Unicode"/>
                <a:cs typeface="Lucida Sans Unicode"/>
              </a:rPr>
              <a:t>s</a:t>
            </a:r>
            <a:r>
              <a:rPr sz="1700" spc="-145" dirty="0">
                <a:solidFill>
                  <a:srgbClr val="00111F"/>
                </a:solidFill>
                <a:latin typeface="Lucida Sans Unicode"/>
                <a:cs typeface="Lucida Sans Unicode"/>
              </a:rPr>
              <a:t>o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55" dirty="0">
                <a:solidFill>
                  <a:srgbClr val="00111F"/>
                </a:solidFill>
                <a:latin typeface="Lucida Sans Unicode"/>
                <a:cs typeface="Lucida Sans Unicode"/>
              </a:rPr>
              <a:t>t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hey</a:t>
            </a:r>
            <a:r>
              <a:rPr sz="1700" spc="-15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can  </a:t>
            </a:r>
            <a:r>
              <a:rPr sz="1700" spc="-114" dirty="0">
                <a:solidFill>
                  <a:srgbClr val="00111F"/>
                </a:solidFill>
                <a:latin typeface="Lucida Sans Unicode"/>
                <a:cs typeface="Lucida Sans Unicode"/>
              </a:rPr>
              <a:t>l</a:t>
            </a:r>
            <a:r>
              <a:rPr sz="1700" spc="-165" dirty="0">
                <a:solidFill>
                  <a:srgbClr val="00111F"/>
                </a:solidFill>
                <a:latin typeface="Lucida Sans Unicode"/>
                <a:cs typeface="Lucida Sans Unicode"/>
              </a:rPr>
              <a:t>og</a:t>
            </a:r>
            <a:r>
              <a:rPr sz="1700" spc="-15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in</a:t>
            </a:r>
            <a:r>
              <a:rPr sz="1700" spc="19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nd</a:t>
            </a:r>
            <a:r>
              <a:rPr sz="1700" spc="204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check</a:t>
            </a:r>
            <a:r>
              <a:rPr sz="1700" spc="18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55" dirty="0">
                <a:solidFill>
                  <a:srgbClr val="00111F"/>
                </a:solidFill>
                <a:latin typeface="Lucida Sans Unicode"/>
                <a:cs typeface="Lucida Sans Unicode"/>
              </a:rPr>
              <a:t>t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heir</a:t>
            </a:r>
            <a:r>
              <a:rPr sz="1700" spc="19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a</a:t>
            </a:r>
            <a:r>
              <a:rPr sz="1700" spc="-45" dirty="0">
                <a:solidFill>
                  <a:srgbClr val="00111F"/>
                </a:solidFill>
                <a:latin typeface="Lucida Sans Unicode"/>
                <a:cs typeface="Lucida Sans Unicode"/>
              </a:rPr>
              <a:t>t</a:t>
            </a:r>
            <a:r>
              <a:rPr sz="1700" spc="-50" dirty="0">
                <a:solidFill>
                  <a:srgbClr val="00111F"/>
                </a:solidFill>
                <a:latin typeface="Lucida Sans Unicode"/>
                <a:cs typeface="Lucida Sans Unicode"/>
              </a:rPr>
              <a:t>t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endance</a:t>
            </a:r>
            <a:r>
              <a:rPr sz="1700" spc="21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20" dirty="0">
                <a:solidFill>
                  <a:srgbClr val="00111F"/>
                </a:solidFill>
                <a:latin typeface="Lucida Sans Unicode"/>
                <a:cs typeface="Lucida Sans Unicode"/>
              </a:rPr>
              <a:t>r</a:t>
            </a:r>
            <a:r>
              <a:rPr sz="1700" spc="-140" dirty="0">
                <a:solidFill>
                  <a:srgbClr val="00111F"/>
                </a:solidFill>
                <a:latin typeface="Lucida Sans Unicode"/>
                <a:cs typeface="Lucida Sans Unicode"/>
              </a:rPr>
              <a:t>em</a:t>
            </a:r>
            <a:r>
              <a:rPr sz="1700" spc="-125" dirty="0">
                <a:solidFill>
                  <a:srgbClr val="00111F"/>
                </a:solidFill>
                <a:latin typeface="Lucida Sans Unicode"/>
                <a:cs typeface="Lucida Sans Unicode"/>
              </a:rPr>
              <a:t>o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te</a:t>
            </a:r>
            <a:r>
              <a:rPr sz="1700" spc="-70" dirty="0">
                <a:solidFill>
                  <a:srgbClr val="00111F"/>
                </a:solidFill>
                <a:latin typeface="Lucida Sans Unicode"/>
                <a:cs typeface="Lucida Sans Unicode"/>
              </a:rPr>
              <a:t>l</a:t>
            </a:r>
            <a:r>
              <a:rPr sz="1700" spc="-125" dirty="0">
                <a:solidFill>
                  <a:srgbClr val="00111F"/>
                </a:solidFill>
                <a:latin typeface="Lucida Sans Unicode"/>
                <a:cs typeface="Lucida Sans Unicode"/>
              </a:rPr>
              <a:t>y.</a:t>
            </a:r>
            <a:r>
              <a:rPr sz="1700" spc="20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15" dirty="0">
                <a:solidFill>
                  <a:srgbClr val="00111F"/>
                </a:solidFill>
                <a:latin typeface="Lucida Sans Unicode"/>
                <a:cs typeface="Lucida Sans Unicode"/>
              </a:rPr>
              <a:t>W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e</a:t>
            </a:r>
            <a:r>
              <a:rPr sz="1700" spc="-14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w</a:t>
            </a:r>
            <a:r>
              <a:rPr sz="1700" spc="-80" dirty="0">
                <a:solidFill>
                  <a:srgbClr val="00111F"/>
                </a:solidFill>
                <a:latin typeface="Lucida Sans Unicode"/>
                <a:cs typeface="Lucida Sans Unicode"/>
              </a:rPr>
              <a:t>o</a:t>
            </a:r>
            <a:r>
              <a:rPr sz="1700" spc="-125" dirty="0">
                <a:solidFill>
                  <a:srgbClr val="00111F"/>
                </a:solidFill>
                <a:latin typeface="Lucida Sans Unicode"/>
                <a:cs typeface="Lucida Sans Unicode"/>
              </a:rPr>
              <a:t>uld 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integrate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the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entire 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system </a:t>
            </a:r>
            <a:r>
              <a:rPr sz="1700" spc="-85" dirty="0">
                <a:solidFill>
                  <a:srgbClr val="00111F"/>
                </a:solidFill>
                <a:latin typeface="Lucida Sans Unicode"/>
                <a:cs typeface="Lucida Sans Unicode"/>
              </a:rPr>
              <a:t>with </a:t>
            </a:r>
            <a:r>
              <a:rPr sz="1700" spc="-90" dirty="0">
                <a:solidFill>
                  <a:srgbClr val="00111F"/>
                </a:solidFill>
                <a:latin typeface="Lucida Sans Unicode"/>
                <a:cs typeface="Lucida Sans Unicode"/>
              </a:rPr>
              <a:t>a </a:t>
            </a:r>
            <a:r>
              <a:rPr sz="1700" spc="-135" dirty="0">
                <a:solidFill>
                  <a:srgbClr val="00111F"/>
                </a:solidFill>
                <a:latin typeface="Lucida Sans Unicode"/>
                <a:cs typeface="Lucida Sans Unicode"/>
              </a:rPr>
              <a:t>mobile </a:t>
            </a:r>
            <a:r>
              <a:rPr sz="1700" spc="-140" dirty="0">
                <a:solidFill>
                  <a:srgbClr val="00111F"/>
                </a:solidFill>
                <a:latin typeface="Lucida Sans Unicode"/>
                <a:cs typeface="Lucida Sans Unicode"/>
              </a:rPr>
              <a:t>phone </a:t>
            </a:r>
            <a:r>
              <a:rPr sz="1700" spc="-125" dirty="0">
                <a:solidFill>
                  <a:srgbClr val="00111F"/>
                </a:solidFill>
                <a:latin typeface="Lucida Sans Unicode"/>
                <a:cs typeface="Lucida Sans Unicode"/>
              </a:rPr>
              <a:t>application 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so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85" dirty="0">
                <a:solidFill>
                  <a:srgbClr val="00111F"/>
                </a:solidFill>
                <a:latin typeface="Lucida Sans Unicode"/>
                <a:cs typeface="Lucida Sans Unicode"/>
              </a:rPr>
              <a:t>that</a:t>
            </a:r>
            <a:r>
              <a:rPr sz="1700" spc="-16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all</a:t>
            </a:r>
            <a:r>
              <a:rPr sz="1700" spc="204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10" dirty="0">
                <a:solidFill>
                  <a:srgbClr val="00111F"/>
                </a:solidFill>
                <a:latin typeface="Lucida Sans Unicode"/>
                <a:cs typeface="Lucida Sans Unicode"/>
              </a:rPr>
              <a:t>functionality</a:t>
            </a:r>
            <a:r>
              <a:rPr sz="1700" spc="-18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5" dirty="0">
                <a:solidFill>
                  <a:srgbClr val="00111F"/>
                </a:solidFill>
                <a:latin typeface="Lucida Sans Unicode"/>
                <a:cs typeface="Lucida Sans Unicode"/>
              </a:rPr>
              <a:t>is</a:t>
            </a:r>
            <a:r>
              <a:rPr sz="1700" spc="20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45" dirty="0">
                <a:solidFill>
                  <a:srgbClr val="00111F"/>
                </a:solidFill>
                <a:latin typeface="Lucida Sans Unicode"/>
                <a:cs typeface="Lucida Sans Unicode"/>
              </a:rPr>
              <a:t>on</a:t>
            </a:r>
            <a:r>
              <a:rPr sz="1700" spc="-15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95" dirty="0">
                <a:solidFill>
                  <a:srgbClr val="00111F"/>
                </a:solidFill>
                <a:latin typeface="Lucida Sans Unicode"/>
                <a:cs typeface="Lucida Sans Unicode"/>
              </a:rPr>
              <a:t>the</a:t>
            </a:r>
            <a:r>
              <a:rPr sz="1700" spc="200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40" dirty="0">
                <a:solidFill>
                  <a:srgbClr val="00111F"/>
                </a:solidFill>
                <a:latin typeface="Lucida Sans Unicode"/>
                <a:cs typeface="Lucida Sans Unicode"/>
              </a:rPr>
              <a:t>mobile</a:t>
            </a:r>
            <a:r>
              <a:rPr sz="1700" spc="215" dirty="0">
                <a:solidFill>
                  <a:srgbClr val="00111F"/>
                </a:solidFill>
                <a:latin typeface="Lucida Sans Unicode"/>
                <a:cs typeface="Lucida Sans Unicode"/>
              </a:rPr>
              <a:t> </a:t>
            </a:r>
            <a:r>
              <a:rPr sz="1700" spc="-100" dirty="0">
                <a:solidFill>
                  <a:srgbClr val="00111F"/>
                </a:solidFill>
                <a:latin typeface="Lucida Sans Unicode"/>
                <a:cs typeface="Lucida Sans Unicode"/>
              </a:rPr>
              <a:t>itself.</a:t>
            </a:r>
            <a:endParaRPr sz="1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046" y="506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21395" y="28980"/>
            <a:ext cx="993775" cy="5085715"/>
            <a:chOff x="8121395" y="28980"/>
            <a:chExt cx="993775" cy="5085715"/>
          </a:xfrm>
        </p:grpSpPr>
        <p:sp>
          <p:nvSpPr>
            <p:cNvPr id="4" name="object 4"/>
            <p:cNvSpPr/>
            <p:nvPr/>
          </p:nvSpPr>
          <p:spPr>
            <a:xfrm>
              <a:off x="8851392" y="28981"/>
              <a:ext cx="264160" cy="5085715"/>
            </a:xfrm>
            <a:custGeom>
              <a:avLst/>
              <a:gdLst/>
              <a:ahLst/>
              <a:cxnLst/>
              <a:rect l="l" t="t" r="r" b="b"/>
              <a:pathLst>
                <a:path w="264159" h="5085715">
                  <a:moveTo>
                    <a:pt x="117348" y="4968240"/>
                  </a:moveTo>
                  <a:lnTo>
                    <a:pt x="0" y="4968240"/>
                  </a:lnTo>
                  <a:lnTo>
                    <a:pt x="0" y="5085562"/>
                  </a:lnTo>
                  <a:lnTo>
                    <a:pt x="117348" y="5085562"/>
                  </a:lnTo>
                  <a:lnTo>
                    <a:pt x="117348" y="4968240"/>
                  </a:lnTo>
                  <a:close/>
                </a:path>
                <a:path w="264159" h="5085715">
                  <a:moveTo>
                    <a:pt x="117348" y="4675632"/>
                  </a:moveTo>
                  <a:lnTo>
                    <a:pt x="0" y="4675632"/>
                  </a:lnTo>
                  <a:lnTo>
                    <a:pt x="0" y="4794453"/>
                  </a:lnTo>
                  <a:lnTo>
                    <a:pt x="117348" y="4794453"/>
                  </a:lnTo>
                  <a:lnTo>
                    <a:pt x="117348" y="4675632"/>
                  </a:lnTo>
                  <a:close/>
                </a:path>
                <a:path w="264159" h="5085715">
                  <a:moveTo>
                    <a:pt x="117348" y="4238244"/>
                  </a:moveTo>
                  <a:lnTo>
                    <a:pt x="0" y="4238244"/>
                  </a:lnTo>
                  <a:lnTo>
                    <a:pt x="0" y="4355566"/>
                  </a:lnTo>
                  <a:lnTo>
                    <a:pt x="117348" y="4355566"/>
                  </a:lnTo>
                  <a:lnTo>
                    <a:pt x="117348" y="4238244"/>
                  </a:lnTo>
                  <a:close/>
                </a:path>
                <a:path w="264159" h="5085715">
                  <a:moveTo>
                    <a:pt x="117348" y="4091914"/>
                  </a:moveTo>
                  <a:lnTo>
                    <a:pt x="0" y="4091914"/>
                  </a:lnTo>
                  <a:lnTo>
                    <a:pt x="0" y="4209237"/>
                  </a:lnTo>
                  <a:lnTo>
                    <a:pt x="117348" y="4209237"/>
                  </a:lnTo>
                  <a:lnTo>
                    <a:pt x="117348" y="4091914"/>
                  </a:lnTo>
                  <a:close/>
                </a:path>
                <a:path w="264159" h="5085715">
                  <a:moveTo>
                    <a:pt x="117348" y="3799319"/>
                  </a:moveTo>
                  <a:lnTo>
                    <a:pt x="0" y="3799319"/>
                  </a:lnTo>
                  <a:lnTo>
                    <a:pt x="0" y="3916654"/>
                  </a:lnTo>
                  <a:lnTo>
                    <a:pt x="117348" y="3916654"/>
                  </a:lnTo>
                  <a:lnTo>
                    <a:pt x="117348" y="3799319"/>
                  </a:lnTo>
                  <a:close/>
                </a:path>
                <a:path w="264159" h="5085715">
                  <a:moveTo>
                    <a:pt x="117348" y="3653053"/>
                  </a:moveTo>
                  <a:lnTo>
                    <a:pt x="0" y="3653053"/>
                  </a:lnTo>
                  <a:lnTo>
                    <a:pt x="0" y="3770350"/>
                  </a:lnTo>
                  <a:lnTo>
                    <a:pt x="117348" y="3770350"/>
                  </a:lnTo>
                  <a:lnTo>
                    <a:pt x="117348" y="3653053"/>
                  </a:lnTo>
                  <a:close/>
                </a:path>
                <a:path w="264159" h="5085715">
                  <a:moveTo>
                    <a:pt x="117348" y="3067812"/>
                  </a:moveTo>
                  <a:lnTo>
                    <a:pt x="0" y="3067812"/>
                  </a:lnTo>
                  <a:lnTo>
                    <a:pt x="0" y="3186658"/>
                  </a:lnTo>
                  <a:lnTo>
                    <a:pt x="117348" y="3186658"/>
                  </a:lnTo>
                  <a:lnTo>
                    <a:pt x="117348" y="3067812"/>
                  </a:lnTo>
                  <a:close/>
                </a:path>
                <a:path w="264159" h="5085715">
                  <a:moveTo>
                    <a:pt x="117348" y="2923032"/>
                  </a:moveTo>
                  <a:lnTo>
                    <a:pt x="0" y="2923032"/>
                  </a:lnTo>
                  <a:lnTo>
                    <a:pt x="0" y="3040354"/>
                  </a:lnTo>
                  <a:lnTo>
                    <a:pt x="117348" y="3040354"/>
                  </a:lnTo>
                  <a:lnTo>
                    <a:pt x="117348" y="2923032"/>
                  </a:lnTo>
                  <a:close/>
                </a:path>
                <a:path w="264159" h="5085715">
                  <a:moveTo>
                    <a:pt x="117348" y="2776728"/>
                  </a:moveTo>
                  <a:lnTo>
                    <a:pt x="0" y="2776728"/>
                  </a:lnTo>
                  <a:lnTo>
                    <a:pt x="0" y="2894050"/>
                  </a:lnTo>
                  <a:lnTo>
                    <a:pt x="117348" y="2894050"/>
                  </a:lnTo>
                  <a:lnTo>
                    <a:pt x="117348" y="2776728"/>
                  </a:lnTo>
                  <a:close/>
                </a:path>
                <a:path w="264159" h="5085715">
                  <a:moveTo>
                    <a:pt x="117348" y="2630449"/>
                  </a:moveTo>
                  <a:lnTo>
                    <a:pt x="0" y="2630449"/>
                  </a:lnTo>
                  <a:lnTo>
                    <a:pt x="0" y="2747746"/>
                  </a:lnTo>
                  <a:lnTo>
                    <a:pt x="117348" y="2747746"/>
                  </a:lnTo>
                  <a:lnTo>
                    <a:pt x="117348" y="2630449"/>
                  </a:lnTo>
                  <a:close/>
                </a:path>
                <a:path w="264159" h="5085715">
                  <a:moveTo>
                    <a:pt x="117348" y="2337841"/>
                  </a:moveTo>
                  <a:lnTo>
                    <a:pt x="0" y="2337841"/>
                  </a:lnTo>
                  <a:lnTo>
                    <a:pt x="0" y="2455138"/>
                  </a:lnTo>
                  <a:lnTo>
                    <a:pt x="117348" y="2455138"/>
                  </a:lnTo>
                  <a:lnTo>
                    <a:pt x="117348" y="2337841"/>
                  </a:lnTo>
                  <a:close/>
                </a:path>
                <a:path w="264159" h="5085715">
                  <a:moveTo>
                    <a:pt x="117348" y="2045208"/>
                  </a:moveTo>
                  <a:lnTo>
                    <a:pt x="0" y="2045208"/>
                  </a:lnTo>
                  <a:lnTo>
                    <a:pt x="0" y="2164054"/>
                  </a:lnTo>
                  <a:lnTo>
                    <a:pt x="117348" y="2164054"/>
                  </a:lnTo>
                  <a:lnTo>
                    <a:pt x="117348" y="2045208"/>
                  </a:lnTo>
                  <a:close/>
                </a:path>
                <a:path w="264159" h="5085715">
                  <a:moveTo>
                    <a:pt x="117348" y="1898904"/>
                  </a:moveTo>
                  <a:lnTo>
                    <a:pt x="0" y="1898904"/>
                  </a:lnTo>
                  <a:lnTo>
                    <a:pt x="0" y="2017750"/>
                  </a:lnTo>
                  <a:lnTo>
                    <a:pt x="117348" y="2017750"/>
                  </a:lnTo>
                  <a:lnTo>
                    <a:pt x="117348" y="1898904"/>
                  </a:lnTo>
                  <a:close/>
                </a:path>
                <a:path w="264159" h="5085715">
                  <a:moveTo>
                    <a:pt x="117348" y="1607820"/>
                  </a:moveTo>
                  <a:lnTo>
                    <a:pt x="0" y="1607820"/>
                  </a:lnTo>
                  <a:lnTo>
                    <a:pt x="0" y="1725142"/>
                  </a:lnTo>
                  <a:lnTo>
                    <a:pt x="117348" y="1725142"/>
                  </a:lnTo>
                  <a:lnTo>
                    <a:pt x="117348" y="1607820"/>
                  </a:lnTo>
                  <a:close/>
                </a:path>
                <a:path w="264159" h="5085715">
                  <a:moveTo>
                    <a:pt x="117348" y="1461490"/>
                  </a:moveTo>
                  <a:lnTo>
                    <a:pt x="0" y="1461490"/>
                  </a:lnTo>
                  <a:lnTo>
                    <a:pt x="0" y="1578838"/>
                  </a:lnTo>
                  <a:lnTo>
                    <a:pt x="117348" y="1578838"/>
                  </a:lnTo>
                  <a:lnTo>
                    <a:pt x="117348" y="1461490"/>
                  </a:lnTo>
                  <a:close/>
                </a:path>
                <a:path w="264159" h="5085715">
                  <a:moveTo>
                    <a:pt x="117348" y="1315237"/>
                  </a:moveTo>
                  <a:lnTo>
                    <a:pt x="0" y="1315237"/>
                  </a:lnTo>
                  <a:lnTo>
                    <a:pt x="0" y="1432534"/>
                  </a:lnTo>
                  <a:lnTo>
                    <a:pt x="117348" y="1432534"/>
                  </a:lnTo>
                  <a:lnTo>
                    <a:pt x="117348" y="1315237"/>
                  </a:lnTo>
                  <a:close/>
                </a:path>
                <a:path w="264159" h="5085715">
                  <a:moveTo>
                    <a:pt x="117348" y="1168882"/>
                  </a:moveTo>
                  <a:lnTo>
                    <a:pt x="0" y="1168882"/>
                  </a:lnTo>
                  <a:lnTo>
                    <a:pt x="0" y="1286230"/>
                  </a:lnTo>
                  <a:lnTo>
                    <a:pt x="117348" y="1286230"/>
                  </a:lnTo>
                  <a:lnTo>
                    <a:pt x="117348" y="1168882"/>
                  </a:lnTo>
                  <a:close/>
                </a:path>
                <a:path w="264159" h="5085715">
                  <a:moveTo>
                    <a:pt x="117348" y="729996"/>
                  </a:moveTo>
                  <a:lnTo>
                    <a:pt x="0" y="729996"/>
                  </a:lnTo>
                  <a:lnTo>
                    <a:pt x="0" y="848842"/>
                  </a:lnTo>
                  <a:lnTo>
                    <a:pt x="117348" y="848842"/>
                  </a:lnTo>
                  <a:lnTo>
                    <a:pt x="117348" y="729996"/>
                  </a:lnTo>
                  <a:close/>
                </a:path>
                <a:path w="264159" h="5085715">
                  <a:moveTo>
                    <a:pt x="117348" y="583692"/>
                  </a:moveTo>
                  <a:lnTo>
                    <a:pt x="0" y="583692"/>
                  </a:lnTo>
                  <a:lnTo>
                    <a:pt x="0" y="702538"/>
                  </a:lnTo>
                  <a:lnTo>
                    <a:pt x="117348" y="702538"/>
                  </a:lnTo>
                  <a:lnTo>
                    <a:pt x="117348" y="583692"/>
                  </a:lnTo>
                  <a:close/>
                </a:path>
                <a:path w="264159" h="5085715">
                  <a:moveTo>
                    <a:pt x="117348" y="292633"/>
                  </a:moveTo>
                  <a:lnTo>
                    <a:pt x="0" y="292633"/>
                  </a:lnTo>
                  <a:lnTo>
                    <a:pt x="0" y="409930"/>
                  </a:lnTo>
                  <a:lnTo>
                    <a:pt x="117348" y="409930"/>
                  </a:lnTo>
                  <a:lnTo>
                    <a:pt x="117348" y="292633"/>
                  </a:lnTo>
                  <a:close/>
                </a:path>
                <a:path w="264159" h="5085715">
                  <a:moveTo>
                    <a:pt x="117348" y="146278"/>
                  </a:moveTo>
                  <a:lnTo>
                    <a:pt x="0" y="146278"/>
                  </a:lnTo>
                  <a:lnTo>
                    <a:pt x="0" y="263626"/>
                  </a:lnTo>
                  <a:lnTo>
                    <a:pt x="117348" y="263626"/>
                  </a:lnTo>
                  <a:lnTo>
                    <a:pt x="117348" y="146278"/>
                  </a:lnTo>
                  <a:close/>
                </a:path>
                <a:path w="264159" h="5085715">
                  <a:moveTo>
                    <a:pt x="117348" y="0"/>
                  </a:moveTo>
                  <a:lnTo>
                    <a:pt x="0" y="0"/>
                  </a:lnTo>
                  <a:lnTo>
                    <a:pt x="0" y="117322"/>
                  </a:lnTo>
                  <a:lnTo>
                    <a:pt x="117348" y="117322"/>
                  </a:lnTo>
                  <a:lnTo>
                    <a:pt x="117348" y="0"/>
                  </a:lnTo>
                  <a:close/>
                </a:path>
                <a:path w="264159" h="5085715">
                  <a:moveTo>
                    <a:pt x="263601" y="4968240"/>
                  </a:moveTo>
                  <a:lnTo>
                    <a:pt x="146304" y="4968240"/>
                  </a:lnTo>
                  <a:lnTo>
                    <a:pt x="146304" y="5085562"/>
                  </a:lnTo>
                  <a:lnTo>
                    <a:pt x="263601" y="5085562"/>
                  </a:lnTo>
                  <a:lnTo>
                    <a:pt x="263601" y="4968240"/>
                  </a:lnTo>
                  <a:close/>
                </a:path>
                <a:path w="264159" h="5085715">
                  <a:moveTo>
                    <a:pt x="263601" y="4821910"/>
                  </a:moveTo>
                  <a:lnTo>
                    <a:pt x="146304" y="4821910"/>
                  </a:lnTo>
                  <a:lnTo>
                    <a:pt x="146304" y="4939258"/>
                  </a:lnTo>
                  <a:lnTo>
                    <a:pt x="263601" y="4939258"/>
                  </a:lnTo>
                  <a:lnTo>
                    <a:pt x="263601" y="4821910"/>
                  </a:lnTo>
                  <a:close/>
                </a:path>
                <a:path w="264159" h="5085715">
                  <a:moveTo>
                    <a:pt x="263601" y="4675632"/>
                  </a:moveTo>
                  <a:lnTo>
                    <a:pt x="146304" y="4675632"/>
                  </a:lnTo>
                  <a:lnTo>
                    <a:pt x="146304" y="4794453"/>
                  </a:lnTo>
                  <a:lnTo>
                    <a:pt x="263601" y="4794453"/>
                  </a:lnTo>
                  <a:lnTo>
                    <a:pt x="263601" y="4675632"/>
                  </a:lnTo>
                  <a:close/>
                </a:path>
                <a:path w="264159" h="5085715">
                  <a:moveTo>
                    <a:pt x="263601" y="4529328"/>
                  </a:moveTo>
                  <a:lnTo>
                    <a:pt x="146304" y="4529328"/>
                  </a:lnTo>
                  <a:lnTo>
                    <a:pt x="146304" y="4648174"/>
                  </a:lnTo>
                  <a:lnTo>
                    <a:pt x="263601" y="4648174"/>
                  </a:lnTo>
                  <a:lnTo>
                    <a:pt x="263601" y="4529328"/>
                  </a:lnTo>
                  <a:close/>
                </a:path>
                <a:path w="264159" h="5085715">
                  <a:moveTo>
                    <a:pt x="263601" y="4382998"/>
                  </a:moveTo>
                  <a:lnTo>
                    <a:pt x="146304" y="4382998"/>
                  </a:lnTo>
                  <a:lnTo>
                    <a:pt x="146304" y="4501845"/>
                  </a:lnTo>
                  <a:lnTo>
                    <a:pt x="263601" y="4501845"/>
                  </a:lnTo>
                  <a:lnTo>
                    <a:pt x="263601" y="4382998"/>
                  </a:lnTo>
                  <a:close/>
                </a:path>
                <a:path w="264159" h="5085715">
                  <a:moveTo>
                    <a:pt x="263601" y="4238244"/>
                  </a:moveTo>
                  <a:lnTo>
                    <a:pt x="146304" y="4238244"/>
                  </a:lnTo>
                  <a:lnTo>
                    <a:pt x="146304" y="4355566"/>
                  </a:lnTo>
                  <a:lnTo>
                    <a:pt x="263601" y="4355566"/>
                  </a:lnTo>
                  <a:lnTo>
                    <a:pt x="263601" y="4238244"/>
                  </a:lnTo>
                  <a:close/>
                </a:path>
                <a:path w="264159" h="5085715">
                  <a:moveTo>
                    <a:pt x="263601" y="4091914"/>
                  </a:moveTo>
                  <a:lnTo>
                    <a:pt x="146304" y="4091914"/>
                  </a:lnTo>
                  <a:lnTo>
                    <a:pt x="146304" y="4209237"/>
                  </a:lnTo>
                  <a:lnTo>
                    <a:pt x="263601" y="4209237"/>
                  </a:lnTo>
                  <a:lnTo>
                    <a:pt x="263601" y="4091914"/>
                  </a:lnTo>
                  <a:close/>
                </a:path>
                <a:path w="264159" h="5085715">
                  <a:moveTo>
                    <a:pt x="263601" y="3945636"/>
                  </a:moveTo>
                  <a:lnTo>
                    <a:pt x="146304" y="3945636"/>
                  </a:lnTo>
                  <a:lnTo>
                    <a:pt x="146304" y="4062958"/>
                  </a:lnTo>
                  <a:lnTo>
                    <a:pt x="263601" y="4062958"/>
                  </a:lnTo>
                  <a:lnTo>
                    <a:pt x="263601" y="3945636"/>
                  </a:lnTo>
                  <a:close/>
                </a:path>
                <a:path w="264159" h="5085715">
                  <a:moveTo>
                    <a:pt x="263601" y="3799319"/>
                  </a:moveTo>
                  <a:lnTo>
                    <a:pt x="146304" y="3799319"/>
                  </a:lnTo>
                  <a:lnTo>
                    <a:pt x="146304" y="3916654"/>
                  </a:lnTo>
                  <a:lnTo>
                    <a:pt x="263601" y="3916654"/>
                  </a:lnTo>
                  <a:lnTo>
                    <a:pt x="263601" y="3799319"/>
                  </a:lnTo>
                  <a:close/>
                </a:path>
                <a:path w="264159" h="5085715">
                  <a:moveTo>
                    <a:pt x="263601" y="3653053"/>
                  </a:moveTo>
                  <a:lnTo>
                    <a:pt x="146304" y="3653053"/>
                  </a:lnTo>
                  <a:lnTo>
                    <a:pt x="146304" y="3770350"/>
                  </a:lnTo>
                  <a:lnTo>
                    <a:pt x="263601" y="3770350"/>
                  </a:lnTo>
                  <a:lnTo>
                    <a:pt x="263601" y="3653053"/>
                  </a:lnTo>
                  <a:close/>
                </a:path>
                <a:path w="264159" h="5085715">
                  <a:moveTo>
                    <a:pt x="263601" y="3506698"/>
                  </a:moveTo>
                  <a:lnTo>
                    <a:pt x="146304" y="3506698"/>
                  </a:lnTo>
                  <a:lnTo>
                    <a:pt x="146304" y="3624046"/>
                  </a:lnTo>
                  <a:lnTo>
                    <a:pt x="263601" y="3624046"/>
                  </a:lnTo>
                  <a:lnTo>
                    <a:pt x="263601" y="3506698"/>
                  </a:lnTo>
                  <a:close/>
                </a:path>
                <a:path w="264159" h="5085715">
                  <a:moveTo>
                    <a:pt x="263601" y="3360420"/>
                  </a:moveTo>
                  <a:lnTo>
                    <a:pt x="146304" y="3360420"/>
                  </a:lnTo>
                  <a:lnTo>
                    <a:pt x="146304" y="3479279"/>
                  </a:lnTo>
                  <a:lnTo>
                    <a:pt x="263601" y="3479279"/>
                  </a:lnTo>
                  <a:lnTo>
                    <a:pt x="263601" y="3360420"/>
                  </a:lnTo>
                  <a:close/>
                </a:path>
                <a:path w="264159" h="5085715">
                  <a:moveTo>
                    <a:pt x="263601" y="3214116"/>
                  </a:moveTo>
                  <a:lnTo>
                    <a:pt x="146304" y="3214116"/>
                  </a:lnTo>
                  <a:lnTo>
                    <a:pt x="146304" y="3332962"/>
                  </a:lnTo>
                  <a:lnTo>
                    <a:pt x="263601" y="3332962"/>
                  </a:lnTo>
                  <a:lnTo>
                    <a:pt x="263601" y="3214116"/>
                  </a:lnTo>
                  <a:close/>
                </a:path>
                <a:path w="264159" h="5085715">
                  <a:moveTo>
                    <a:pt x="263601" y="3067812"/>
                  </a:moveTo>
                  <a:lnTo>
                    <a:pt x="146304" y="3067812"/>
                  </a:lnTo>
                  <a:lnTo>
                    <a:pt x="146304" y="3186658"/>
                  </a:lnTo>
                  <a:lnTo>
                    <a:pt x="263601" y="3186658"/>
                  </a:lnTo>
                  <a:lnTo>
                    <a:pt x="263601" y="3067812"/>
                  </a:lnTo>
                  <a:close/>
                </a:path>
                <a:path w="264159" h="5085715">
                  <a:moveTo>
                    <a:pt x="263601" y="2923032"/>
                  </a:moveTo>
                  <a:lnTo>
                    <a:pt x="146304" y="2923032"/>
                  </a:lnTo>
                  <a:lnTo>
                    <a:pt x="146304" y="3040354"/>
                  </a:lnTo>
                  <a:lnTo>
                    <a:pt x="263601" y="3040354"/>
                  </a:lnTo>
                  <a:lnTo>
                    <a:pt x="263601" y="2923032"/>
                  </a:lnTo>
                  <a:close/>
                </a:path>
                <a:path w="264159" h="5085715">
                  <a:moveTo>
                    <a:pt x="263601" y="2776728"/>
                  </a:moveTo>
                  <a:lnTo>
                    <a:pt x="146304" y="2776728"/>
                  </a:lnTo>
                  <a:lnTo>
                    <a:pt x="146304" y="2894050"/>
                  </a:lnTo>
                  <a:lnTo>
                    <a:pt x="263601" y="2894050"/>
                  </a:lnTo>
                  <a:lnTo>
                    <a:pt x="263601" y="2776728"/>
                  </a:lnTo>
                  <a:close/>
                </a:path>
                <a:path w="264159" h="5085715">
                  <a:moveTo>
                    <a:pt x="263601" y="2630449"/>
                  </a:moveTo>
                  <a:lnTo>
                    <a:pt x="146304" y="2630449"/>
                  </a:lnTo>
                  <a:lnTo>
                    <a:pt x="146304" y="2747746"/>
                  </a:lnTo>
                  <a:lnTo>
                    <a:pt x="263601" y="2747746"/>
                  </a:lnTo>
                  <a:lnTo>
                    <a:pt x="263601" y="2630449"/>
                  </a:lnTo>
                  <a:close/>
                </a:path>
                <a:path w="264159" h="5085715">
                  <a:moveTo>
                    <a:pt x="263601" y="2484094"/>
                  </a:moveTo>
                  <a:lnTo>
                    <a:pt x="146304" y="2484094"/>
                  </a:lnTo>
                  <a:lnTo>
                    <a:pt x="146304" y="2601442"/>
                  </a:lnTo>
                  <a:lnTo>
                    <a:pt x="263601" y="2601442"/>
                  </a:lnTo>
                  <a:lnTo>
                    <a:pt x="263601" y="2484094"/>
                  </a:lnTo>
                  <a:close/>
                </a:path>
                <a:path w="264159" h="5085715">
                  <a:moveTo>
                    <a:pt x="263601" y="2337841"/>
                  </a:moveTo>
                  <a:lnTo>
                    <a:pt x="146304" y="2337841"/>
                  </a:lnTo>
                  <a:lnTo>
                    <a:pt x="146304" y="2455138"/>
                  </a:lnTo>
                  <a:lnTo>
                    <a:pt x="263601" y="2455138"/>
                  </a:lnTo>
                  <a:lnTo>
                    <a:pt x="263601" y="2337841"/>
                  </a:lnTo>
                  <a:close/>
                </a:path>
                <a:path w="264159" h="5085715">
                  <a:moveTo>
                    <a:pt x="263601" y="2191512"/>
                  </a:moveTo>
                  <a:lnTo>
                    <a:pt x="146304" y="2191512"/>
                  </a:lnTo>
                  <a:lnTo>
                    <a:pt x="146304" y="2308834"/>
                  </a:lnTo>
                  <a:lnTo>
                    <a:pt x="263601" y="2308834"/>
                  </a:lnTo>
                  <a:lnTo>
                    <a:pt x="263601" y="2191512"/>
                  </a:lnTo>
                  <a:close/>
                </a:path>
                <a:path w="264159" h="5085715">
                  <a:moveTo>
                    <a:pt x="263601" y="2045208"/>
                  </a:moveTo>
                  <a:lnTo>
                    <a:pt x="146304" y="2045208"/>
                  </a:lnTo>
                  <a:lnTo>
                    <a:pt x="146304" y="2164054"/>
                  </a:lnTo>
                  <a:lnTo>
                    <a:pt x="263601" y="2164054"/>
                  </a:lnTo>
                  <a:lnTo>
                    <a:pt x="263601" y="2045208"/>
                  </a:lnTo>
                  <a:close/>
                </a:path>
                <a:path w="264159" h="5085715">
                  <a:moveTo>
                    <a:pt x="263601" y="1898904"/>
                  </a:moveTo>
                  <a:lnTo>
                    <a:pt x="146304" y="1898904"/>
                  </a:lnTo>
                  <a:lnTo>
                    <a:pt x="146304" y="2017750"/>
                  </a:lnTo>
                  <a:lnTo>
                    <a:pt x="263601" y="2017750"/>
                  </a:lnTo>
                  <a:lnTo>
                    <a:pt x="263601" y="1898904"/>
                  </a:lnTo>
                  <a:close/>
                </a:path>
                <a:path w="264159" h="5085715">
                  <a:moveTo>
                    <a:pt x="263601" y="1752600"/>
                  </a:moveTo>
                  <a:lnTo>
                    <a:pt x="146304" y="1752600"/>
                  </a:lnTo>
                  <a:lnTo>
                    <a:pt x="146304" y="1871446"/>
                  </a:lnTo>
                  <a:lnTo>
                    <a:pt x="263601" y="1871446"/>
                  </a:lnTo>
                  <a:lnTo>
                    <a:pt x="263601" y="1752600"/>
                  </a:lnTo>
                  <a:close/>
                </a:path>
                <a:path w="264159" h="5085715">
                  <a:moveTo>
                    <a:pt x="263601" y="1607820"/>
                  </a:moveTo>
                  <a:lnTo>
                    <a:pt x="146304" y="1607820"/>
                  </a:lnTo>
                  <a:lnTo>
                    <a:pt x="146304" y="1725142"/>
                  </a:lnTo>
                  <a:lnTo>
                    <a:pt x="263601" y="1725142"/>
                  </a:lnTo>
                  <a:lnTo>
                    <a:pt x="263601" y="1607820"/>
                  </a:lnTo>
                  <a:close/>
                </a:path>
                <a:path w="264159" h="5085715">
                  <a:moveTo>
                    <a:pt x="263601" y="1461490"/>
                  </a:moveTo>
                  <a:lnTo>
                    <a:pt x="146304" y="1461490"/>
                  </a:lnTo>
                  <a:lnTo>
                    <a:pt x="146304" y="1578838"/>
                  </a:lnTo>
                  <a:lnTo>
                    <a:pt x="263601" y="1578838"/>
                  </a:lnTo>
                  <a:lnTo>
                    <a:pt x="263601" y="1461490"/>
                  </a:lnTo>
                  <a:close/>
                </a:path>
                <a:path w="264159" h="5085715">
                  <a:moveTo>
                    <a:pt x="263601" y="1315237"/>
                  </a:moveTo>
                  <a:lnTo>
                    <a:pt x="146304" y="1315237"/>
                  </a:lnTo>
                  <a:lnTo>
                    <a:pt x="146304" y="1432534"/>
                  </a:lnTo>
                  <a:lnTo>
                    <a:pt x="263601" y="1432534"/>
                  </a:lnTo>
                  <a:lnTo>
                    <a:pt x="263601" y="1315237"/>
                  </a:lnTo>
                  <a:close/>
                </a:path>
                <a:path w="264159" h="5085715">
                  <a:moveTo>
                    <a:pt x="263601" y="1168882"/>
                  </a:moveTo>
                  <a:lnTo>
                    <a:pt x="146304" y="1168882"/>
                  </a:lnTo>
                  <a:lnTo>
                    <a:pt x="146304" y="1286230"/>
                  </a:lnTo>
                  <a:lnTo>
                    <a:pt x="263601" y="1286230"/>
                  </a:lnTo>
                  <a:lnTo>
                    <a:pt x="263601" y="1168882"/>
                  </a:lnTo>
                  <a:close/>
                </a:path>
                <a:path w="264159" h="5085715">
                  <a:moveTo>
                    <a:pt x="263601" y="1022604"/>
                  </a:moveTo>
                  <a:lnTo>
                    <a:pt x="146304" y="1022604"/>
                  </a:lnTo>
                  <a:lnTo>
                    <a:pt x="146304" y="1139926"/>
                  </a:lnTo>
                  <a:lnTo>
                    <a:pt x="263601" y="1139926"/>
                  </a:lnTo>
                  <a:lnTo>
                    <a:pt x="263601" y="1022604"/>
                  </a:lnTo>
                  <a:close/>
                </a:path>
                <a:path w="264159" h="5085715">
                  <a:moveTo>
                    <a:pt x="263601" y="876300"/>
                  </a:moveTo>
                  <a:lnTo>
                    <a:pt x="146304" y="876300"/>
                  </a:lnTo>
                  <a:lnTo>
                    <a:pt x="146304" y="993622"/>
                  </a:lnTo>
                  <a:lnTo>
                    <a:pt x="263601" y="993622"/>
                  </a:lnTo>
                  <a:lnTo>
                    <a:pt x="263601" y="876300"/>
                  </a:lnTo>
                  <a:close/>
                </a:path>
                <a:path w="264159" h="5085715">
                  <a:moveTo>
                    <a:pt x="263601" y="729996"/>
                  </a:moveTo>
                  <a:lnTo>
                    <a:pt x="146304" y="729996"/>
                  </a:lnTo>
                  <a:lnTo>
                    <a:pt x="146304" y="848842"/>
                  </a:lnTo>
                  <a:lnTo>
                    <a:pt x="263601" y="848842"/>
                  </a:lnTo>
                  <a:lnTo>
                    <a:pt x="263601" y="729996"/>
                  </a:lnTo>
                  <a:close/>
                </a:path>
                <a:path w="264159" h="5085715">
                  <a:moveTo>
                    <a:pt x="263601" y="583692"/>
                  </a:moveTo>
                  <a:lnTo>
                    <a:pt x="146304" y="583692"/>
                  </a:lnTo>
                  <a:lnTo>
                    <a:pt x="146304" y="702538"/>
                  </a:lnTo>
                  <a:lnTo>
                    <a:pt x="263601" y="702538"/>
                  </a:lnTo>
                  <a:lnTo>
                    <a:pt x="263601" y="583692"/>
                  </a:lnTo>
                  <a:close/>
                </a:path>
                <a:path w="264159" h="5085715">
                  <a:moveTo>
                    <a:pt x="263601" y="437388"/>
                  </a:moveTo>
                  <a:lnTo>
                    <a:pt x="146304" y="437388"/>
                  </a:lnTo>
                  <a:lnTo>
                    <a:pt x="146304" y="556234"/>
                  </a:lnTo>
                  <a:lnTo>
                    <a:pt x="263601" y="556234"/>
                  </a:lnTo>
                  <a:lnTo>
                    <a:pt x="263601" y="437388"/>
                  </a:lnTo>
                  <a:close/>
                </a:path>
                <a:path w="264159" h="5085715">
                  <a:moveTo>
                    <a:pt x="263601" y="292633"/>
                  </a:moveTo>
                  <a:lnTo>
                    <a:pt x="146304" y="292633"/>
                  </a:lnTo>
                  <a:lnTo>
                    <a:pt x="146304" y="409930"/>
                  </a:lnTo>
                  <a:lnTo>
                    <a:pt x="263601" y="409930"/>
                  </a:lnTo>
                  <a:lnTo>
                    <a:pt x="263601" y="292633"/>
                  </a:lnTo>
                  <a:close/>
                </a:path>
                <a:path w="264159" h="5085715">
                  <a:moveTo>
                    <a:pt x="263601" y="146278"/>
                  </a:moveTo>
                  <a:lnTo>
                    <a:pt x="146304" y="146278"/>
                  </a:lnTo>
                  <a:lnTo>
                    <a:pt x="146304" y="263626"/>
                  </a:lnTo>
                  <a:lnTo>
                    <a:pt x="263601" y="263626"/>
                  </a:lnTo>
                  <a:lnTo>
                    <a:pt x="263601" y="146278"/>
                  </a:lnTo>
                  <a:close/>
                </a:path>
                <a:path w="264159" h="5085715">
                  <a:moveTo>
                    <a:pt x="263601" y="0"/>
                  </a:moveTo>
                  <a:lnTo>
                    <a:pt x="146304" y="0"/>
                  </a:lnTo>
                  <a:lnTo>
                    <a:pt x="146304" y="117322"/>
                  </a:lnTo>
                  <a:lnTo>
                    <a:pt x="263601" y="117322"/>
                  </a:lnTo>
                  <a:lnTo>
                    <a:pt x="263601" y="0"/>
                  </a:lnTo>
                  <a:close/>
                </a:path>
              </a:pathLst>
            </a:custGeom>
            <a:solidFill>
              <a:srgbClr val="D2E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1396" y="28981"/>
              <a:ext cx="847725" cy="5085715"/>
            </a:xfrm>
            <a:custGeom>
              <a:avLst/>
              <a:gdLst/>
              <a:ahLst/>
              <a:cxnLst/>
              <a:rect l="l" t="t" r="r" b="b"/>
              <a:pathLst>
                <a:path w="847725" h="5085715">
                  <a:moveTo>
                    <a:pt x="117322" y="2630449"/>
                  </a:moveTo>
                  <a:lnTo>
                    <a:pt x="0" y="2630449"/>
                  </a:lnTo>
                  <a:lnTo>
                    <a:pt x="0" y="2747746"/>
                  </a:lnTo>
                  <a:lnTo>
                    <a:pt x="117322" y="2747746"/>
                  </a:lnTo>
                  <a:lnTo>
                    <a:pt x="117322" y="2630449"/>
                  </a:lnTo>
                  <a:close/>
                </a:path>
                <a:path w="847725" h="5085715">
                  <a:moveTo>
                    <a:pt x="117322" y="146278"/>
                  </a:moveTo>
                  <a:lnTo>
                    <a:pt x="0" y="146278"/>
                  </a:lnTo>
                  <a:lnTo>
                    <a:pt x="0" y="263626"/>
                  </a:lnTo>
                  <a:lnTo>
                    <a:pt x="117322" y="263626"/>
                  </a:lnTo>
                  <a:lnTo>
                    <a:pt x="117322" y="146278"/>
                  </a:lnTo>
                  <a:close/>
                </a:path>
                <a:path w="847725" h="5085715">
                  <a:moveTo>
                    <a:pt x="263626" y="583692"/>
                  </a:moveTo>
                  <a:lnTo>
                    <a:pt x="146304" y="583692"/>
                  </a:lnTo>
                  <a:lnTo>
                    <a:pt x="146304" y="702538"/>
                  </a:lnTo>
                  <a:lnTo>
                    <a:pt x="263626" y="702538"/>
                  </a:lnTo>
                  <a:lnTo>
                    <a:pt x="263626" y="583692"/>
                  </a:lnTo>
                  <a:close/>
                </a:path>
                <a:path w="847725" h="5085715">
                  <a:moveTo>
                    <a:pt x="409917" y="4529328"/>
                  </a:moveTo>
                  <a:lnTo>
                    <a:pt x="291084" y="4529328"/>
                  </a:lnTo>
                  <a:lnTo>
                    <a:pt x="291084" y="4648174"/>
                  </a:lnTo>
                  <a:lnTo>
                    <a:pt x="409917" y="4648174"/>
                  </a:lnTo>
                  <a:lnTo>
                    <a:pt x="409917" y="4529328"/>
                  </a:lnTo>
                  <a:close/>
                </a:path>
                <a:path w="847725" h="5085715">
                  <a:moveTo>
                    <a:pt x="409917" y="3360420"/>
                  </a:moveTo>
                  <a:lnTo>
                    <a:pt x="291084" y="3360420"/>
                  </a:lnTo>
                  <a:lnTo>
                    <a:pt x="291084" y="3479279"/>
                  </a:lnTo>
                  <a:lnTo>
                    <a:pt x="409917" y="3479279"/>
                  </a:lnTo>
                  <a:lnTo>
                    <a:pt x="409917" y="3360420"/>
                  </a:lnTo>
                  <a:close/>
                </a:path>
                <a:path w="847725" h="5085715">
                  <a:moveTo>
                    <a:pt x="409917" y="2484094"/>
                  </a:moveTo>
                  <a:lnTo>
                    <a:pt x="291084" y="2484094"/>
                  </a:lnTo>
                  <a:lnTo>
                    <a:pt x="291084" y="2601442"/>
                  </a:lnTo>
                  <a:lnTo>
                    <a:pt x="409917" y="2601442"/>
                  </a:lnTo>
                  <a:lnTo>
                    <a:pt x="409917" y="2484094"/>
                  </a:lnTo>
                  <a:close/>
                </a:path>
                <a:path w="847725" h="5085715">
                  <a:moveTo>
                    <a:pt x="556234" y="4968240"/>
                  </a:moveTo>
                  <a:lnTo>
                    <a:pt x="437388" y="4968240"/>
                  </a:lnTo>
                  <a:lnTo>
                    <a:pt x="437388" y="5085562"/>
                  </a:lnTo>
                  <a:lnTo>
                    <a:pt x="556234" y="5085562"/>
                  </a:lnTo>
                  <a:lnTo>
                    <a:pt x="556234" y="4968240"/>
                  </a:lnTo>
                  <a:close/>
                </a:path>
                <a:path w="847725" h="5085715">
                  <a:moveTo>
                    <a:pt x="556234" y="4382998"/>
                  </a:moveTo>
                  <a:lnTo>
                    <a:pt x="437388" y="4382998"/>
                  </a:lnTo>
                  <a:lnTo>
                    <a:pt x="437388" y="4501845"/>
                  </a:lnTo>
                  <a:lnTo>
                    <a:pt x="556234" y="4501845"/>
                  </a:lnTo>
                  <a:lnTo>
                    <a:pt x="556234" y="4382998"/>
                  </a:lnTo>
                  <a:close/>
                </a:path>
                <a:path w="847725" h="5085715">
                  <a:moveTo>
                    <a:pt x="556234" y="4091914"/>
                  </a:moveTo>
                  <a:lnTo>
                    <a:pt x="437388" y="4091914"/>
                  </a:lnTo>
                  <a:lnTo>
                    <a:pt x="437388" y="4209237"/>
                  </a:lnTo>
                  <a:lnTo>
                    <a:pt x="556234" y="4209237"/>
                  </a:lnTo>
                  <a:lnTo>
                    <a:pt x="556234" y="4091914"/>
                  </a:lnTo>
                  <a:close/>
                </a:path>
                <a:path w="847725" h="5085715">
                  <a:moveTo>
                    <a:pt x="556234" y="3799319"/>
                  </a:moveTo>
                  <a:lnTo>
                    <a:pt x="437388" y="3799319"/>
                  </a:lnTo>
                  <a:lnTo>
                    <a:pt x="437388" y="3916654"/>
                  </a:lnTo>
                  <a:lnTo>
                    <a:pt x="556234" y="3916654"/>
                  </a:lnTo>
                  <a:lnTo>
                    <a:pt x="556234" y="3799319"/>
                  </a:lnTo>
                  <a:close/>
                </a:path>
                <a:path w="847725" h="5085715">
                  <a:moveTo>
                    <a:pt x="556234" y="3360420"/>
                  </a:moveTo>
                  <a:lnTo>
                    <a:pt x="437388" y="3360420"/>
                  </a:lnTo>
                  <a:lnTo>
                    <a:pt x="437388" y="3479279"/>
                  </a:lnTo>
                  <a:lnTo>
                    <a:pt x="556234" y="3479279"/>
                  </a:lnTo>
                  <a:lnTo>
                    <a:pt x="556234" y="3360420"/>
                  </a:lnTo>
                  <a:close/>
                </a:path>
                <a:path w="847725" h="5085715">
                  <a:moveTo>
                    <a:pt x="556234" y="2776728"/>
                  </a:moveTo>
                  <a:lnTo>
                    <a:pt x="437388" y="2776728"/>
                  </a:lnTo>
                  <a:lnTo>
                    <a:pt x="437388" y="2894050"/>
                  </a:lnTo>
                  <a:lnTo>
                    <a:pt x="556234" y="2894050"/>
                  </a:lnTo>
                  <a:lnTo>
                    <a:pt x="556234" y="2776728"/>
                  </a:lnTo>
                  <a:close/>
                </a:path>
                <a:path w="847725" h="5085715">
                  <a:moveTo>
                    <a:pt x="556234" y="2630449"/>
                  </a:moveTo>
                  <a:lnTo>
                    <a:pt x="437388" y="2630449"/>
                  </a:lnTo>
                  <a:lnTo>
                    <a:pt x="437388" y="2747746"/>
                  </a:lnTo>
                  <a:lnTo>
                    <a:pt x="556234" y="2747746"/>
                  </a:lnTo>
                  <a:lnTo>
                    <a:pt x="556234" y="2630449"/>
                  </a:lnTo>
                  <a:close/>
                </a:path>
                <a:path w="847725" h="5085715">
                  <a:moveTo>
                    <a:pt x="556234" y="1607820"/>
                  </a:moveTo>
                  <a:lnTo>
                    <a:pt x="437388" y="1607820"/>
                  </a:lnTo>
                  <a:lnTo>
                    <a:pt x="437388" y="1725142"/>
                  </a:lnTo>
                  <a:lnTo>
                    <a:pt x="556234" y="1725142"/>
                  </a:lnTo>
                  <a:lnTo>
                    <a:pt x="556234" y="1607820"/>
                  </a:lnTo>
                  <a:close/>
                </a:path>
                <a:path w="847725" h="5085715">
                  <a:moveTo>
                    <a:pt x="556234" y="1168882"/>
                  </a:moveTo>
                  <a:lnTo>
                    <a:pt x="437388" y="1168882"/>
                  </a:lnTo>
                  <a:lnTo>
                    <a:pt x="437388" y="1286230"/>
                  </a:lnTo>
                  <a:lnTo>
                    <a:pt x="556234" y="1286230"/>
                  </a:lnTo>
                  <a:lnTo>
                    <a:pt x="556234" y="1168882"/>
                  </a:lnTo>
                  <a:close/>
                </a:path>
                <a:path w="847725" h="5085715">
                  <a:moveTo>
                    <a:pt x="556234" y="437388"/>
                  </a:moveTo>
                  <a:lnTo>
                    <a:pt x="437388" y="437388"/>
                  </a:lnTo>
                  <a:lnTo>
                    <a:pt x="437388" y="556234"/>
                  </a:lnTo>
                  <a:lnTo>
                    <a:pt x="556234" y="556234"/>
                  </a:lnTo>
                  <a:lnTo>
                    <a:pt x="556234" y="437388"/>
                  </a:lnTo>
                  <a:close/>
                </a:path>
                <a:path w="847725" h="5085715">
                  <a:moveTo>
                    <a:pt x="556234" y="0"/>
                  </a:moveTo>
                  <a:lnTo>
                    <a:pt x="437388" y="0"/>
                  </a:lnTo>
                  <a:lnTo>
                    <a:pt x="437388" y="117322"/>
                  </a:lnTo>
                  <a:lnTo>
                    <a:pt x="556234" y="117322"/>
                  </a:lnTo>
                  <a:lnTo>
                    <a:pt x="556234" y="0"/>
                  </a:lnTo>
                  <a:close/>
                </a:path>
                <a:path w="847725" h="5085715">
                  <a:moveTo>
                    <a:pt x="702538" y="4968240"/>
                  </a:moveTo>
                  <a:lnTo>
                    <a:pt x="583692" y="4968240"/>
                  </a:lnTo>
                  <a:lnTo>
                    <a:pt x="583692" y="5085562"/>
                  </a:lnTo>
                  <a:lnTo>
                    <a:pt x="702538" y="5085562"/>
                  </a:lnTo>
                  <a:lnTo>
                    <a:pt x="702538" y="4968240"/>
                  </a:lnTo>
                  <a:close/>
                </a:path>
                <a:path w="847725" h="5085715">
                  <a:moveTo>
                    <a:pt x="702538" y="4675632"/>
                  </a:moveTo>
                  <a:lnTo>
                    <a:pt x="583692" y="4675632"/>
                  </a:lnTo>
                  <a:lnTo>
                    <a:pt x="583692" y="4794453"/>
                  </a:lnTo>
                  <a:lnTo>
                    <a:pt x="702538" y="4794453"/>
                  </a:lnTo>
                  <a:lnTo>
                    <a:pt x="702538" y="4675632"/>
                  </a:lnTo>
                  <a:close/>
                </a:path>
                <a:path w="847725" h="5085715">
                  <a:moveTo>
                    <a:pt x="702538" y="4529328"/>
                  </a:moveTo>
                  <a:lnTo>
                    <a:pt x="583692" y="4529328"/>
                  </a:lnTo>
                  <a:lnTo>
                    <a:pt x="583692" y="4648174"/>
                  </a:lnTo>
                  <a:lnTo>
                    <a:pt x="702538" y="4648174"/>
                  </a:lnTo>
                  <a:lnTo>
                    <a:pt x="702538" y="4529328"/>
                  </a:lnTo>
                  <a:close/>
                </a:path>
                <a:path w="847725" h="5085715">
                  <a:moveTo>
                    <a:pt x="702538" y="4382998"/>
                  </a:moveTo>
                  <a:lnTo>
                    <a:pt x="583692" y="4382998"/>
                  </a:lnTo>
                  <a:lnTo>
                    <a:pt x="583692" y="4501845"/>
                  </a:lnTo>
                  <a:lnTo>
                    <a:pt x="702538" y="4501845"/>
                  </a:lnTo>
                  <a:lnTo>
                    <a:pt x="702538" y="4382998"/>
                  </a:lnTo>
                  <a:close/>
                </a:path>
                <a:path w="847725" h="5085715">
                  <a:moveTo>
                    <a:pt x="702538" y="4238244"/>
                  </a:moveTo>
                  <a:lnTo>
                    <a:pt x="583692" y="4238244"/>
                  </a:lnTo>
                  <a:lnTo>
                    <a:pt x="583692" y="4355566"/>
                  </a:lnTo>
                  <a:lnTo>
                    <a:pt x="702538" y="4355566"/>
                  </a:lnTo>
                  <a:lnTo>
                    <a:pt x="702538" y="4238244"/>
                  </a:lnTo>
                  <a:close/>
                </a:path>
                <a:path w="847725" h="5085715">
                  <a:moveTo>
                    <a:pt x="702538" y="4091914"/>
                  </a:moveTo>
                  <a:lnTo>
                    <a:pt x="583692" y="4091914"/>
                  </a:lnTo>
                  <a:lnTo>
                    <a:pt x="583692" y="4209237"/>
                  </a:lnTo>
                  <a:lnTo>
                    <a:pt x="702538" y="4209237"/>
                  </a:lnTo>
                  <a:lnTo>
                    <a:pt x="702538" y="4091914"/>
                  </a:lnTo>
                  <a:close/>
                </a:path>
                <a:path w="847725" h="5085715">
                  <a:moveTo>
                    <a:pt x="702538" y="3945636"/>
                  </a:moveTo>
                  <a:lnTo>
                    <a:pt x="583692" y="3945636"/>
                  </a:lnTo>
                  <a:lnTo>
                    <a:pt x="583692" y="4062958"/>
                  </a:lnTo>
                  <a:lnTo>
                    <a:pt x="702538" y="4062958"/>
                  </a:lnTo>
                  <a:lnTo>
                    <a:pt x="702538" y="3945636"/>
                  </a:lnTo>
                  <a:close/>
                </a:path>
                <a:path w="847725" h="5085715">
                  <a:moveTo>
                    <a:pt x="702538" y="3799319"/>
                  </a:moveTo>
                  <a:lnTo>
                    <a:pt x="583692" y="3799319"/>
                  </a:lnTo>
                  <a:lnTo>
                    <a:pt x="583692" y="3916654"/>
                  </a:lnTo>
                  <a:lnTo>
                    <a:pt x="702538" y="3916654"/>
                  </a:lnTo>
                  <a:lnTo>
                    <a:pt x="702538" y="3799319"/>
                  </a:lnTo>
                  <a:close/>
                </a:path>
                <a:path w="847725" h="5085715">
                  <a:moveTo>
                    <a:pt x="702538" y="3653053"/>
                  </a:moveTo>
                  <a:lnTo>
                    <a:pt x="583692" y="3653053"/>
                  </a:lnTo>
                  <a:lnTo>
                    <a:pt x="583692" y="3770350"/>
                  </a:lnTo>
                  <a:lnTo>
                    <a:pt x="702538" y="3770350"/>
                  </a:lnTo>
                  <a:lnTo>
                    <a:pt x="702538" y="3653053"/>
                  </a:lnTo>
                  <a:close/>
                </a:path>
                <a:path w="847725" h="5085715">
                  <a:moveTo>
                    <a:pt x="702538" y="3506698"/>
                  </a:moveTo>
                  <a:lnTo>
                    <a:pt x="583692" y="3506698"/>
                  </a:lnTo>
                  <a:lnTo>
                    <a:pt x="583692" y="3624046"/>
                  </a:lnTo>
                  <a:lnTo>
                    <a:pt x="702538" y="3624046"/>
                  </a:lnTo>
                  <a:lnTo>
                    <a:pt x="702538" y="3506698"/>
                  </a:lnTo>
                  <a:close/>
                </a:path>
                <a:path w="847725" h="5085715">
                  <a:moveTo>
                    <a:pt x="702538" y="3360420"/>
                  </a:moveTo>
                  <a:lnTo>
                    <a:pt x="583692" y="3360420"/>
                  </a:lnTo>
                  <a:lnTo>
                    <a:pt x="583692" y="3479279"/>
                  </a:lnTo>
                  <a:lnTo>
                    <a:pt x="702538" y="3479279"/>
                  </a:lnTo>
                  <a:lnTo>
                    <a:pt x="702538" y="3360420"/>
                  </a:lnTo>
                  <a:close/>
                </a:path>
                <a:path w="847725" h="5085715">
                  <a:moveTo>
                    <a:pt x="702538" y="3214116"/>
                  </a:moveTo>
                  <a:lnTo>
                    <a:pt x="583692" y="3214116"/>
                  </a:lnTo>
                  <a:lnTo>
                    <a:pt x="583692" y="3332962"/>
                  </a:lnTo>
                  <a:lnTo>
                    <a:pt x="702538" y="3332962"/>
                  </a:lnTo>
                  <a:lnTo>
                    <a:pt x="702538" y="3214116"/>
                  </a:lnTo>
                  <a:close/>
                </a:path>
                <a:path w="847725" h="5085715">
                  <a:moveTo>
                    <a:pt x="702538" y="3067812"/>
                  </a:moveTo>
                  <a:lnTo>
                    <a:pt x="583692" y="3067812"/>
                  </a:lnTo>
                  <a:lnTo>
                    <a:pt x="583692" y="3186658"/>
                  </a:lnTo>
                  <a:lnTo>
                    <a:pt x="702538" y="3186658"/>
                  </a:lnTo>
                  <a:lnTo>
                    <a:pt x="702538" y="3067812"/>
                  </a:lnTo>
                  <a:close/>
                </a:path>
                <a:path w="847725" h="5085715">
                  <a:moveTo>
                    <a:pt x="702538" y="2776728"/>
                  </a:moveTo>
                  <a:lnTo>
                    <a:pt x="583692" y="2776728"/>
                  </a:lnTo>
                  <a:lnTo>
                    <a:pt x="583692" y="2894050"/>
                  </a:lnTo>
                  <a:lnTo>
                    <a:pt x="702538" y="2894050"/>
                  </a:lnTo>
                  <a:lnTo>
                    <a:pt x="702538" y="2776728"/>
                  </a:lnTo>
                  <a:close/>
                </a:path>
                <a:path w="847725" h="5085715">
                  <a:moveTo>
                    <a:pt x="702538" y="2630449"/>
                  </a:moveTo>
                  <a:lnTo>
                    <a:pt x="583692" y="2630449"/>
                  </a:lnTo>
                  <a:lnTo>
                    <a:pt x="583692" y="2747746"/>
                  </a:lnTo>
                  <a:lnTo>
                    <a:pt x="702538" y="2747746"/>
                  </a:lnTo>
                  <a:lnTo>
                    <a:pt x="702538" y="2630449"/>
                  </a:lnTo>
                  <a:close/>
                </a:path>
                <a:path w="847725" h="5085715">
                  <a:moveTo>
                    <a:pt x="702538" y="2337841"/>
                  </a:moveTo>
                  <a:lnTo>
                    <a:pt x="583692" y="2337841"/>
                  </a:lnTo>
                  <a:lnTo>
                    <a:pt x="583692" y="2455138"/>
                  </a:lnTo>
                  <a:lnTo>
                    <a:pt x="702538" y="2455138"/>
                  </a:lnTo>
                  <a:lnTo>
                    <a:pt x="702538" y="2337841"/>
                  </a:lnTo>
                  <a:close/>
                </a:path>
                <a:path w="847725" h="5085715">
                  <a:moveTo>
                    <a:pt x="702538" y="2191512"/>
                  </a:moveTo>
                  <a:lnTo>
                    <a:pt x="583692" y="2191512"/>
                  </a:lnTo>
                  <a:lnTo>
                    <a:pt x="583692" y="2308834"/>
                  </a:lnTo>
                  <a:lnTo>
                    <a:pt x="702538" y="2308834"/>
                  </a:lnTo>
                  <a:lnTo>
                    <a:pt x="702538" y="2191512"/>
                  </a:lnTo>
                  <a:close/>
                </a:path>
                <a:path w="847725" h="5085715">
                  <a:moveTo>
                    <a:pt x="702538" y="2045208"/>
                  </a:moveTo>
                  <a:lnTo>
                    <a:pt x="583692" y="2045208"/>
                  </a:lnTo>
                  <a:lnTo>
                    <a:pt x="583692" y="2164054"/>
                  </a:lnTo>
                  <a:lnTo>
                    <a:pt x="702538" y="2164054"/>
                  </a:lnTo>
                  <a:lnTo>
                    <a:pt x="702538" y="2045208"/>
                  </a:lnTo>
                  <a:close/>
                </a:path>
                <a:path w="847725" h="5085715">
                  <a:moveTo>
                    <a:pt x="702538" y="1898904"/>
                  </a:moveTo>
                  <a:lnTo>
                    <a:pt x="583692" y="1898904"/>
                  </a:lnTo>
                  <a:lnTo>
                    <a:pt x="583692" y="2017750"/>
                  </a:lnTo>
                  <a:lnTo>
                    <a:pt x="702538" y="2017750"/>
                  </a:lnTo>
                  <a:lnTo>
                    <a:pt x="702538" y="1898904"/>
                  </a:lnTo>
                  <a:close/>
                </a:path>
                <a:path w="847725" h="5085715">
                  <a:moveTo>
                    <a:pt x="702538" y="1752600"/>
                  </a:moveTo>
                  <a:lnTo>
                    <a:pt x="583692" y="1752600"/>
                  </a:lnTo>
                  <a:lnTo>
                    <a:pt x="583692" y="1871446"/>
                  </a:lnTo>
                  <a:lnTo>
                    <a:pt x="702538" y="1871446"/>
                  </a:lnTo>
                  <a:lnTo>
                    <a:pt x="702538" y="1752600"/>
                  </a:lnTo>
                  <a:close/>
                </a:path>
                <a:path w="847725" h="5085715">
                  <a:moveTo>
                    <a:pt x="702538" y="1607820"/>
                  </a:moveTo>
                  <a:lnTo>
                    <a:pt x="583692" y="1607820"/>
                  </a:lnTo>
                  <a:lnTo>
                    <a:pt x="583692" y="1725142"/>
                  </a:lnTo>
                  <a:lnTo>
                    <a:pt x="702538" y="1725142"/>
                  </a:lnTo>
                  <a:lnTo>
                    <a:pt x="702538" y="1607820"/>
                  </a:lnTo>
                  <a:close/>
                </a:path>
                <a:path w="847725" h="5085715">
                  <a:moveTo>
                    <a:pt x="702538" y="1461490"/>
                  </a:moveTo>
                  <a:lnTo>
                    <a:pt x="583692" y="1461490"/>
                  </a:lnTo>
                  <a:lnTo>
                    <a:pt x="583692" y="1578838"/>
                  </a:lnTo>
                  <a:lnTo>
                    <a:pt x="702538" y="1578838"/>
                  </a:lnTo>
                  <a:lnTo>
                    <a:pt x="702538" y="1461490"/>
                  </a:lnTo>
                  <a:close/>
                </a:path>
                <a:path w="847725" h="5085715">
                  <a:moveTo>
                    <a:pt x="702538" y="1315237"/>
                  </a:moveTo>
                  <a:lnTo>
                    <a:pt x="583692" y="1315237"/>
                  </a:lnTo>
                  <a:lnTo>
                    <a:pt x="583692" y="1432534"/>
                  </a:lnTo>
                  <a:lnTo>
                    <a:pt x="702538" y="1432534"/>
                  </a:lnTo>
                  <a:lnTo>
                    <a:pt x="702538" y="1315237"/>
                  </a:lnTo>
                  <a:close/>
                </a:path>
                <a:path w="847725" h="5085715">
                  <a:moveTo>
                    <a:pt x="702538" y="1022604"/>
                  </a:moveTo>
                  <a:lnTo>
                    <a:pt x="583692" y="1022604"/>
                  </a:lnTo>
                  <a:lnTo>
                    <a:pt x="583692" y="1139926"/>
                  </a:lnTo>
                  <a:lnTo>
                    <a:pt x="702538" y="1139926"/>
                  </a:lnTo>
                  <a:lnTo>
                    <a:pt x="702538" y="1022604"/>
                  </a:lnTo>
                  <a:close/>
                </a:path>
                <a:path w="847725" h="5085715">
                  <a:moveTo>
                    <a:pt x="702538" y="876300"/>
                  </a:moveTo>
                  <a:lnTo>
                    <a:pt x="583692" y="876300"/>
                  </a:lnTo>
                  <a:lnTo>
                    <a:pt x="583692" y="993622"/>
                  </a:lnTo>
                  <a:lnTo>
                    <a:pt x="702538" y="993622"/>
                  </a:lnTo>
                  <a:lnTo>
                    <a:pt x="702538" y="876300"/>
                  </a:lnTo>
                  <a:close/>
                </a:path>
                <a:path w="847725" h="5085715">
                  <a:moveTo>
                    <a:pt x="702538" y="729996"/>
                  </a:moveTo>
                  <a:lnTo>
                    <a:pt x="583692" y="729996"/>
                  </a:lnTo>
                  <a:lnTo>
                    <a:pt x="583692" y="848842"/>
                  </a:lnTo>
                  <a:lnTo>
                    <a:pt x="702538" y="848842"/>
                  </a:lnTo>
                  <a:lnTo>
                    <a:pt x="702538" y="729996"/>
                  </a:lnTo>
                  <a:close/>
                </a:path>
                <a:path w="847725" h="5085715">
                  <a:moveTo>
                    <a:pt x="702538" y="583692"/>
                  </a:moveTo>
                  <a:lnTo>
                    <a:pt x="583692" y="583692"/>
                  </a:lnTo>
                  <a:lnTo>
                    <a:pt x="583692" y="702538"/>
                  </a:lnTo>
                  <a:lnTo>
                    <a:pt x="702538" y="702538"/>
                  </a:lnTo>
                  <a:lnTo>
                    <a:pt x="702538" y="583692"/>
                  </a:lnTo>
                  <a:close/>
                </a:path>
                <a:path w="847725" h="5085715">
                  <a:moveTo>
                    <a:pt x="702538" y="437388"/>
                  </a:moveTo>
                  <a:lnTo>
                    <a:pt x="583692" y="437388"/>
                  </a:lnTo>
                  <a:lnTo>
                    <a:pt x="583692" y="556234"/>
                  </a:lnTo>
                  <a:lnTo>
                    <a:pt x="702538" y="556234"/>
                  </a:lnTo>
                  <a:lnTo>
                    <a:pt x="702538" y="437388"/>
                  </a:lnTo>
                  <a:close/>
                </a:path>
                <a:path w="847725" h="5085715">
                  <a:moveTo>
                    <a:pt x="702538" y="292633"/>
                  </a:moveTo>
                  <a:lnTo>
                    <a:pt x="583692" y="292633"/>
                  </a:lnTo>
                  <a:lnTo>
                    <a:pt x="583692" y="409930"/>
                  </a:lnTo>
                  <a:lnTo>
                    <a:pt x="702538" y="409930"/>
                  </a:lnTo>
                  <a:lnTo>
                    <a:pt x="702538" y="292633"/>
                  </a:lnTo>
                  <a:close/>
                </a:path>
                <a:path w="847725" h="5085715">
                  <a:moveTo>
                    <a:pt x="702538" y="146278"/>
                  </a:moveTo>
                  <a:lnTo>
                    <a:pt x="583692" y="146278"/>
                  </a:lnTo>
                  <a:lnTo>
                    <a:pt x="583692" y="263626"/>
                  </a:lnTo>
                  <a:lnTo>
                    <a:pt x="702538" y="263626"/>
                  </a:lnTo>
                  <a:lnTo>
                    <a:pt x="702538" y="146278"/>
                  </a:lnTo>
                  <a:close/>
                </a:path>
                <a:path w="847725" h="5085715">
                  <a:moveTo>
                    <a:pt x="702538" y="0"/>
                  </a:moveTo>
                  <a:lnTo>
                    <a:pt x="583692" y="0"/>
                  </a:lnTo>
                  <a:lnTo>
                    <a:pt x="583692" y="117322"/>
                  </a:lnTo>
                  <a:lnTo>
                    <a:pt x="702538" y="117322"/>
                  </a:lnTo>
                  <a:lnTo>
                    <a:pt x="702538" y="0"/>
                  </a:lnTo>
                  <a:close/>
                </a:path>
                <a:path w="847725" h="5085715">
                  <a:moveTo>
                    <a:pt x="847344" y="4821910"/>
                  </a:moveTo>
                  <a:lnTo>
                    <a:pt x="729996" y="4821910"/>
                  </a:lnTo>
                  <a:lnTo>
                    <a:pt x="729996" y="4939258"/>
                  </a:lnTo>
                  <a:lnTo>
                    <a:pt x="847344" y="4939258"/>
                  </a:lnTo>
                  <a:lnTo>
                    <a:pt x="847344" y="4821910"/>
                  </a:lnTo>
                  <a:close/>
                </a:path>
                <a:path w="847725" h="5085715">
                  <a:moveTo>
                    <a:pt x="847344" y="4529328"/>
                  </a:moveTo>
                  <a:lnTo>
                    <a:pt x="729996" y="4529328"/>
                  </a:lnTo>
                  <a:lnTo>
                    <a:pt x="729996" y="4648174"/>
                  </a:lnTo>
                  <a:lnTo>
                    <a:pt x="847344" y="4648174"/>
                  </a:lnTo>
                  <a:lnTo>
                    <a:pt x="847344" y="4529328"/>
                  </a:lnTo>
                  <a:close/>
                </a:path>
                <a:path w="847725" h="5085715">
                  <a:moveTo>
                    <a:pt x="847344" y="4382998"/>
                  </a:moveTo>
                  <a:lnTo>
                    <a:pt x="729996" y="4382998"/>
                  </a:lnTo>
                  <a:lnTo>
                    <a:pt x="729996" y="4501845"/>
                  </a:lnTo>
                  <a:lnTo>
                    <a:pt x="847344" y="4501845"/>
                  </a:lnTo>
                  <a:lnTo>
                    <a:pt x="847344" y="4382998"/>
                  </a:lnTo>
                  <a:close/>
                </a:path>
                <a:path w="847725" h="5085715">
                  <a:moveTo>
                    <a:pt x="847344" y="3945636"/>
                  </a:moveTo>
                  <a:lnTo>
                    <a:pt x="729996" y="3945636"/>
                  </a:lnTo>
                  <a:lnTo>
                    <a:pt x="729996" y="4062958"/>
                  </a:lnTo>
                  <a:lnTo>
                    <a:pt x="847344" y="4062958"/>
                  </a:lnTo>
                  <a:lnTo>
                    <a:pt x="847344" y="3945636"/>
                  </a:lnTo>
                  <a:close/>
                </a:path>
                <a:path w="847725" h="5085715">
                  <a:moveTo>
                    <a:pt x="847344" y="3506698"/>
                  </a:moveTo>
                  <a:lnTo>
                    <a:pt x="729996" y="3506698"/>
                  </a:lnTo>
                  <a:lnTo>
                    <a:pt x="729996" y="3624046"/>
                  </a:lnTo>
                  <a:lnTo>
                    <a:pt x="847344" y="3624046"/>
                  </a:lnTo>
                  <a:lnTo>
                    <a:pt x="847344" y="3506698"/>
                  </a:lnTo>
                  <a:close/>
                </a:path>
                <a:path w="847725" h="5085715">
                  <a:moveTo>
                    <a:pt x="847344" y="3360420"/>
                  </a:moveTo>
                  <a:lnTo>
                    <a:pt x="729996" y="3360420"/>
                  </a:lnTo>
                  <a:lnTo>
                    <a:pt x="729996" y="3479279"/>
                  </a:lnTo>
                  <a:lnTo>
                    <a:pt x="847344" y="3479279"/>
                  </a:lnTo>
                  <a:lnTo>
                    <a:pt x="847344" y="3360420"/>
                  </a:lnTo>
                  <a:close/>
                </a:path>
                <a:path w="847725" h="5085715">
                  <a:moveTo>
                    <a:pt x="847344" y="3214116"/>
                  </a:moveTo>
                  <a:lnTo>
                    <a:pt x="729996" y="3214116"/>
                  </a:lnTo>
                  <a:lnTo>
                    <a:pt x="729996" y="3332962"/>
                  </a:lnTo>
                  <a:lnTo>
                    <a:pt x="847344" y="3332962"/>
                  </a:lnTo>
                  <a:lnTo>
                    <a:pt x="847344" y="3214116"/>
                  </a:lnTo>
                  <a:close/>
                </a:path>
                <a:path w="847725" h="5085715">
                  <a:moveTo>
                    <a:pt x="847344" y="2484094"/>
                  </a:moveTo>
                  <a:lnTo>
                    <a:pt x="729996" y="2484094"/>
                  </a:lnTo>
                  <a:lnTo>
                    <a:pt x="729996" y="2601442"/>
                  </a:lnTo>
                  <a:lnTo>
                    <a:pt x="847344" y="2601442"/>
                  </a:lnTo>
                  <a:lnTo>
                    <a:pt x="847344" y="2484094"/>
                  </a:lnTo>
                  <a:close/>
                </a:path>
                <a:path w="847725" h="5085715">
                  <a:moveTo>
                    <a:pt x="847344" y="2191512"/>
                  </a:moveTo>
                  <a:lnTo>
                    <a:pt x="729996" y="2191512"/>
                  </a:lnTo>
                  <a:lnTo>
                    <a:pt x="729996" y="2308834"/>
                  </a:lnTo>
                  <a:lnTo>
                    <a:pt x="847344" y="2308834"/>
                  </a:lnTo>
                  <a:lnTo>
                    <a:pt x="847344" y="2191512"/>
                  </a:lnTo>
                  <a:close/>
                </a:path>
                <a:path w="847725" h="5085715">
                  <a:moveTo>
                    <a:pt x="847344" y="1752600"/>
                  </a:moveTo>
                  <a:lnTo>
                    <a:pt x="729996" y="1752600"/>
                  </a:lnTo>
                  <a:lnTo>
                    <a:pt x="729996" y="1871446"/>
                  </a:lnTo>
                  <a:lnTo>
                    <a:pt x="847344" y="1871446"/>
                  </a:lnTo>
                  <a:lnTo>
                    <a:pt x="847344" y="1752600"/>
                  </a:lnTo>
                  <a:close/>
                </a:path>
                <a:path w="847725" h="5085715">
                  <a:moveTo>
                    <a:pt x="847344" y="1022604"/>
                  </a:moveTo>
                  <a:lnTo>
                    <a:pt x="729996" y="1022604"/>
                  </a:lnTo>
                  <a:lnTo>
                    <a:pt x="729996" y="1139926"/>
                  </a:lnTo>
                  <a:lnTo>
                    <a:pt x="847344" y="1139926"/>
                  </a:lnTo>
                  <a:lnTo>
                    <a:pt x="847344" y="1022604"/>
                  </a:lnTo>
                  <a:close/>
                </a:path>
                <a:path w="847725" h="5085715">
                  <a:moveTo>
                    <a:pt x="847344" y="876300"/>
                  </a:moveTo>
                  <a:lnTo>
                    <a:pt x="729996" y="876300"/>
                  </a:lnTo>
                  <a:lnTo>
                    <a:pt x="729996" y="993622"/>
                  </a:lnTo>
                  <a:lnTo>
                    <a:pt x="847344" y="993622"/>
                  </a:lnTo>
                  <a:lnTo>
                    <a:pt x="847344" y="876300"/>
                  </a:lnTo>
                  <a:close/>
                </a:path>
                <a:path w="847725" h="5085715">
                  <a:moveTo>
                    <a:pt x="847344" y="437388"/>
                  </a:moveTo>
                  <a:lnTo>
                    <a:pt x="729996" y="437388"/>
                  </a:lnTo>
                  <a:lnTo>
                    <a:pt x="729996" y="556234"/>
                  </a:lnTo>
                  <a:lnTo>
                    <a:pt x="847344" y="556234"/>
                  </a:lnTo>
                  <a:lnTo>
                    <a:pt x="847344" y="437388"/>
                  </a:lnTo>
                  <a:close/>
                </a:path>
              </a:pathLst>
            </a:custGeom>
            <a:solidFill>
              <a:srgbClr val="80BE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828788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80B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58783" y="470461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22"/>
                </a:lnTo>
                <a:lnTo>
                  <a:pt x="118847" y="118822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8783" y="397461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8783" y="251307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58784" y="1781581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30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26543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58783" y="1051584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58783" y="17526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12480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12480" y="3828300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33" y="292595"/>
                </a:moveTo>
                <a:lnTo>
                  <a:pt x="0" y="292595"/>
                </a:lnTo>
                <a:lnTo>
                  <a:pt x="0" y="409917"/>
                </a:lnTo>
                <a:lnTo>
                  <a:pt x="118833" y="409917"/>
                </a:lnTo>
                <a:lnTo>
                  <a:pt x="118833" y="292595"/>
                </a:lnTo>
                <a:close/>
              </a:path>
              <a:path w="119379" h="410210">
                <a:moveTo>
                  <a:pt x="118833" y="146316"/>
                </a:moveTo>
                <a:lnTo>
                  <a:pt x="0" y="146316"/>
                </a:lnTo>
                <a:lnTo>
                  <a:pt x="0" y="263639"/>
                </a:lnTo>
                <a:lnTo>
                  <a:pt x="118833" y="263639"/>
                </a:lnTo>
                <a:lnTo>
                  <a:pt x="118833" y="146316"/>
                </a:lnTo>
                <a:close/>
              </a:path>
              <a:path w="119379" h="410210">
                <a:moveTo>
                  <a:pt x="118833" y="0"/>
                </a:moveTo>
                <a:lnTo>
                  <a:pt x="0" y="0"/>
                </a:lnTo>
                <a:lnTo>
                  <a:pt x="0" y="117335"/>
                </a:lnTo>
                <a:lnTo>
                  <a:pt x="118833" y="117335"/>
                </a:lnTo>
                <a:lnTo>
                  <a:pt x="11883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12480" y="3535679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12480" y="324309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12480" y="2659428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299"/>
                </a:lnTo>
                <a:lnTo>
                  <a:pt x="118846" y="117299"/>
                </a:lnTo>
                <a:lnTo>
                  <a:pt x="118846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12480" y="2074189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33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8833" y="409930"/>
                </a:lnTo>
                <a:lnTo>
                  <a:pt x="118833" y="292633"/>
                </a:lnTo>
                <a:close/>
              </a:path>
              <a:path w="119379" h="410210">
                <a:moveTo>
                  <a:pt x="118833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33" y="263626"/>
                </a:lnTo>
                <a:lnTo>
                  <a:pt x="118833" y="146304"/>
                </a:lnTo>
                <a:close/>
              </a:path>
              <a:path w="119379" h="410210">
                <a:moveTo>
                  <a:pt x="118833" y="0"/>
                </a:moveTo>
                <a:lnTo>
                  <a:pt x="0" y="0"/>
                </a:lnTo>
                <a:lnTo>
                  <a:pt x="0" y="118846"/>
                </a:lnTo>
                <a:lnTo>
                  <a:pt x="118833" y="118846"/>
                </a:lnTo>
                <a:lnTo>
                  <a:pt x="11883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12480" y="1344218"/>
            <a:ext cx="119380" cy="556260"/>
          </a:xfrm>
          <a:custGeom>
            <a:avLst/>
            <a:gdLst/>
            <a:ahLst/>
            <a:cxnLst/>
            <a:rect l="l" t="t" r="r" b="b"/>
            <a:pathLst>
              <a:path w="119379" h="556260">
                <a:moveTo>
                  <a:pt x="118833" y="437362"/>
                </a:moveTo>
                <a:lnTo>
                  <a:pt x="0" y="437362"/>
                </a:lnTo>
                <a:lnTo>
                  <a:pt x="0" y="556209"/>
                </a:lnTo>
                <a:lnTo>
                  <a:pt x="118833" y="556209"/>
                </a:lnTo>
                <a:lnTo>
                  <a:pt x="118833" y="437362"/>
                </a:lnTo>
                <a:close/>
              </a:path>
              <a:path w="119379" h="556260">
                <a:moveTo>
                  <a:pt x="118833" y="292582"/>
                </a:moveTo>
                <a:lnTo>
                  <a:pt x="0" y="292582"/>
                </a:lnTo>
                <a:lnTo>
                  <a:pt x="0" y="409905"/>
                </a:lnTo>
                <a:lnTo>
                  <a:pt x="118833" y="409905"/>
                </a:lnTo>
                <a:lnTo>
                  <a:pt x="118833" y="292582"/>
                </a:lnTo>
                <a:close/>
              </a:path>
              <a:path w="119379" h="556260">
                <a:moveTo>
                  <a:pt x="118833" y="146253"/>
                </a:moveTo>
                <a:lnTo>
                  <a:pt x="0" y="146253"/>
                </a:lnTo>
                <a:lnTo>
                  <a:pt x="0" y="263601"/>
                </a:lnTo>
                <a:lnTo>
                  <a:pt x="118833" y="263601"/>
                </a:lnTo>
                <a:lnTo>
                  <a:pt x="118833" y="146253"/>
                </a:lnTo>
                <a:close/>
              </a:path>
              <a:path w="119379" h="556260">
                <a:moveTo>
                  <a:pt x="118833" y="0"/>
                </a:moveTo>
                <a:lnTo>
                  <a:pt x="0" y="0"/>
                </a:lnTo>
                <a:lnTo>
                  <a:pt x="0" y="117297"/>
                </a:lnTo>
                <a:lnTo>
                  <a:pt x="118833" y="117297"/>
                </a:lnTo>
                <a:lnTo>
                  <a:pt x="11883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12480" y="905281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59">
                <a:moveTo>
                  <a:pt x="118833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33" y="263626"/>
                </a:lnTo>
                <a:lnTo>
                  <a:pt x="118833" y="146304"/>
                </a:lnTo>
                <a:close/>
              </a:path>
              <a:path w="119379" h="264159">
                <a:moveTo>
                  <a:pt x="118833" y="0"/>
                </a:moveTo>
                <a:lnTo>
                  <a:pt x="0" y="0"/>
                </a:lnTo>
                <a:lnTo>
                  <a:pt x="0" y="117322"/>
                </a:lnTo>
                <a:lnTo>
                  <a:pt x="118833" y="117322"/>
                </a:lnTo>
                <a:lnTo>
                  <a:pt x="11883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12480" y="175259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09">
                <a:moveTo>
                  <a:pt x="118833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8833" y="409956"/>
                </a:lnTo>
                <a:lnTo>
                  <a:pt x="118833" y="291109"/>
                </a:lnTo>
                <a:close/>
              </a:path>
              <a:path w="119379" h="410209">
                <a:moveTo>
                  <a:pt x="118833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8833" y="263652"/>
                </a:lnTo>
                <a:lnTo>
                  <a:pt x="118833" y="146354"/>
                </a:lnTo>
                <a:close/>
              </a:path>
              <a:path w="119379" h="410209">
                <a:moveTo>
                  <a:pt x="118833" y="0"/>
                </a:moveTo>
                <a:lnTo>
                  <a:pt x="0" y="0"/>
                </a:lnTo>
                <a:lnTo>
                  <a:pt x="0" y="117348"/>
                </a:lnTo>
                <a:lnTo>
                  <a:pt x="118833" y="117348"/>
                </a:lnTo>
                <a:lnTo>
                  <a:pt x="11883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7700" y="4558309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25"/>
                </a:lnTo>
                <a:lnTo>
                  <a:pt x="117322" y="265125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67700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67700" y="3535679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8937"/>
                </a:moveTo>
                <a:lnTo>
                  <a:pt x="0" y="438937"/>
                </a:lnTo>
                <a:lnTo>
                  <a:pt x="0" y="556260"/>
                </a:lnTo>
                <a:lnTo>
                  <a:pt x="117322" y="556260"/>
                </a:lnTo>
                <a:lnTo>
                  <a:pt x="117322" y="438937"/>
                </a:lnTo>
                <a:close/>
              </a:path>
              <a:path w="117475" h="556260">
                <a:moveTo>
                  <a:pt x="117322" y="292620"/>
                </a:moveTo>
                <a:lnTo>
                  <a:pt x="0" y="292620"/>
                </a:lnTo>
                <a:lnTo>
                  <a:pt x="0" y="409956"/>
                </a:lnTo>
                <a:lnTo>
                  <a:pt x="117322" y="409956"/>
                </a:lnTo>
                <a:lnTo>
                  <a:pt x="117322" y="292620"/>
                </a:lnTo>
                <a:close/>
              </a:path>
              <a:path w="117475" h="556260">
                <a:moveTo>
                  <a:pt x="117322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54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67700" y="1781581"/>
            <a:ext cx="117475" cy="1434465"/>
          </a:xfrm>
          <a:custGeom>
            <a:avLst/>
            <a:gdLst/>
            <a:ahLst/>
            <a:cxnLst/>
            <a:rect l="l" t="t" r="r" b="b"/>
            <a:pathLst>
              <a:path w="117475" h="1434464">
                <a:moveTo>
                  <a:pt x="117322" y="1315212"/>
                </a:moveTo>
                <a:lnTo>
                  <a:pt x="0" y="1315212"/>
                </a:lnTo>
                <a:lnTo>
                  <a:pt x="0" y="1434058"/>
                </a:lnTo>
                <a:lnTo>
                  <a:pt x="117322" y="1434058"/>
                </a:lnTo>
                <a:lnTo>
                  <a:pt x="117322" y="1315212"/>
                </a:lnTo>
                <a:close/>
              </a:path>
              <a:path w="117475" h="1434464">
                <a:moveTo>
                  <a:pt x="117322" y="1170432"/>
                </a:moveTo>
                <a:lnTo>
                  <a:pt x="0" y="1170432"/>
                </a:lnTo>
                <a:lnTo>
                  <a:pt x="0" y="1287754"/>
                </a:lnTo>
                <a:lnTo>
                  <a:pt x="117322" y="1287754"/>
                </a:lnTo>
                <a:lnTo>
                  <a:pt x="117322" y="1170432"/>
                </a:lnTo>
                <a:close/>
              </a:path>
              <a:path w="117475" h="1434464">
                <a:moveTo>
                  <a:pt x="117322" y="1024128"/>
                </a:moveTo>
                <a:lnTo>
                  <a:pt x="0" y="1024128"/>
                </a:lnTo>
                <a:lnTo>
                  <a:pt x="0" y="1141450"/>
                </a:lnTo>
                <a:lnTo>
                  <a:pt x="117322" y="1141450"/>
                </a:lnTo>
                <a:lnTo>
                  <a:pt x="117322" y="1024128"/>
                </a:lnTo>
                <a:close/>
              </a:path>
              <a:path w="117475" h="1434464">
                <a:moveTo>
                  <a:pt x="117322" y="877849"/>
                </a:moveTo>
                <a:lnTo>
                  <a:pt x="0" y="877849"/>
                </a:lnTo>
                <a:lnTo>
                  <a:pt x="0" y="995146"/>
                </a:lnTo>
                <a:lnTo>
                  <a:pt x="117322" y="995146"/>
                </a:lnTo>
                <a:lnTo>
                  <a:pt x="117322" y="877849"/>
                </a:lnTo>
                <a:close/>
              </a:path>
              <a:path w="117475" h="1434464">
                <a:moveTo>
                  <a:pt x="117322" y="731494"/>
                </a:moveTo>
                <a:lnTo>
                  <a:pt x="0" y="731494"/>
                </a:lnTo>
                <a:lnTo>
                  <a:pt x="0" y="848842"/>
                </a:lnTo>
                <a:lnTo>
                  <a:pt x="117322" y="848842"/>
                </a:lnTo>
                <a:lnTo>
                  <a:pt x="117322" y="731494"/>
                </a:lnTo>
                <a:close/>
              </a:path>
              <a:path w="117475" h="1434464">
                <a:moveTo>
                  <a:pt x="117322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7322" y="702538"/>
                </a:lnTo>
                <a:lnTo>
                  <a:pt x="117322" y="585241"/>
                </a:lnTo>
                <a:close/>
              </a:path>
              <a:path w="117475" h="1434464">
                <a:moveTo>
                  <a:pt x="117322" y="438912"/>
                </a:moveTo>
                <a:lnTo>
                  <a:pt x="0" y="438912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912"/>
                </a:lnTo>
                <a:close/>
              </a:path>
              <a:path w="117475" h="1434464">
                <a:moveTo>
                  <a:pt x="117322" y="292608"/>
                </a:moveTo>
                <a:lnTo>
                  <a:pt x="0" y="292608"/>
                </a:lnTo>
                <a:lnTo>
                  <a:pt x="0" y="411454"/>
                </a:lnTo>
                <a:lnTo>
                  <a:pt x="117322" y="411454"/>
                </a:lnTo>
                <a:lnTo>
                  <a:pt x="117322" y="292608"/>
                </a:lnTo>
                <a:close/>
              </a:path>
              <a:path w="117475" h="1434464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1434464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67700" y="149047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67700" y="758977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886"/>
                </a:lnTo>
                <a:close/>
              </a:path>
              <a:path w="117475" h="556260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556260">
                <a:moveTo>
                  <a:pt x="117322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304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67700" y="28981"/>
            <a:ext cx="117475" cy="556260"/>
          </a:xfrm>
          <a:custGeom>
            <a:avLst/>
            <a:gdLst/>
            <a:ahLst/>
            <a:cxnLst/>
            <a:rect l="l" t="t" r="r" b="b"/>
            <a:pathLst>
              <a:path w="117475" h="556260">
                <a:moveTo>
                  <a:pt x="117322" y="437388"/>
                </a:moveTo>
                <a:lnTo>
                  <a:pt x="0" y="437388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7388"/>
                </a:lnTo>
                <a:close/>
              </a:path>
              <a:path w="117475" h="556260">
                <a:moveTo>
                  <a:pt x="117322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33"/>
                </a:lnTo>
                <a:close/>
              </a:path>
              <a:path w="117475" h="556260">
                <a:moveTo>
                  <a:pt x="117322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278"/>
                </a:lnTo>
                <a:close/>
              </a:path>
              <a:path w="117475" h="556260">
                <a:moveTo>
                  <a:pt x="117322" y="0"/>
                </a:moveTo>
                <a:lnTo>
                  <a:pt x="0" y="0"/>
                </a:lnTo>
                <a:lnTo>
                  <a:pt x="0" y="117322"/>
                </a:lnTo>
                <a:lnTo>
                  <a:pt x="117322" y="117322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21395" y="470461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22"/>
                </a:lnTo>
                <a:lnTo>
                  <a:pt x="117323" y="118822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21396" y="3974617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410210">
                <a:moveTo>
                  <a:pt x="117322" y="146278"/>
                </a:moveTo>
                <a:lnTo>
                  <a:pt x="0" y="146278"/>
                </a:lnTo>
                <a:lnTo>
                  <a:pt x="0" y="263601"/>
                </a:lnTo>
                <a:lnTo>
                  <a:pt x="117322" y="263601"/>
                </a:lnTo>
                <a:lnTo>
                  <a:pt x="117322" y="146278"/>
                </a:lnTo>
                <a:close/>
              </a:path>
              <a:path w="117475" h="410210">
                <a:moveTo>
                  <a:pt x="117322" y="0"/>
                </a:moveTo>
                <a:lnTo>
                  <a:pt x="0" y="0"/>
                </a:lnTo>
                <a:lnTo>
                  <a:pt x="0" y="117322"/>
                </a:lnTo>
                <a:lnTo>
                  <a:pt x="117322" y="117322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21395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1396" y="3096793"/>
            <a:ext cx="117475" cy="411480"/>
          </a:xfrm>
          <a:custGeom>
            <a:avLst/>
            <a:gdLst/>
            <a:ahLst/>
            <a:cxnLst/>
            <a:rect l="l" t="t" r="r" b="b"/>
            <a:pathLst>
              <a:path w="117475" h="411479">
                <a:moveTo>
                  <a:pt x="117322" y="292608"/>
                </a:moveTo>
                <a:lnTo>
                  <a:pt x="0" y="292608"/>
                </a:lnTo>
                <a:lnTo>
                  <a:pt x="0" y="411467"/>
                </a:lnTo>
                <a:lnTo>
                  <a:pt x="117322" y="411467"/>
                </a:lnTo>
                <a:lnTo>
                  <a:pt x="117322" y="292608"/>
                </a:lnTo>
                <a:close/>
              </a:path>
              <a:path w="117475" h="411479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41147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1395" y="280570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1395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48"/>
                </a:lnTo>
                <a:lnTo>
                  <a:pt x="117323" y="117348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21395" y="222049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21396" y="1781581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30">
                <a:moveTo>
                  <a:pt x="117322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7322" y="265150"/>
                </a:lnTo>
                <a:lnTo>
                  <a:pt x="117322" y="146304"/>
                </a:lnTo>
                <a:close/>
              </a:path>
              <a:path w="117475" h="265430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21396" y="758977"/>
            <a:ext cx="117475" cy="702945"/>
          </a:xfrm>
          <a:custGeom>
            <a:avLst/>
            <a:gdLst/>
            <a:ahLst/>
            <a:cxnLst/>
            <a:rect l="l" t="t" r="r" b="b"/>
            <a:pathLst>
              <a:path w="117475" h="702944">
                <a:moveTo>
                  <a:pt x="117322" y="585241"/>
                </a:moveTo>
                <a:lnTo>
                  <a:pt x="0" y="585241"/>
                </a:lnTo>
                <a:lnTo>
                  <a:pt x="0" y="702538"/>
                </a:lnTo>
                <a:lnTo>
                  <a:pt x="117322" y="702538"/>
                </a:lnTo>
                <a:lnTo>
                  <a:pt x="117322" y="585241"/>
                </a:lnTo>
                <a:close/>
              </a:path>
              <a:path w="117475" h="702944">
                <a:moveTo>
                  <a:pt x="117322" y="438886"/>
                </a:moveTo>
                <a:lnTo>
                  <a:pt x="0" y="438886"/>
                </a:lnTo>
                <a:lnTo>
                  <a:pt x="0" y="556234"/>
                </a:lnTo>
                <a:lnTo>
                  <a:pt x="117322" y="556234"/>
                </a:lnTo>
                <a:lnTo>
                  <a:pt x="117322" y="438886"/>
                </a:lnTo>
                <a:close/>
              </a:path>
              <a:path w="117475" h="702944">
                <a:moveTo>
                  <a:pt x="117322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7322" y="409930"/>
                </a:lnTo>
                <a:lnTo>
                  <a:pt x="117322" y="292608"/>
                </a:lnTo>
                <a:close/>
              </a:path>
              <a:path w="117475" h="702944">
                <a:moveTo>
                  <a:pt x="117322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22" y="263626"/>
                </a:lnTo>
                <a:lnTo>
                  <a:pt x="117322" y="146304"/>
                </a:lnTo>
                <a:close/>
              </a:path>
              <a:path w="117475" h="702944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1396" y="321614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22" y="144754"/>
                </a:moveTo>
                <a:lnTo>
                  <a:pt x="0" y="144754"/>
                </a:lnTo>
                <a:lnTo>
                  <a:pt x="0" y="263601"/>
                </a:lnTo>
                <a:lnTo>
                  <a:pt x="117322" y="263601"/>
                </a:lnTo>
                <a:lnTo>
                  <a:pt x="117322" y="144754"/>
                </a:lnTo>
                <a:close/>
              </a:path>
              <a:path w="117475" h="264159">
                <a:moveTo>
                  <a:pt x="117322" y="0"/>
                </a:moveTo>
                <a:lnTo>
                  <a:pt x="0" y="0"/>
                </a:lnTo>
                <a:lnTo>
                  <a:pt x="0" y="117297"/>
                </a:lnTo>
                <a:lnTo>
                  <a:pt x="117322" y="117297"/>
                </a:lnTo>
                <a:lnTo>
                  <a:pt x="117322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5092" y="4704613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21"/>
                </a:lnTo>
                <a:lnTo>
                  <a:pt x="117297" y="118821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75092" y="426722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75092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5092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5092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75092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23"/>
                </a:lnTo>
                <a:lnTo>
                  <a:pt x="117299" y="117323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75092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75092" y="207418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297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304"/>
                </a:lnTo>
                <a:close/>
              </a:path>
              <a:path w="117475" h="264160">
                <a:moveTo>
                  <a:pt x="117297" y="0"/>
                </a:moveTo>
                <a:lnTo>
                  <a:pt x="0" y="0"/>
                </a:lnTo>
                <a:lnTo>
                  <a:pt x="0" y="118846"/>
                </a:lnTo>
                <a:lnTo>
                  <a:pt x="117297" y="118846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75092" y="1490471"/>
            <a:ext cx="117475" cy="410209"/>
          </a:xfrm>
          <a:custGeom>
            <a:avLst/>
            <a:gdLst/>
            <a:ahLst/>
            <a:cxnLst/>
            <a:rect l="l" t="t" r="r" b="b"/>
            <a:pathLst>
              <a:path w="117475" h="410210">
                <a:moveTo>
                  <a:pt x="117297" y="291109"/>
                </a:moveTo>
                <a:lnTo>
                  <a:pt x="0" y="291109"/>
                </a:lnTo>
                <a:lnTo>
                  <a:pt x="0" y="409956"/>
                </a:lnTo>
                <a:lnTo>
                  <a:pt x="117297" y="409956"/>
                </a:lnTo>
                <a:lnTo>
                  <a:pt x="117297" y="291109"/>
                </a:lnTo>
                <a:close/>
              </a:path>
              <a:path w="117475" h="410210">
                <a:moveTo>
                  <a:pt x="117297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29"/>
                </a:lnTo>
                <a:close/>
              </a:path>
              <a:path w="117475" h="410210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75092" y="1051585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278"/>
                </a:moveTo>
                <a:lnTo>
                  <a:pt x="0" y="146278"/>
                </a:lnTo>
                <a:lnTo>
                  <a:pt x="0" y="263626"/>
                </a:lnTo>
                <a:lnTo>
                  <a:pt x="117297" y="263626"/>
                </a:lnTo>
                <a:lnTo>
                  <a:pt x="117297" y="146278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22"/>
                </a:lnTo>
                <a:lnTo>
                  <a:pt x="117297" y="117322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75092" y="612672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299" y="0"/>
                </a:moveTo>
                <a:lnTo>
                  <a:pt x="0" y="0"/>
                </a:lnTo>
                <a:lnTo>
                  <a:pt x="0" y="118847"/>
                </a:lnTo>
                <a:lnTo>
                  <a:pt x="117299" y="118847"/>
                </a:lnTo>
                <a:lnTo>
                  <a:pt x="117299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75092" y="175259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297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7297" y="263652"/>
                </a:lnTo>
                <a:lnTo>
                  <a:pt x="117297" y="146354"/>
                </a:lnTo>
                <a:close/>
              </a:path>
              <a:path w="117475" h="264159">
                <a:moveTo>
                  <a:pt x="117297" y="0"/>
                </a:moveTo>
                <a:lnTo>
                  <a:pt x="0" y="0"/>
                </a:lnTo>
                <a:lnTo>
                  <a:pt x="0" y="117348"/>
                </a:lnTo>
                <a:lnTo>
                  <a:pt x="117297" y="117348"/>
                </a:lnTo>
                <a:lnTo>
                  <a:pt x="117297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28788" y="48508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28788" y="39746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28788" y="3243096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48" y="0"/>
                </a:moveTo>
                <a:lnTo>
                  <a:pt x="0" y="0"/>
                </a:lnTo>
                <a:lnTo>
                  <a:pt x="0" y="118847"/>
                </a:lnTo>
                <a:lnTo>
                  <a:pt x="117348" y="118847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28788" y="251307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28788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23"/>
                </a:lnTo>
                <a:lnTo>
                  <a:pt x="117348" y="117323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28788" y="758977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59">
                <a:moveTo>
                  <a:pt x="117348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7348" y="263626"/>
                </a:lnTo>
                <a:lnTo>
                  <a:pt x="117348" y="146304"/>
                </a:lnTo>
                <a:close/>
              </a:path>
              <a:path w="117475" h="264159">
                <a:moveTo>
                  <a:pt x="117348" y="0"/>
                </a:moveTo>
                <a:lnTo>
                  <a:pt x="0" y="0"/>
                </a:lnTo>
                <a:lnTo>
                  <a:pt x="0" y="118846"/>
                </a:lnTo>
                <a:lnTo>
                  <a:pt x="117348" y="118846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28788" y="17526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48" y="0"/>
                </a:moveTo>
                <a:lnTo>
                  <a:pt x="0" y="0"/>
                </a:lnTo>
                <a:lnTo>
                  <a:pt x="0" y="117348"/>
                </a:lnTo>
                <a:lnTo>
                  <a:pt x="117348" y="117348"/>
                </a:lnTo>
                <a:lnTo>
                  <a:pt x="117348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82483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82483" y="368203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82483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05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05088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05088" y="29520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05088" y="2513076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05088" y="119786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58783" y="4850891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48"/>
                </a:lnTo>
                <a:lnTo>
                  <a:pt x="118847" y="117348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58783" y="455830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7" y="0"/>
                </a:moveTo>
                <a:lnTo>
                  <a:pt x="0" y="0"/>
                </a:lnTo>
                <a:lnTo>
                  <a:pt x="0" y="118847"/>
                </a:lnTo>
                <a:lnTo>
                  <a:pt x="118847" y="118847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58783" y="4267224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323"/>
                </a:lnTo>
                <a:lnTo>
                  <a:pt x="118847" y="117323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58784" y="3535679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46" y="146354"/>
                </a:moveTo>
                <a:lnTo>
                  <a:pt x="0" y="146354"/>
                </a:lnTo>
                <a:lnTo>
                  <a:pt x="0" y="263652"/>
                </a:lnTo>
                <a:lnTo>
                  <a:pt x="118846" y="263652"/>
                </a:lnTo>
                <a:lnTo>
                  <a:pt x="118846" y="146354"/>
                </a:lnTo>
                <a:close/>
              </a:path>
              <a:path w="119379" h="264160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58784" y="2952013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1084"/>
                </a:lnTo>
                <a:close/>
              </a:path>
              <a:path w="119379" h="410210">
                <a:moveTo>
                  <a:pt x="118846" y="144780"/>
                </a:moveTo>
                <a:lnTo>
                  <a:pt x="0" y="144780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4780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7322"/>
                </a:lnTo>
                <a:lnTo>
                  <a:pt x="118846" y="117322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8784" y="2074189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46" y="292633"/>
                </a:moveTo>
                <a:lnTo>
                  <a:pt x="0" y="292633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33"/>
                </a:lnTo>
                <a:close/>
              </a:path>
              <a:path w="119379" h="410210">
                <a:moveTo>
                  <a:pt x="118846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46" y="263626"/>
                </a:lnTo>
                <a:lnTo>
                  <a:pt x="118846" y="146304"/>
                </a:lnTo>
                <a:close/>
              </a:path>
              <a:path w="119379" h="410210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58784" y="1344218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59">
                <a:moveTo>
                  <a:pt x="118846" y="146253"/>
                </a:moveTo>
                <a:lnTo>
                  <a:pt x="0" y="146253"/>
                </a:lnTo>
                <a:lnTo>
                  <a:pt x="0" y="263601"/>
                </a:lnTo>
                <a:lnTo>
                  <a:pt x="118846" y="263601"/>
                </a:lnTo>
                <a:lnTo>
                  <a:pt x="118846" y="146253"/>
                </a:lnTo>
                <a:close/>
              </a:path>
              <a:path w="119379" h="264159">
                <a:moveTo>
                  <a:pt x="118846" y="0"/>
                </a:moveTo>
                <a:lnTo>
                  <a:pt x="0" y="0"/>
                </a:lnTo>
                <a:lnTo>
                  <a:pt x="0" y="117297"/>
                </a:lnTo>
                <a:lnTo>
                  <a:pt x="118846" y="117297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558784" y="612673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09">
                <a:moveTo>
                  <a:pt x="118846" y="292608"/>
                </a:moveTo>
                <a:lnTo>
                  <a:pt x="0" y="292608"/>
                </a:lnTo>
                <a:lnTo>
                  <a:pt x="0" y="409930"/>
                </a:lnTo>
                <a:lnTo>
                  <a:pt x="118846" y="409930"/>
                </a:lnTo>
                <a:lnTo>
                  <a:pt x="118846" y="292608"/>
                </a:lnTo>
                <a:close/>
              </a:path>
              <a:path w="119379" h="410209">
                <a:moveTo>
                  <a:pt x="118846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46" y="265150"/>
                </a:lnTo>
                <a:lnTo>
                  <a:pt x="118846" y="146304"/>
                </a:lnTo>
                <a:close/>
              </a:path>
              <a:path w="119379" h="410209">
                <a:moveTo>
                  <a:pt x="118846" y="0"/>
                </a:moveTo>
                <a:lnTo>
                  <a:pt x="0" y="0"/>
                </a:lnTo>
                <a:lnTo>
                  <a:pt x="0" y="118846"/>
                </a:lnTo>
                <a:lnTo>
                  <a:pt x="118846" y="118846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58783" y="32161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7" y="0"/>
                </a:moveTo>
                <a:lnTo>
                  <a:pt x="0" y="0"/>
                </a:lnTo>
                <a:lnTo>
                  <a:pt x="0" y="117299"/>
                </a:lnTo>
                <a:lnTo>
                  <a:pt x="118847" y="117299"/>
                </a:lnTo>
                <a:lnTo>
                  <a:pt x="118847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12480" y="499722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12480" y="470461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46" y="0"/>
                </a:moveTo>
                <a:lnTo>
                  <a:pt x="0" y="0"/>
                </a:lnTo>
                <a:lnTo>
                  <a:pt x="0" y="118822"/>
                </a:lnTo>
                <a:lnTo>
                  <a:pt x="118846" y="118822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12480" y="4267225"/>
            <a:ext cx="119380" cy="264160"/>
          </a:xfrm>
          <a:custGeom>
            <a:avLst/>
            <a:gdLst/>
            <a:ahLst/>
            <a:cxnLst/>
            <a:rect l="l" t="t" r="r" b="b"/>
            <a:pathLst>
              <a:path w="119379" h="264160">
                <a:moveTo>
                  <a:pt x="118833" y="144754"/>
                </a:moveTo>
                <a:lnTo>
                  <a:pt x="0" y="144754"/>
                </a:lnTo>
                <a:lnTo>
                  <a:pt x="0" y="263601"/>
                </a:lnTo>
                <a:lnTo>
                  <a:pt x="118833" y="263601"/>
                </a:lnTo>
                <a:lnTo>
                  <a:pt x="118833" y="144754"/>
                </a:lnTo>
                <a:close/>
              </a:path>
              <a:path w="119379" h="264160">
                <a:moveTo>
                  <a:pt x="118833" y="0"/>
                </a:moveTo>
                <a:lnTo>
                  <a:pt x="0" y="0"/>
                </a:lnTo>
                <a:lnTo>
                  <a:pt x="0" y="117322"/>
                </a:lnTo>
                <a:lnTo>
                  <a:pt x="118833" y="117322"/>
                </a:lnTo>
                <a:lnTo>
                  <a:pt x="11883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12480" y="3682032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299"/>
                </a:lnTo>
                <a:lnTo>
                  <a:pt x="118846" y="117299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12480" y="2805709"/>
            <a:ext cx="119380" cy="410209"/>
          </a:xfrm>
          <a:custGeom>
            <a:avLst/>
            <a:gdLst/>
            <a:ahLst/>
            <a:cxnLst/>
            <a:rect l="l" t="t" r="r" b="b"/>
            <a:pathLst>
              <a:path w="119379" h="410210">
                <a:moveTo>
                  <a:pt x="118833" y="291084"/>
                </a:moveTo>
                <a:lnTo>
                  <a:pt x="0" y="291084"/>
                </a:lnTo>
                <a:lnTo>
                  <a:pt x="0" y="409930"/>
                </a:lnTo>
                <a:lnTo>
                  <a:pt x="118833" y="409930"/>
                </a:lnTo>
                <a:lnTo>
                  <a:pt x="118833" y="291084"/>
                </a:lnTo>
                <a:close/>
              </a:path>
              <a:path w="119379" h="410210">
                <a:moveTo>
                  <a:pt x="118833" y="146304"/>
                </a:moveTo>
                <a:lnTo>
                  <a:pt x="0" y="146304"/>
                </a:lnTo>
                <a:lnTo>
                  <a:pt x="0" y="263626"/>
                </a:lnTo>
                <a:lnTo>
                  <a:pt x="118833" y="263626"/>
                </a:lnTo>
                <a:lnTo>
                  <a:pt x="118833" y="146304"/>
                </a:lnTo>
                <a:close/>
              </a:path>
              <a:path w="119379" h="410210">
                <a:moveTo>
                  <a:pt x="118833" y="0"/>
                </a:moveTo>
                <a:lnTo>
                  <a:pt x="0" y="0"/>
                </a:lnTo>
                <a:lnTo>
                  <a:pt x="0" y="117322"/>
                </a:lnTo>
                <a:lnTo>
                  <a:pt x="118833" y="117322"/>
                </a:lnTo>
                <a:lnTo>
                  <a:pt x="11883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12480" y="192788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8846" y="0"/>
                </a:moveTo>
                <a:lnTo>
                  <a:pt x="0" y="0"/>
                </a:lnTo>
                <a:lnTo>
                  <a:pt x="0" y="118847"/>
                </a:lnTo>
                <a:lnTo>
                  <a:pt x="118846" y="118847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12480" y="1197863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48"/>
                </a:lnTo>
                <a:lnTo>
                  <a:pt x="118846" y="117348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12480" y="612673"/>
            <a:ext cx="119380" cy="265430"/>
          </a:xfrm>
          <a:custGeom>
            <a:avLst/>
            <a:gdLst/>
            <a:ahLst/>
            <a:cxnLst/>
            <a:rect l="l" t="t" r="r" b="b"/>
            <a:pathLst>
              <a:path w="119379" h="265430">
                <a:moveTo>
                  <a:pt x="118833" y="146304"/>
                </a:moveTo>
                <a:lnTo>
                  <a:pt x="0" y="146304"/>
                </a:lnTo>
                <a:lnTo>
                  <a:pt x="0" y="265150"/>
                </a:lnTo>
                <a:lnTo>
                  <a:pt x="118833" y="265150"/>
                </a:lnTo>
                <a:lnTo>
                  <a:pt x="118833" y="146304"/>
                </a:lnTo>
                <a:close/>
              </a:path>
              <a:path w="119379" h="265430">
                <a:moveTo>
                  <a:pt x="118833" y="0"/>
                </a:moveTo>
                <a:lnTo>
                  <a:pt x="0" y="0"/>
                </a:lnTo>
                <a:lnTo>
                  <a:pt x="0" y="118846"/>
                </a:lnTo>
                <a:lnTo>
                  <a:pt x="118833" y="118846"/>
                </a:lnTo>
                <a:lnTo>
                  <a:pt x="11883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12480" y="28980"/>
            <a:ext cx="119380" cy="117475"/>
          </a:xfrm>
          <a:custGeom>
            <a:avLst/>
            <a:gdLst/>
            <a:ahLst/>
            <a:cxnLst/>
            <a:rect l="l" t="t" r="r" b="b"/>
            <a:pathLst>
              <a:path w="119379" h="117475">
                <a:moveTo>
                  <a:pt x="118846" y="0"/>
                </a:moveTo>
                <a:lnTo>
                  <a:pt x="0" y="0"/>
                </a:lnTo>
                <a:lnTo>
                  <a:pt x="0" y="117323"/>
                </a:lnTo>
                <a:lnTo>
                  <a:pt x="118846" y="117323"/>
                </a:lnTo>
                <a:lnTo>
                  <a:pt x="118846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7700" y="4850891"/>
            <a:ext cx="117475" cy="264160"/>
          </a:xfrm>
          <a:custGeom>
            <a:avLst/>
            <a:gdLst/>
            <a:ahLst/>
            <a:cxnLst/>
            <a:rect l="l" t="t" r="r" b="b"/>
            <a:pathLst>
              <a:path w="117475" h="264160">
                <a:moveTo>
                  <a:pt x="117322" y="146329"/>
                </a:moveTo>
                <a:lnTo>
                  <a:pt x="0" y="146329"/>
                </a:lnTo>
                <a:lnTo>
                  <a:pt x="0" y="263652"/>
                </a:lnTo>
                <a:lnTo>
                  <a:pt x="117322" y="263652"/>
                </a:lnTo>
                <a:lnTo>
                  <a:pt x="117322" y="146329"/>
                </a:lnTo>
                <a:close/>
              </a:path>
              <a:path w="117475" h="264160">
                <a:moveTo>
                  <a:pt x="117322" y="0"/>
                </a:moveTo>
                <a:lnTo>
                  <a:pt x="0" y="0"/>
                </a:lnTo>
                <a:lnTo>
                  <a:pt x="0" y="117348"/>
                </a:lnTo>
                <a:lnTo>
                  <a:pt x="117322" y="117348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67700" y="441197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67700" y="41208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67700" y="3243097"/>
            <a:ext cx="117475" cy="265430"/>
          </a:xfrm>
          <a:custGeom>
            <a:avLst/>
            <a:gdLst/>
            <a:ahLst/>
            <a:cxnLst/>
            <a:rect l="l" t="t" r="r" b="b"/>
            <a:pathLst>
              <a:path w="117475" h="265429">
                <a:moveTo>
                  <a:pt x="117322" y="146304"/>
                </a:moveTo>
                <a:lnTo>
                  <a:pt x="0" y="146304"/>
                </a:lnTo>
                <a:lnTo>
                  <a:pt x="0" y="265163"/>
                </a:lnTo>
                <a:lnTo>
                  <a:pt x="117322" y="265163"/>
                </a:lnTo>
                <a:lnTo>
                  <a:pt x="117322" y="146304"/>
                </a:lnTo>
                <a:close/>
              </a:path>
              <a:path w="117475" h="265429">
                <a:moveTo>
                  <a:pt x="117322" y="0"/>
                </a:moveTo>
                <a:lnTo>
                  <a:pt x="0" y="0"/>
                </a:lnTo>
                <a:lnTo>
                  <a:pt x="0" y="118846"/>
                </a:lnTo>
                <a:lnTo>
                  <a:pt x="117322" y="118846"/>
                </a:lnTo>
                <a:lnTo>
                  <a:pt x="117322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67700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67700" y="1344216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299"/>
                </a:lnTo>
                <a:lnTo>
                  <a:pt x="117323" y="117299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21395" y="499722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21395" y="455830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21395" y="295201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21395" y="207418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80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21395" y="1636800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323" y="0"/>
                </a:moveTo>
                <a:lnTo>
                  <a:pt x="0" y="0"/>
                </a:lnTo>
                <a:lnTo>
                  <a:pt x="0" y="117323"/>
                </a:lnTo>
                <a:lnTo>
                  <a:pt x="117323" y="117323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75092" y="382828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348"/>
                </a:lnTo>
                <a:lnTo>
                  <a:pt x="117299" y="117348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75092" y="2659428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99" y="0"/>
                </a:moveTo>
                <a:lnTo>
                  <a:pt x="0" y="0"/>
                </a:lnTo>
                <a:lnTo>
                  <a:pt x="0" y="117299"/>
                </a:lnTo>
                <a:lnTo>
                  <a:pt x="117299" y="117299"/>
                </a:lnTo>
                <a:lnTo>
                  <a:pt x="117299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82483" y="466368"/>
            <a:ext cx="117475" cy="119380"/>
          </a:xfrm>
          <a:custGeom>
            <a:avLst/>
            <a:gdLst/>
            <a:ahLst/>
            <a:cxnLst/>
            <a:rect l="l" t="t" r="r" b="b"/>
            <a:pathLst>
              <a:path w="117475" h="119379">
                <a:moveTo>
                  <a:pt x="117323" y="0"/>
                </a:moveTo>
                <a:lnTo>
                  <a:pt x="0" y="0"/>
                </a:lnTo>
                <a:lnTo>
                  <a:pt x="0" y="118847"/>
                </a:lnTo>
                <a:lnTo>
                  <a:pt x="117323" y="118847"/>
                </a:lnTo>
                <a:lnTo>
                  <a:pt x="117323" y="0"/>
                </a:lnTo>
                <a:close/>
              </a:path>
            </a:pathLst>
          </a:custGeom>
          <a:solidFill>
            <a:srgbClr val="0A86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1938978" y="1987029"/>
            <a:ext cx="474450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80" dirty="0">
                <a:solidFill>
                  <a:srgbClr val="80BEB7"/>
                </a:solidFill>
                <a:latin typeface="Sitka Subheading Semibold" pitchFamily="2" charset="0"/>
                <a:ea typeface="Verdana" panose="020B0604030504040204" pitchFamily="34" charset="0"/>
              </a:rPr>
              <a:t>THAN</a:t>
            </a:r>
            <a:r>
              <a:rPr sz="6000" spc="-525" dirty="0">
                <a:solidFill>
                  <a:srgbClr val="80BEB7"/>
                </a:solidFill>
                <a:latin typeface="Sitka Subheading Semibold" pitchFamily="2" charset="0"/>
                <a:ea typeface="Verdana" panose="020B0604030504040204" pitchFamily="34" charset="0"/>
              </a:rPr>
              <a:t>K</a:t>
            </a:r>
            <a:r>
              <a:rPr lang="en-IN" sz="6000" spc="-615" dirty="0">
                <a:solidFill>
                  <a:srgbClr val="80BEB7"/>
                </a:solidFill>
                <a:latin typeface="Sitka Subheading Semibold" pitchFamily="2" charset="0"/>
                <a:ea typeface="Verdana" panose="020B0604030504040204" pitchFamily="34" charset="0"/>
              </a:rPr>
              <a:t>  YOU!</a:t>
            </a:r>
            <a:endParaRPr sz="6000" dirty="0">
              <a:latin typeface="Sitka Subheading Semibold" pitchFamily="2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352" y="209550"/>
            <a:ext cx="29334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330" dirty="0">
                <a:latin typeface="+mn-lt"/>
              </a:rPr>
              <a:t>    </a:t>
            </a:r>
            <a:r>
              <a:rPr sz="4000" spc="-330" dirty="0">
                <a:latin typeface="+mn-lt"/>
              </a:rPr>
              <a:t>H</a:t>
            </a:r>
            <a:r>
              <a:rPr lang="en-IN" sz="4000" spc="-330" dirty="0">
                <a:latin typeface="+mn-lt"/>
              </a:rPr>
              <a:t>ELLO GUYS </a:t>
            </a:r>
            <a:r>
              <a:rPr lang="en-IN" sz="4000" spc="-330" dirty="0"/>
              <a:t>!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2966972" y="1610106"/>
            <a:ext cx="4957827" cy="2252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70" dirty="0">
                <a:solidFill>
                  <a:srgbClr val="003A54"/>
                </a:solidFill>
                <a:latin typeface="Trebuchet MS"/>
                <a:cs typeface="Trebuchet MS"/>
              </a:rPr>
              <a:t>          </a:t>
            </a:r>
            <a:r>
              <a:rPr sz="2000" b="1" spc="-70" dirty="0">
                <a:solidFill>
                  <a:srgbClr val="003A54"/>
                </a:solidFill>
                <a:latin typeface="Trebuchet MS"/>
                <a:cs typeface="Trebuchet MS"/>
              </a:rPr>
              <a:t>GRO</a:t>
            </a:r>
            <a:r>
              <a:rPr sz="2000" b="1" spc="-20" dirty="0">
                <a:solidFill>
                  <a:srgbClr val="003A54"/>
                </a:solidFill>
                <a:latin typeface="Trebuchet MS"/>
                <a:cs typeface="Trebuchet MS"/>
              </a:rPr>
              <a:t>UP</a:t>
            </a:r>
            <a:r>
              <a:rPr sz="2000" b="1" spc="-190" dirty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003A54"/>
                </a:solidFill>
                <a:latin typeface="Trebuchet MS"/>
                <a:cs typeface="Trebuchet MS"/>
              </a:rPr>
              <a:t>MEMB</a:t>
            </a:r>
            <a:r>
              <a:rPr sz="2000" b="1" spc="80" dirty="0">
                <a:solidFill>
                  <a:srgbClr val="003A54"/>
                </a:solidFill>
                <a:latin typeface="Trebuchet MS"/>
                <a:cs typeface="Trebuchet MS"/>
              </a:rPr>
              <a:t>E</a:t>
            </a:r>
            <a:r>
              <a:rPr sz="2000" b="1" spc="45" dirty="0">
                <a:solidFill>
                  <a:srgbClr val="003A54"/>
                </a:solidFill>
                <a:latin typeface="Trebuchet MS"/>
                <a:cs typeface="Trebuchet MS"/>
              </a:rPr>
              <a:t>RS</a:t>
            </a:r>
            <a:r>
              <a:rPr sz="2000" b="1" spc="-225" dirty="0">
                <a:solidFill>
                  <a:srgbClr val="003A54"/>
                </a:solidFill>
                <a:latin typeface="Trebuchet MS"/>
                <a:cs typeface="Trebuchet MS"/>
              </a:rPr>
              <a:t>: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lang="en-GB" sz="2000" b="1" spc="-60" dirty="0" smtClean="0">
                <a:solidFill>
                  <a:srgbClr val="003A54"/>
                </a:solidFill>
                <a:latin typeface="Trebuchet MS"/>
                <a:cs typeface="Trebuchet MS"/>
              </a:rPr>
              <a:t>Ansari Mohammed </a:t>
            </a:r>
            <a:r>
              <a:rPr lang="en-GB" sz="2000" b="1" spc="-60" dirty="0" err="1" smtClean="0">
                <a:solidFill>
                  <a:srgbClr val="003A54"/>
                </a:solidFill>
                <a:latin typeface="Trebuchet MS"/>
                <a:cs typeface="Trebuchet MS"/>
              </a:rPr>
              <a:t>Adeen</a:t>
            </a:r>
            <a:r>
              <a:rPr lang="en-GB" sz="2000" b="1" spc="-60" dirty="0" smtClean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sz="2000" b="1" spc="-225" dirty="0" smtClean="0">
                <a:solidFill>
                  <a:srgbClr val="003A54"/>
                </a:solidFill>
                <a:latin typeface="Trebuchet MS"/>
                <a:cs typeface="Trebuchet MS"/>
              </a:rPr>
              <a:t>:</a:t>
            </a:r>
            <a:r>
              <a:rPr sz="2000" b="1" spc="-165" dirty="0" smtClean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lang="en-GB" sz="2000" b="1" spc="-165" dirty="0" smtClean="0">
                <a:solidFill>
                  <a:srgbClr val="003A54"/>
                </a:solidFill>
                <a:latin typeface="Trebuchet MS"/>
                <a:cs typeface="Trebuchet MS"/>
              </a:rPr>
              <a:t>03 / </a:t>
            </a:r>
            <a:r>
              <a:rPr sz="2000" b="1" spc="-50" dirty="0" smtClean="0">
                <a:solidFill>
                  <a:srgbClr val="003A54"/>
                </a:solidFill>
                <a:latin typeface="Trebuchet MS"/>
                <a:cs typeface="Trebuchet MS"/>
              </a:rPr>
              <a:t>21</a:t>
            </a:r>
            <a:r>
              <a:rPr sz="2000" b="1" spc="-40" dirty="0" smtClean="0">
                <a:solidFill>
                  <a:srgbClr val="003A54"/>
                </a:solidFill>
                <a:latin typeface="Trebuchet MS"/>
                <a:cs typeface="Trebuchet MS"/>
              </a:rPr>
              <a:t>1</a:t>
            </a:r>
            <a:r>
              <a:rPr lang="en-GB" sz="2000" b="1" spc="5" dirty="0">
                <a:solidFill>
                  <a:srgbClr val="003A54"/>
                </a:solidFill>
                <a:latin typeface="Trebuchet MS"/>
                <a:cs typeface="Trebuchet MS"/>
              </a:rPr>
              <a:t>P</a:t>
            </a:r>
            <a:r>
              <a:rPr sz="2000" b="1" spc="10" dirty="0" smtClean="0">
                <a:solidFill>
                  <a:srgbClr val="003A54"/>
                </a:solidFill>
                <a:latin typeface="Trebuchet MS"/>
                <a:cs typeface="Trebuchet MS"/>
              </a:rPr>
              <a:t>0</a:t>
            </a:r>
            <a:r>
              <a:rPr lang="en-GB" sz="2000" b="1" spc="-40" dirty="0" smtClean="0">
                <a:solidFill>
                  <a:srgbClr val="003A54"/>
                </a:solidFill>
                <a:latin typeface="Trebuchet MS"/>
                <a:cs typeface="Trebuchet MS"/>
              </a:rPr>
              <a:t>46</a:t>
            </a:r>
            <a:r>
              <a:rPr sz="2000" b="1" spc="-40" dirty="0" smtClean="0">
                <a:solidFill>
                  <a:srgbClr val="003A54"/>
                </a:solidFill>
                <a:latin typeface="Trebuchet MS"/>
                <a:cs typeface="Trebuchet MS"/>
              </a:rPr>
              <a:t>  </a:t>
            </a:r>
            <a:r>
              <a:rPr lang="en-IN" sz="2000" b="1" spc="-40" dirty="0" smtClean="0">
                <a:solidFill>
                  <a:srgbClr val="003A54"/>
                </a:solidFill>
                <a:latin typeface="Trebuchet MS"/>
                <a:cs typeface="Trebuchet MS"/>
              </a:rPr>
              <a:t>      </a:t>
            </a:r>
            <a:r>
              <a:rPr lang="en-GB" sz="2000" b="1" spc="-25" dirty="0" err="1" smtClean="0">
                <a:solidFill>
                  <a:srgbClr val="003A54"/>
                </a:solidFill>
                <a:latin typeface="Trebuchet MS"/>
                <a:cs typeface="Trebuchet MS"/>
              </a:rPr>
              <a:t>Selot</a:t>
            </a:r>
            <a:r>
              <a:rPr lang="en-GB" sz="2000" b="1" spc="-25" dirty="0" smtClean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lang="en-GB" sz="2000" b="1" spc="-25" dirty="0" err="1" smtClean="0">
                <a:solidFill>
                  <a:srgbClr val="003A54"/>
                </a:solidFill>
                <a:latin typeface="Trebuchet MS"/>
                <a:cs typeface="Trebuchet MS"/>
              </a:rPr>
              <a:t>Kabir</a:t>
            </a:r>
            <a:r>
              <a:rPr lang="en-GB" sz="2000" b="1" spc="-25" dirty="0" smtClean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sz="2000" b="1" spc="-225" dirty="0" smtClean="0">
                <a:solidFill>
                  <a:srgbClr val="003A54"/>
                </a:solidFill>
                <a:latin typeface="Trebuchet MS"/>
                <a:cs typeface="Trebuchet MS"/>
              </a:rPr>
              <a:t>:</a:t>
            </a:r>
            <a:r>
              <a:rPr sz="2000" b="1" spc="-165" dirty="0" smtClean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lang="en-GB" sz="2000" b="1" spc="-165" dirty="0" smtClean="0">
                <a:solidFill>
                  <a:srgbClr val="003A54"/>
                </a:solidFill>
                <a:latin typeface="Trebuchet MS"/>
                <a:cs typeface="Trebuchet MS"/>
              </a:rPr>
              <a:t>37 / </a:t>
            </a:r>
            <a:r>
              <a:rPr sz="2000" b="1" spc="-50" dirty="0" smtClean="0">
                <a:solidFill>
                  <a:srgbClr val="003A54"/>
                </a:solidFill>
                <a:latin typeface="Trebuchet MS"/>
                <a:cs typeface="Trebuchet MS"/>
              </a:rPr>
              <a:t>21</a:t>
            </a:r>
            <a:r>
              <a:rPr sz="2000" b="1" spc="-40" dirty="0" smtClean="0">
                <a:solidFill>
                  <a:srgbClr val="003A54"/>
                </a:solidFill>
                <a:latin typeface="Trebuchet MS"/>
                <a:cs typeface="Trebuchet MS"/>
              </a:rPr>
              <a:t>1</a:t>
            </a:r>
            <a:r>
              <a:rPr lang="en-GB" sz="2000" b="1" spc="5" dirty="0" smtClean="0">
                <a:solidFill>
                  <a:srgbClr val="003A54"/>
                </a:solidFill>
                <a:latin typeface="Trebuchet MS"/>
                <a:cs typeface="Trebuchet MS"/>
              </a:rPr>
              <a:t>P054</a:t>
            </a:r>
            <a:r>
              <a:rPr sz="2000" b="1" spc="-40" dirty="0" smtClean="0">
                <a:solidFill>
                  <a:srgbClr val="003A54"/>
                </a:solidFill>
                <a:latin typeface="Trebuchet MS"/>
                <a:cs typeface="Trebuchet MS"/>
              </a:rPr>
              <a:t>  </a:t>
            </a:r>
            <a:endParaRPr lang="en-GB" sz="2000" b="1" spc="-40" dirty="0" smtClean="0">
              <a:solidFill>
                <a:srgbClr val="003A54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lang="en-GB" sz="2000" b="1" spc="-20" dirty="0" err="1" smtClean="0">
                <a:solidFill>
                  <a:srgbClr val="003A54"/>
                </a:solidFill>
                <a:latin typeface="Trebuchet MS"/>
                <a:cs typeface="Trebuchet MS"/>
              </a:rPr>
              <a:t>Siddique</a:t>
            </a:r>
            <a:r>
              <a:rPr lang="en-GB" sz="2000" b="1" spc="-20" dirty="0" smtClean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lang="en-GB" sz="2000" b="1" spc="-20" dirty="0" err="1" smtClean="0">
                <a:solidFill>
                  <a:srgbClr val="003A54"/>
                </a:solidFill>
                <a:latin typeface="Trebuchet MS"/>
                <a:cs typeface="Trebuchet MS"/>
              </a:rPr>
              <a:t>Mariyam</a:t>
            </a:r>
            <a:r>
              <a:rPr sz="2000" b="1" spc="-225" dirty="0" smtClean="0">
                <a:solidFill>
                  <a:srgbClr val="003A54"/>
                </a:solidFill>
                <a:latin typeface="Trebuchet MS"/>
                <a:cs typeface="Trebuchet MS"/>
              </a:rPr>
              <a:t>:</a:t>
            </a:r>
            <a:r>
              <a:rPr sz="2000" b="1" spc="-160" dirty="0" smtClean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lang="en-GB" sz="2000" b="1" spc="-160" dirty="0" smtClean="0">
                <a:solidFill>
                  <a:srgbClr val="003A54"/>
                </a:solidFill>
                <a:latin typeface="Trebuchet MS"/>
                <a:cs typeface="Trebuchet MS"/>
              </a:rPr>
              <a:t> 51 / </a:t>
            </a:r>
            <a:r>
              <a:rPr sz="2000" b="1" spc="-50" dirty="0" smtClean="0">
                <a:solidFill>
                  <a:srgbClr val="003A54"/>
                </a:solidFill>
                <a:latin typeface="Trebuchet MS"/>
                <a:cs typeface="Trebuchet MS"/>
              </a:rPr>
              <a:t>2</a:t>
            </a:r>
            <a:r>
              <a:rPr sz="2000" b="1" spc="-40" dirty="0" smtClean="0">
                <a:solidFill>
                  <a:srgbClr val="003A54"/>
                </a:solidFill>
                <a:latin typeface="Trebuchet MS"/>
                <a:cs typeface="Trebuchet MS"/>
              </a:rPr>
              <a:t>1</a:t>
            </a:r>
            <a:r>
              <a:rPr sz="2000" b="1" spc="5" dirty="0" smtClean="0">
                <a:solidFill>
                  <a:srgbClr val="003A54"/>
                </a:solidFill>
                <a:latin typeface="Trebuchet MS"/>
                <a:cs typeface="Trebuchet MS"/>
              </a:rPr>
              <a:t>1</a:t>
            </a:r>
            <a:r>
              <a:rPr lang="en-GB" sz="2000" b="1" spc="10" dirty="0">
                <a:solidFill>
                  <a:srgbClr val="003A54"/>
                </a:solidFill>
                <a:latin typeface="Trebuchet MS"/>
                <a:cs typeface="Trebuchet MS"/>
              </a:rPr>
              <a:t>P</a:t>
            </a:r>
            <a:r>
              <a:rPr sz="2000" b="1" spc="-50" dirty="0" smtClean="0">
                <a:solidFill>
                  <a:srgbClr val="003A54"/>
                </a:solidFill>
                <a:latin typeface="Trebuchet MS"/>
                <a:cs typeface="Trebuchet MS"/>
              </a:rPr>
              <a:t>0</a:t>
            </a:r>
            <a:endParaRPr lang="en-GB" sz="2000" b="1" spc="-35" dirty="0" smtClean="0">
              <a:solidFill>
                <a:srgbClr val="003A54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lang="en-GB" sz="2000" b="1" spc="-60" dirty="0" smtClean="0">
                <a:solidFill>
                  <a:srgbClr val="003A54"/>
                </a:solidFill>
                <a:latin typeface="Trebuchet MS"/>
                <a:cs typeface="Trebuchet MS"/>
              </a:rPr>
              <a:t>Khan </a:t>
            </a:r>
            <a:r>
              <a:rPr lang="en-GB" sz="2000" b="1" spc="-60" dirty="0" err="1" smtClean="0">
                <a:solidFill>
                  <a:srgbClr val="003A54"/>
                </a:solidFill>
                <a:latin typeface="Trebuchet MS"/>
                <a:cs typeface="Trebuchet MS"/>
              </a:rPr>
              <a:t>Hamza</a:t>
            </a:r>
            <a:r>
              <a:rPr lang="en-GB" sz="2000" b="1" spc="-60" dirty="0" smtClean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sz="2000" b="1" spc="-225" dirty="0" smtClean="0">
                <a:solidFill>
                  <a:srgbClr val="003A54"/>
                </a:solidFill>
                <a:latin typeface="Trebuchet MS"/>
                <a:cs typeface="Trebuchet MS"/>
              </a:rPr>
              <a:t>:</a:t>
            </a:r>
            <a:r>
              <a:rPr sz="2000" b="1" spc="-160" dirty="0" smtClean="0">
                <a:solidFill>
                  <a:srgbClr val="003A54"/>
                </a:solidFill>
                <a:latin typeface="Trebuchet MS"/>
                <a:cs typeface="Trebuchet MS"/>
              </a:rPr>
              <a:t> </a:t>
            </a:r>
            <a:r>
              <a:rPr lang="en-GB" sz="2000" b="1" spc="-160" dirty="0" smtClean="0">
                <a:solidFill>
                  <a:srgbClr val="003A54"/>
                </a:solidFill>
                <a:latin typeface="Trebuchet MS"/>
                <a:cs typeface="Trebuchet MS"/>
              </a:rPr>
              <a:t> 19 / </a:t>
            </a:r>
            <a:r>
              <a:rPr sz="2000" b="1" spc="-50" dirty="0" smtClean="0">
                <a:solidFill>
                  <a:srgbClr val="003A54"/>
                </a:solidFill>
                <a:latin typeface="Trebuchet MS"/>
                <a:cs typeface="Trebuchet MS"/>
              </a:rPr>
              <a:t>2</a:t>
            </a:r>
            <a:r>
              <a:rPr sz="2000" b="1" spc="-40" dirty="0" smtClean="0">
                <a:solidFill>
                  <a:srgbClr val="003A54"/>
                </a:solidFill>
                <a:latin typeface="Trebuchet MS"/>
                <a:cs typeface="Trebuchet MS"/>
              </a:rPr>
              <a:t>1</a:t>
            </a:r>
            <a:r>
              <a:rPr sz="2000" b="1" spc="5" dirty="0" smtClean="0">
                <a:solidFill>
                  <a:srgbClr val="003A54"/>
                </a:solidFill>
                <a:latin typeface="Trebuchet MS"/>
                <a:cs typeface="Trebuchet MS"/>
              </a:rPr>
              <a:t>1</a:t>
            </a:r>
            <a:r>
              <a:rPr lang="en-GB" sz="2000" b="1" spc="10" dirty="0">
                <a:solidFill>
                  <a:srgbClr val="003A54"/>
                </a:solidFill>
                <a:latin typeface="Trebuchet MS"/>
                <a:cs typeface="Trebuchet MS"/>
              </a:rPr>
              <a:t>P</a:t>
            </a:r>
            <a:r>
              <a:rPr sz="2000" b="1" spc="-50" dirty="0" smtClean="0">
                <a:solidFill>
                  <a:srgbClr val="003A54"/>
                </a:solidFill>
                <a:latin typeface="Trebuchet MS"/>
                <a:cs typeface="Trebuchet MS"/>
              </a:rPr>
              <a:t>0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40736" cy="5143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0179" y="4811064"/>
            <a:ext cx="97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solidFill>
                  <a:srgbClr val="0A86A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D4D0E-6AF8-20CE-58F7-851CFD2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" y="149097"/>
            <a:ext cx="4691380" cy="553998"/>
          </a:xfrm>
        </p:spPr>
        <p:txBody>
          <a:bodyPr/>
          <a:lstStyle/>
          <a:p>
            <a:r>
              <a:rPr lang="en-IN" sz="3600" dirty="0"/>
              <a:t>What is RFID?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33F1BF-D7E3-1B6C-294B-9609E3F38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82" y="742950"/>
            <a:ext cx="7434580" cy="22159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RFID is an acronym for radio frequency </a:t>
            </a:r>
            <a:r>
              <a:rPr lang="en-IN" sz="1800" dirty="0" smtClean="0"/>
              <a:t>identification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Radio Frequency Identification – or RFID – is used to automatically identify an object and capturing data about that object that has been stored in a small microchip tag and attached to the object.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RFID tag has a built-in antenna that communicates to a scanning device that reads the data remotely</a:t>
            </a:r>
            <a:r>
              <a:rPr lang="en-US" sz="1800" dirty="0" smtClean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RFID can be used to record and control the movement of assets and personnel</a:t>
            </a:r>
            <a:r>
              <a:rPr lang="en-IN" dirty="0"/>
              <a:t>.</a:t>
            </a:r>
            <a:r>
              <a:rPr lang="en-US" dirty="0"/>
              <a:t> Each RFID tag has its own unique identifying number.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93227E-C8B2-4650-1E0A-8405AF9E3C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724400" y="3181350"/>
            <a:ext cx="304333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C3BB3-7577-7E0C-01B4-074579D9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" y="149097"/>
            <a:ext cx="5758180" cy="615553"/>
          </a:xfrm>
        </p:spPr>
        <p:txBody>
          <a:bodyPr/>
          <a:lstStyle/>
          <a:p>
            <a:r>
              <a:rPr lang="en-IN" sz="4000" dirty="0"/>
              <a:t>WORKING OF RFID: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F61FE9-BEAF-20E3-C198-DD4C35E9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123950"/>
            <a:ext cx="4724400" cy="22159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Tags (or chips) consist of two parts: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      Antennae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      Processor/Storage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Receives signal from reader and gives a return signal with ID number.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Reader sends number to database or server.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This is all done using </a:t>
            </a:r>
            <a:r>
              <a:rPr lang="en-IN" b="1" dirty="0"/>
              <a:t>WEIGAND </a:t>
            </a:r>
            <a:r>
              <a:rPr lang="en-IN" dirty="0"/>
              <a:t>protocol.</a:t>
            </a:r>
            <a:endParaRPr lang="en-IN" b="1" dirty="0"/>
          </a:p>
          <a:p>
            <a:r>
              <a:rPr lang="en-IN" dirty="0"/>
              <a:t>                                       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0AAB537-2BE0-534C-B7CA-9AD59EFDF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47950"/>
            <a:ext cx="4075454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79" y="194309"/>
            <a:ext cx="65601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400" dirty="0">
                <a:latin typeface="+mn-lt"/>
              </a:rPr>
              <a:t>WHAT </a:t>
            </a:r>
            <a:r>
              <a:rPr lang="en-IN" sz="3600" spc="-409" dirty="0">
                <a:latin typeface="+mn-lt"/>
              </a:rPr>
              <a:t> </a:t>
            </a:r>
            <a:r>
              <a:rPr lang="en-IN" sz="3600" spc="-425" dirty="0">
                <a:latin typeface="+mn-lt"/>
              </a:rPr>
              <a:t>IS </a:t>
            </a:r>
            <a:r>
              <a:rPr lang="en-IN" sz="3600" spc="-405" dirty="0">
                <a:latin typeface="+mn-lt"/>
              </a:rPr>
              <a:t> </a:t>
            </a:r>
            <a:r>
              <a:rPr sz="3600" spc="-380" dirty="0">
                <a:latin typeface="+mn-lt"/>
              </a:rPr>
              <a:t>RFID</a:t>
            </a:r>
            <a:r>
              <a:rPr sz="3600" spc="-405" dirty="0">
                <a:latin typeface="+mn-lt"/>
              </a:rPr>
              <a:t> </a:t>
            </a:r>
            <a:r>
              <a:rPr lang="en-IN" sz="3600" spc="-405" dirty="0">
                <a:latin typeface="+mn-lt"/>
              </a:rPr>
              <a:t> </a:t>
            </a:r>
            <a:r>
              <a:rPr lang="en-IN" sz="3600" spc="-245" dirty="0">
                <a:latin typeface="+mn-lt"/>
              </a:rPr>
              <a:t>A</a:t>
            </a:r>
            <a:r>
              <a:rPr lang="en-IN" sz="3600" spc="-430" dirty="0">
                <a:latin typeface="+mn-lt"/>
              </a:rPr>
              <a:t>T</a:t>
            </a:r>
            <a:r>
              <a:rPr lang="en-IN" sz="3600" spc="-425" dirty="0">
                <a:latin typeface="+mn-lt"/>
              </a:rPr>
              <a:t>T</a:t>
            </a:r>
            <a:r>
              <a:rPr lang="en-IN" sz="3600" spc="-310" dirty="0">
                <a:latin typeface="+mn-lt"/>
              </a:rPr>
              <a:t>ENDANCE </a:t>
            </a:r>
            <a:r>
              <a:rPr lang="en-IN" sz="3600" spc="-430" dirty="0">
                <a:latin typeface="+mn-lt"/>
              </a:rPr>
              <a:t> </a:t>
            </a:r>
            <a:r>
              <a:rPr sz="3600" spc="-295" dirty="0">
                <a:latin typeface="+mn-lt"/>
              </a:rPr>
              <a:t>S</a:t>
            </a:r>
            <a:r>
              <a:rPr lang="en-IN" sz="3600" spc="-295" dirty="0">
                <a:latin typeface="+mn-lt"/>
              </a:rPr>
              <a:t>YSTEM</a:t>
            </a:r>
            <a:r>
              <a:rPr sz="3600" spc="-295" dirty="0">
                <a:latin typeface="+mn-lt"/>
              </a:rPr>
              <a:t>?</a:t>
            </a:r>
            <a:endParaRPr sz="36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79" y="971550"/>
            <a:ext cx="5227321" cy="44800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Radio</a:t>
            </a:r>
            <a:r>
              <a:rPr sz="16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Frequency</a:t>
            </a:r>
            <a:r>
              <a:rPr sz="16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Identification</a:t>
            </a:r>
            <a:r>
              <a:rPr sz="16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003A54"/>
                </a:solidFill>
                <a:latin typeface="Lucida Sans Unicode"/>
                <a:cs typeface="Lucida Sans Unicode"/>
              </a:rPr>
              <a:t>(RFID)</a:t>
            </a:r>
            <a:r>
              <a:rPr sz="16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003A54"/>
                </a:solidFill>
                <a:latin typeface="Lucida Sans Unicode"/>
                <a:cs typeface="Lucida Sans Unicode"/>
              </a:rPr>
              <a:t>based </a:t>
            </a:r>
            <a:r>
              <a:rPr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attendance</a:t>
            </a:r>
            <a:r>
              <a:rPr sz="16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003A54"/>
                </a:solidFill>
                <a:latin typeface="Lucida Sans Unicode"/>
                <a:cs typeface="Lucida Sans Unicode"/>
              </a:rPr>
              <a:t>system</a:t>
            </a:r>
            <a:r>
              <a:rPr sz="16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is</a:t>
            </a:r>
            <a:r>
              <a:rPr sz="16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003A54"/>
                </a:solidFill>
                <a:latin typeface="Lucida Sans Unicode"/>
                <a:cs typeface="Lucida Sans Unicode"/>
              </a:rPr>
              <a:t>used </a:t>
            </a:r>
            <a:r>
              <a:rPr sz="1600" spc="-100" dirty="0">
                <a:solidFill>
                  <a:srgbClr val="003A54"/>
                </a:solidFill>
                <a:latin typeface="Lucida Sans Unicode"/>
                <a:cs typeface="Lucida Sans Unicode"/>
              </a:rPr>
              <a:t>to </a:t>
            </a:r>
            <a:r>
              <a:rPr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take attendance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for </a:t>
            </a:r>
            <a:r>
              <a:rPr sz="1600" spc="-100" dirty="0">
                <a:solidFill>
                  <a:srgbClr val="003A54"/>
                </a:solidFill>
                <a:latin typeface="Lucida Sans Unicode"/>
                <a:cs typeface="Lucida Sans Unicode"/>
              </a:rPr>
              <a:t>students </a:t>
            </a:r>
            <a:r>
              <a:rPr sz="16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in </a:t>
            </a:r>
            <a:r>
              <a:rPr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school</a:t>
            </a:r>
            <a:r>
              <a:rPr lang="en-IN" sz="16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 and workers.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IN" sz="1600" spc="-130" dirty="0">
              <a:solidFill>
                <a:srgbClr val="003A54"/>
              </a:solidFill>
              <a:latin typeface="Lucida Sans Unicode"/>
              <a:cs typeface="Lucida Sans Unicode"/>
            </a:endParaRPr>
          </a:p>
          <a:p>
            <a:pPr marL="298450" marR="508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sz="1600" spc="-75" dirty="0">
                <a:solidFill>
                  <a:srgbClr val="003A54"/>
                </a:solidFill>
                <a:latin typeface="Lucida Sans Unicode"/>
                <a:cs typeface="Lucida Sans Unicode"/>
              </a:rPr>
              <a:t>Its</a:t>
            </a:r>
            <a:r>
              <a:rPr sz="1600" spc="-15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ability</a:t>
            </a:r>
            <a:r>
              <a:rPr sz="16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to</a:t>
            </a:r>
            <a:r>
              <a:rPr sz="16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uniquely</a:t>
            </a:r>
            <a:r>
              <a:rPr sz="16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identify</a:t>
            </a:r>
            <a:r>
              <a:rPr sz="16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each</a:t>
            </a:r>
            <a:r>
              <a:rPr sz="16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003A54"/>
                </a:solidFill>
                <a:latin typeface="Lucida Sans Unicode"/>
                <a:cs typeface="Lucida Sans Unicode"/>
              </a:rPr>
              <a:t>person</a:t>
            </a:r>
            <a:r>
              <a:rPr sz="16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003A54"/>
                </a:solidFill>
                <a:latin typeface="Lucida Sans Unicode"/>
                <a:cs typeface="Lucida Sans Unicode"/>
              </a:rPr>
              <a:t>based </a:t>
            </a:r>
            <a:r>
              <a:rPr sz="16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on</a:t>
            </a:r>
            <a:r>
              <a:rPr sz="1600" spc="-15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their</a:t>
            </a:r>
            <a:r>
              <a:rPr sz="16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003A54"/>
                </a:solidFill>
                <a:latin typeface="Lucida Sans Unicode"/>
                <a:cs typeface="Lucida Sans Unicode"/>
              </a:rPr>
              <a:t>RFID</a:t>
            </a:r>
            <a:r>
              <a:rPr sz="16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tag</a:t>
            </a:r>
            <a:r>
              <a:rPr sz="16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type </a:t>
            </a:r>
            <a:r>
              <a:rPr sz="1600" spc="-49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of </a:t>
            </a:r>
            <a:r>
              <a:rPr sz="16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ID card </a:t>
            </a:r>
            <a:r>
              <a:rPr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make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the </a:t>
            </a:r>
            <a:r>
              <a:rPr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process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of </a:t>
            </a:r>
            <a:r>
              <a:rPr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taking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the </a:t>
            </a:r>
            <a:r>
              <a:rPr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attendance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easier,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faster, </a:t>
            </a:r>
            <a:r>
              <a:rPr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and </a:t>
            </a:r>
            <a:r>
              <a:rPr sz="16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more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secure </a:t>
            </a:r>
            <a:r>
              <a:rPr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85" dirty="0">
                <a:solidFill>
                  <a:srgbClr val="003A54"/>
                </a:solidFill>
                <a:latin typeface="Lucida Sans Unicode"/>
                <a:cs typeface="Lucida Sans Unicode"/>
              </a:rPr>
              <a:t>as</a:t>
            </a:r>
            <a:r>
              <a:rPr sz="16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compared</a:t>
            </a:r>
            <a:r>
              <a:rPr sz="16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to</a:t>
            </a:r>
            <a:r>
              <a:rPr sz="16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the</a:t>
            </a:r>
            <a:r>
              <a:rPr sz="16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conventional</a:t>
            </a:r>
            <a:r>
              <a:rPr sz="1600" spc="-15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method.</a:t>
            </a:r>
            <a:r>
              <a:rPr sz="16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endParaRPr lang="en-IN" sz="1600" spc="-160" dirty="0">
              <a:solidFill>
                <a:srgbClr val="003A54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IN" sz="1600" spc="-160" dirty="0">
              <a:solidFill>
                <a:srgbClr val="003A54"/>
              </a:solidFill>
              <a:latin typeface="Lucida Sans Unicode"/>
              <a:cs typeface="Lucida Sans Unicode"/>
            </a:endParaRPr>
          </a:p>
          <a:p>
            <a:pPr marL="298450" marR="508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sz="1600" spc="-90" dirty="0">
                <a:solidFill>
                  <a:srgbClr val="003A54"/>
                </a:solidFill>
                <a:latin typeface="Lucida Sans Unicode"/>
                <a:cs typeface="Lucida Sans Unicode"/>
              </a:rPr>
              <a:t>Students</a:t>
            </a:r>
            <a:r>
              <a:rPr sz="16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or</a:t>
            </a:r>
            <a:r>
              <a:rPr sz="1600" spc="-17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workers</a:t>
            </a:r>
            <a:r>
              <a:rPr sz="1600" spc="-15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003A54"/>
                </a:solidFill>
                <a:latin typeface="Lucida Sans Unicode"/>
                <a:cs typeface="Lucida Sans Unicode"/>
              </a:rPr>
              <a:t>only</a:t>
            </a:r>
            <a:r>
              <a:rPr sz="16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25" dirty="0">
                <a:solidFill>
                  <a:srgbClr val="003A54"/>
                </a:solidFill>
                <a:latin typeface="Lucida Sans Unicode"/>
                <a:cs typeface="Lucida Sans Unicode"/>
              </a:rPr>
              <a:t>need</a:t>
            </a:r>
            <a:r>
              <a:rPr sz="16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to</a:t>
            </a:r>
            <a:r>
              <a:rPr sz="16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003A54"/>
                </a:solidFill>
                <a:latin typeface="Lucida Sans Unicode"/>
                <a:cs typeface="Lucida Sans Unicode"/>
              </a:rPr>
              <a:t>place</a:t>
            </a:r>
            <a:r>
              <a:rPr sz="1600" spc="-15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their </a:t>
            </a:r>
            <a:r>
              <a:rPr sz="1600" spc="-49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sz="16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ID </a:t>
            </a:r>
            <a:r>
              <a:rPr sz="1600" spc="-120" dirty="0">
                <a:solidFill>
                  <a:srgbClr val="003A54"/>
                </a:solidFill>
                <a:latin typeface="Lucida Sans Unicode"/>
                <a:cs typeface="Lucida Sans Unicode"/>
              </a:rPr>
              <a:t>cards </a:t>
            </a:r>
            <a:r>
              <a:rPr sz="16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on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the </a:t>
            </a:r>
            <a:r>
              <a:rPr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reader </a:t>
            </a:r>
            <a:r>
              <a:rPr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and </a:t>
            </a:r>
            <a:r>
              <a:rPr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their attendance </a:t>
            </a:r>
            <a:r>
              <a:rPr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will </a:t>
            </a:r>
            <a:r>
              <a:rPr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be </a:t>
            </a:r>
            <a:r>
              <a:rPr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taken </a:t>
            </a:r>
            <a:r>
              <a:rPr sz="1600" spc="-120" dirty="0">
                <a:solidFill>
                  <a:srgbClr val="003A54"/>
                </a:solidFill>
                <a:latin typeface="Lucida Sans Unicode"/>
                <a:cs typeface="Lucida Sans Unicode"/>
              </a:rPr>
              <a:t>immediately. </a:t>
            </a:r>
            <a:endParaRPr lang="en-IN" sz="1600" spc="-120" dirty="0">
              <a:solidFill>
                <a:srgbClr val="003A54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IN" sz="1600" spc="-120" dirty="0">
              <a:solidFill>
                <a:srgbClr val="003A54"/>
              </a:solidFill>
              <a:latin typeface="Lucida Sans Unicode"/>
              <a:cs typeface="Lucida Sans Unicode"/>
            </a:endParaRPr>
          </a:p>
          <a:p>
            <a:pPr marL="298450" marR="508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sz="1600" spc="-75" dirty="0">
                <a:solidFill>
                  <a:srgbClr val="003A54"/>
                </a:solidFill>
                <a:latin typeface="Lucida Sans Unicode"/>
                <a:cs typeface="Lucida Sans Unicode"/>
              </a:rPr>
              <a:t>With </a:t>
            </a:r>
            <a:r>
              <a:rPr lang="en-US"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the </a:t>
            </a:r>
            <a:r>
              <a:rPr lang="en-US" sz="1600" spc="-120" dirty="0">
                <a:solidFill>
                  <a:srgbClr val="003A54"/>
                </a:solidFill>
                <a:latin typeface="Lucida Sans Unicode"/>
                <a:cs typeface="Lucida Sans Unicode"/>
              </a:rPr>
              <a:t>real- </a:t>
            </a:r>
            <a:r>
              <a:rPr lang="en-US"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time </a:t>
            </a:r>
            <a:r>
              <a:rPr lang="en-US" sz="16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clock </a:t>
            </a:r>
            <a:r>
              <a:rPr lang="en-US"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capability </a:t>
            </a:r>
            <a:r>
              <a:rPr lang="en-US"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of </a:t>
            </a:r>
            <a:r>
              <a:rPr lang="en-US"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the </a:t>
            </a:r>
            <a:r>
              <a:rPr lang="en-US" sz="1600" spc="-100" dirty="0">
                <a:solidFill>
                  <a:srgbClr val="003A54"/>
                </a:solidFill>
                <a:latin typeface="Lucida Sans Unicode"/>
                <a:cs typeface="Lucida Sans Unicode"/>
              </a:rPr>
              <a:t>system, </a:t>
            </a:r>
            <a:r>
              <a:rPr lang="en-US"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attendance </a:t>
            </a:r>
            <a:r>
              <a:rPr lang="en-US"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taken </a:t>
            </a:r>
            <a:r>
              <a:rPr lang="en-US"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will </a:t>
            </a:r>
            <a:r>
              <a:rPr lang="en-US"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be </a:t>
            </a:r>
            <a:r>
              <a:rPr lang="en-US" sz="16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more </a:t>
            </a:r>
            <a:r>
              <a:rPr lang="en-US"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accurate </a:t>
            </a:r>
            <a:r>
              <a:rPr lang="en-US"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since </a:t>
            </a:r>
            <a:r>
              <a:rPr lang="en-US"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the </a:t>
            </a:r>
            <a:r>
              <a:rPr lang="en-US" sz="1600" spc="-9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time</a:t>
            </a:r>
            <a:r>
              <a:rPr lang="en-US" sz="1600" spc="-15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for</a:t>
            </a:r>
            <a:r>
              <a:rPr lang="en-US" sz="16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the</a:t>
            </a:r>
            <a:r>
              <a:rPr lang="en-US" sz="16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attendance</a:t>
            </a:r>
            <a:r>
              <a:rPr lang="en-US"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taken</a:t>
            </a:r>
            <a:r>
              <a:rPr lang="en-US" sz="16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will</a:t>
            </a:r>
            <a:r>
              <a:rPr lang="en-US" sz="16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be</a:t>
            </a:r>
            <a:r>
              <a:rPr lang="en-US" sz="16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recorded.</a:t>
            </a:r>
            <a:endParaRPr lang="en-US" sz="16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endParaRPr sz="1200" dirty="0">
              <a:latin typeface="Tahom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7CCA04-2DF8-96AB-76F8-A22AC3599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20677081">
            <a:off x="5365863" y="2735528"/>
            <a:ext cx="26193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24098-44DE-52D6-99FE-41648162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" y="149097"/>
            <a:ext cx="5224780" cy="677108"/>
          </a:xfrm>
        </p:spPr>
        <p:txBody>
          <a:bodyPr/>
          <a:lstStyle/>
          <a:p>
            <a:r>
              <a:rPr lang="en-IN" sz="4400" dirty="0"/>
              <a:t>BLOCK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95C45A-AC15-C97B-D5DC-51638AF17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52400" y="1657350"/>
            <a:ext cx="811113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200" y="514350"/>
            <a:ext cx="440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95" dirty="0">
                <a:latin typeface="+mn-lt"/>
              </a:rPr>
              <a:t>REQUIRED</a:t>
            </a:r>
            <a:r>
              <a:rPr sz="3600" spc="-405" dirty="0">
                <a:latin typeface="+mn-lt"/>
              </a:rPr>
              <a:t> </a:t>
            </a:r>
            <a:r>
              <a:rPr lang="en-GB" sz="3600" spc="-405" dirty="0" smtClean="0">
                <a:latin typeface="+mn-lt"/>
              </a:rPr>
              <a:t> </a:t>
            </a:r>
            <a:r>
              <a:rPr sz="3600" spc="-390" dirty="0" smtClean="0">
                <a:latin typeface="+mn-lt"/>
              </a:rPr>
              <a:t>COMP</a:t>
            </a:r>
            <a:r>
              <a:rPr sz="3600" spc="-430" dirty="0" smtClean="0">
                <a:latin typeface="+mn-lt"/>
              </a:rPr>
              <a:t>O</a:t>
            </a:r>
            <a:r>
              <a:rPr sz="3600" spc="-370" dirty="0" smtClean="0">
                <a:latin typeface="+mn-lt"/>
              </a:rPr>
              <a:t>NENTS</a:t>
            </a:r>
            <a:r>
              <a:rPr sz="3600" spc="-370" dirty="0">
                <a:latin typeface="+mn-lt"/>
              </a:rPr>
              <a:t>:</a:t>
            </a:r>
            <a:endParaRPr sz="36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504950"/>
            <a:ext cx="4396105" cy="26784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93065" algn="l"/>
                <a:tab pos="393700" algn="l"/>
              </a:tabLst>
            </a:pPr>
            <a:r>
              <a:rPr sz="2400" spc="-215" dirty="0">
                <a:latin typeface="Lucida Sans Unicode"/>
                <a:cs typeface="Lucida Sans Unicode"/>
              </a:rPr>
              <a:t>N</a:t>
            </a:r>
            <a:r>
              <a:rPr sz="2400" spc="-240" dirty="0">
                <a:latin typeface="Lucida Sans Unicode"/>
                <a:cs typeface="Lucida Sans Unicode"/>
              </a:rPr>
              <a:t>O</a:t>
            </a:r>
            <a:r>
              <a:rPr sz="2400" spc="-130" dirty="0">
                <a:latin typeface="Lucida Sans Unicode"/>
                <a:cs typeface="Lucida Sans Unicode"/>
              </a:rPr>
              <a:t>D</a:t>
            </a:r>
            <a:r>
              <a:rPr sz="2400" spc="-105" dirty="0">
                <a:latin typeface="Lucida Sans Unicode"/>
                <a:cs typeface="Lucida Sans Unicode"/>
              </a:rPr>
              <a:t>E</a:t>
            </a:r>
            <a:r>
              <a:rPr sz="2400" spc="-180" dirty="0">
                <a:latin typeface="Lucida Sans Unicode"/>
                <a:cs typeface="Lucida Sans Unicode"/>
              </a:rPr>
              <a:t>MCU</a:t>
            </a:r>
            <a:r>
              <a:rPr sz="2400" spc="-240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E</a:t>
            </a:r>
            <a:r>
              <a:rPr sz="2400" spc="5" dirty="0">
                <a:latin typeface="Lucida Sans Unicode"/>
                <a:cs typeface="Lucida Sans Unicode"/>
              </a:rPr>
              <a:t>S</a:t>
            </a:r>
            <a:r>
              <a:rPr sz="2400" spc="-120" dirty="0">
                <a:latin typeface="Lucida Sans Unicode"/>
                <a:cs typeface="Lucida Sans Unicode"/>
              </a:rPr>
              <a:t>P8266</a:t>
            </a:r>
            <a:endParaRPr sz="2400" dirty="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93065" algn="l"/>
                <a:tab pos="393700" algn="l"/>
              </a:tabLst>
            </a:pPr>
            <a:r>
              <a:rPr sz="2400" spc="-145" dirty="0">
                <a:latin typeface="Lucida Sans Unicode"/>
                <a:cs typeface="Lucida Sans Unicode"/>
              </a:rPr>
              <a:t>MFRC522</a:t>
            </a:r>
            <a:r>
              <a:rPr sz="2400" spc="-235" dirty="0">
                <a:latin typeface="Lucida Sans Unicode"/>
                <a:cs typeface="Lucida Sans Unicode"/>
              </a:rPr>
              <a:t> </a:t>
            </a:r>
            <a:r>
              <a:rPr sz="2400" spc="-114" dirty="0">
                <a:latin typeface="Lucida Sans Unicode"/>
                <a:cs typeface="Lucida Sans Unicode"/>
              </a:rPr>
              <a:t>RFID</a:t>
            </a:r>
            <a:r>
              <a:rPr sz="2400" spc="-235" dirty="0">
                <a:latin typeface="Lucida Sans Unicode"/>
                <a:cs typeface="Lucida Sans Unicode"/>
              </a:rPr>
              <a:t> </a:t>
            </a:r>
            <a:r>
              <a:rPr sz="2400" spc="-220" dirty="0">
                <a:latin typeface="Lucida Sans Unicode"/>
                <a:cs typeface="Lucida Sans Unicode"/>
              </a:rPr>
              <a:t>CARD</a:t>
            </a:r>
            <a:r>
              <a:rPr sz="2400" spc="-245" dirty="0">
                <a:latin typeface="Lucida Sans Unicode"/>
                <a:cs typeface="Lucida Sans Unicode"/>
              </a:rPr>
              <a:t> </a:t>
            </a:r>
            <a:r>
              <a:rPr sz="2400" spc="-204" dirty="0">
                <a:latin typeface="Lucida Sans Unicode"/>
                <a:cs typeface="Lucida Sans Unicode"/>
              </a:rPr>
              <a:t>MO</a:t>
            </a:r>
            <a:r>
              <a:rPr sz="2400" spc="-195" dirty="0">
                <a:latin typeface="Lucida Sans Unicode"/>
                <a:cs typeface="Lucida Sans Unicode"/>
              </a:rPr>
              <a:t>D</a:t>
            </a:r>
            <a:r>
              <a:rPr sz="2400" spc="-80" dirty="0">
                <a:latin typeface="Lucida Sans Unicode"/>
                <a:cs typeface="Lucida Sans Unicode"/>
              </a:rPr>
              <a:t>ULE</a:t>
            </a:r>
            <a:endParaRPr sz="2400" dirty="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93065" algn="l"/>
                <a:tab pos="393700" algn="l"/>
              </a:tabLst>
            </a:pPr>
            <a:r>
              <a:rPr sz="2400" spc="-70" dirty="0">
                <a:latin typeface="Lucida Sans Unicode"/>
                <a:cs typeface="Lucida Sans Unicode"/>
              </a:rPr>
              <a:t>BUZZER</a:t>
            </a:r>
            <a:endParaRPr sz="2400" dirty="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93065" algn="l"/>
                <a:tab pos="393700" algn="l"/>
              </a:tabLst>
            </a:pPr>
            <a:r>
              <a:rPr sz="2400" spc="-170" dirty="0">
                <a:latin typeface="Lucida Sans Unicode"/>
                <a:cs typeface="Lucida Sans Unicode"/>
              </a:rPr>
              <a:t>16*2</a:t>
            </a:r>
            <a:r>
              <a:rPr sz="2400" spc="-220" dirty="0">
                <a:latin typeface="Lucida Sans Unicode"/>
                <a:cs typeface="Lucida Sans Unicode"/>
              </a:rPr>
              <a:t> </a:t>
            </a:r>
            <a:r>
              <a:rPr sz="2400" spc="-245" dirty="0">
                <a:latin typeface="Lucida Sans Unicode"/>
                <a:cs typeface="Lucida Sans Unicode"/>
              </a:rPr>
              <a:t>LCD </a:t>
            </a:r>
            <a:r>
              <a:rPr sz="2400" spc="-125" dirty="0">
                <a:latin typeface="Lucida Sans Unicode"/>
                <a:cs typeface="Lucida Sans Unicode"/>
              </a:rPr>
              <a:t>DI</a:t>
            </a:r>
            <a:r>
              <a:rPr sz="2400" spc="-140" dirty="0">
                <a:latin typeface="Lucida Sans Unicode"/>
                <a:cs typeface="Lucida Sans Unicode"/>
              </a:rPr>
              <a:t>S</a:t>
            </a:r>
            <a:r>
              <a:rPr sz="2400" spc="-90" dirty="0">
                <a:latin typeface="Lucida Sans Unicode"/>
                <a:cs typeface="Lucida Sans Unicode"/>
              </a:rPr>
              <a:t>PLA</a:t>
            </a:r>
            <a:r>
              <a:rPr sz="2400" spc="-215" dirty="0">
                <a:latin typeface="Lucida Sans Unicode"/>
                <a:cs typeface="Lucida Sans Unicode"/>
              </a:rPr>
              <a:t>Y</a:t>
            </a:r>
            <a:endParaRPr sz="2400" dirty="0">
              <a:latin typeface="Lucida Sans Unicode"/>
              <a:cs typeface="Lucida Sans Unicode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593090" algn="l"/>
                <a:tab pos="593725" algn="l"/>
              </a:tabLst>
            </a:pPr>
            <a:r>
              <a:rPr sz="2400" spc="-114" dirty="0">
                <a:latin typeface="Lucida Sans Unicode"/>
                <a:cs typeface="Lucida Sans Unicode"/>
              </a:rPr>
              <a:t>BREADBOARD</a:t>
            </a:r>
            <a:endParaRPr sz="2400" dirty="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93065" algn="l"/>
                <a:tab pos="393700" algn="l"/>
              </a:tabLst>
            </a:pPr>
            <a:r>
              <a:rPr sz="2400" spc="-70" dirty="0">
                <a:latin typeface="Lucida Sans Unicode"/>
                <a:cs typeface="Lucida Sans Unicode"/>
              </a:rPr>
              <a:t>JU</a:t>
            </a:r>
            <a:r>
              <a:rPr sz="2400" spc="-125" dirty="0">
                <a:latin typeface="Lucida Sans Unicode"/>
                <a:cs typeface="Lucida Sans Unicode"/>
              </a:rPr>
              <a:t>M</a:t>
            </a:r>
            <a:r>
              <a:rPr sz="2400" spc="25" dirty="0">
                <a:latin typeface="Lucida Sans Unicode"/>
                <a:cs typeface="Lucida Sans Unicode"/>
              </a:rPr>
              <a:t>PER</a:t>
            </a:r>
            <a:r>
              <a:rPr sz="2400" spc="-235" dirty="0">
                <a:latin typeface="Lucida Sans Unicode"/>
                <a:cs typeface="Lucida Sans Unicode"/>
              </a:rPr>
              <a:t> </a:t>
            </a:r>
            <a:r>
              <a:rPr sz="2400" spc="-60" dirty="0">
                <a:latin typeface="Lucida Sans Unicode"/>
                <a:cs typeface="Lucida Sans Unicode"/>
              </a:rPr>
              <a:t>W</a:t>
            </a:r>
            <a:r>
              <a:rPr sz="2400" spc="-30" dirty="0">
                <a:latin typeface="Lucida Sans Unicode"/>
                <a:cs typeface="Lucida Sans Unicode"/>
              </a:rPr>
              <a:t>I</a:t>
            </a:r>
            <a:r>
              <a:rPr sz="2400" spc="-10" dirty="0">
                <a:latin typeface="Lucida Sans Unicode"/>
                <a:cs typeface="Lucida Sans Unicode"/>
              </a:rPr>
              <a:t>R</a:t>
            </a:r>
            <a:r>
              <a:rPr sz="2400" spc="-20" dirty="0">
                <a:latin typeface="Lucida Sans Unicode"/>
                <a:cs typeface="Lucida Sans Unicode"/>
              </a:rPr>
              <a:t>E</a:t>
            </a:r>
            <a:r>
              <a:rPr sz="2400" spc="5" dirty="0">
                <a:latin typeface="Lucida Sans Unicode"/>
                <a:cs typeface="Lucida Sans Unicode"/>
              </a:rPr>
              <a:t>S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79" y="4811064"/>
            <a:ext cx="9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0" dirty="0">
                <a:solidFill>
                  <a:srgbClr val="0A86A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AF1EA-257F-8D90-12D3-6DE2D4D8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7706"/>
            <a:ext cx="6520180" cy="615553"/>
          </a:xfrm>
        </p:spPr>
        <p:txBody>
          <a:bodyPr/>
          <a:lstStyle/>
          <a:p>
            <a:r>
              <a:rPr lang="en-IN" sz="4000" dirty="0"/>
              <a:t>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A4D4D-1B0F-A7F7-8533-66BB1D96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1123950"/>
            <a:ext cx="3977640" cy="3046988"/>
          </a:xfrm>
        </p:spPr>
        <p:txBody>
          <a:bodyPr/>
          <a:lstStyle/>
          <a:p>
            <a:pPr algn="just"/>
            <a:r>
              <a:rPr lang="en-US" sz="1800" spc="-100" dirty="0">
                <a:solidFill>
                  <a:srgbClr val="003A54"/>
                </a:solidFill>
                <a:latin typeface="Lucida Sans Unicode"/>
                <a:cs typeface="Lucida Sans Unicode"/>
              </a:rPr>
              <a:t>Here </a:t>
            </a:r>
            <a:r>
              <a:rPr lang="en-US" sz="1800" spc="-35" dirty="0">
                <a:solidFill>
                  <a:srgbClr val="003A54"/>
                </a:solidFill>
                <a:latin typeface="Lucida Sans Unicode"/>
                <a:cs typeface="Lucida Sans Unicode"/>
              </a:rPr>
              <a:t>We </a:t>
            </a:r>
            <a:r>
              <a:rPr lang="en-US" sz="1800" spc="-100" dirty="0">
                <a:solidFill>
                  <a:srgbClr val="003A54"/>
                </a:solidFill>
                <a:latin typeface="Lucida Sans Unicode"/>
                <a:cs typeface="Lucida Sans Unicode"/>
              </a:rPr>
              <a:t>are </a:t>
            </a:r>
            <a:r>
              <a:rPr lang="en-US" sz="18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going </a:t>
            </a:r>
            <a:r>
              <a:rPr lang="en-US" sz="18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to </a:t>
            </a:r>
            <a:r>
              <a:rPr lang="en-US" sz="1800" spc="-120" dirty="0">
                <a:solidFill>
                  <a:srgbClr val="003A54"/>
                </a:solidFill>
                <a:latin typeface="Lucida Sans Unicode"/>
                <a:cs typeface="Lucida Sans Unicode"/>
              </a:rPr>
              <a:t>connect </a:t>
            </a:r>
            <a:r>
              <a:rPr lang="en-US" sz="18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Node </a:t>
            </a:r>
            <a:r>
              <a:rPr lang="en-US" sz="1800" spc="-125" dirty="0">
                <a:solidFill>
                  <a:srgbClr val="003A54"/>
                </a:solidFill>
                <a:latin typeface="Lucida Sans Unicode"/>
                <a:cs typeface="Lucida Sans Unicode"/>
              </a:rPr>
              <a:t>MCU </a:t>
            </a:r>
            <a:r>
              <a:rPr lang="en-US" sz="1800" spc="-60" dirty="0">
                <a:solidFill>
                  <a:srgbClr val="003A54"/>
                </a:solidFill>
                <a:latin typeface="Lucida Sans Unicode"/>
                <a:cs typeface="Lucida Sans Unicode"/>
              </a:rPr>
              <a:t>ESP8266 </a:t>
            </a:r>
            <a:r>
              <a:rPr lang="en-US" sz="18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and </a:t>
            </a:r>
            <a:r>
              <a:rPr lang="en-US" sz="1800" spc="-100" dirty="0">
                <a:solidFill>
                  <a:srgbClr val="003A54"/>
                </a:solidFill>
                <a:latin typeface="Lucida Sans Unicode"/>
                <a:cs typeface="Lucida Sans Unicode"/>
              </a:rPr>
              <a:t>RFID- </a:t>
            </a:r>
            <a:r>
              <a:rPr lang="en-US" sz="18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RC522 </a:t>
            </a:r>
            <a:r>
              <a:rPr lang="en-US" sz="1800" spc="-85" dirty="0">
                <a:solidFill>
                  <a:srgbClr val="003A54"/>
                </a:solidFill>
                <a:latin typeface="Lucida Sans Unicode"/>
                <a:cs typeface="Lucida Sans Unicode"/>
              </a:rPr>
              <a:t>with </a:t>
            </a:r>
            <a:r>
              <a:rPr lang="en-US" sz="18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MYSQL </a:t>
            </a:r>
            <a:r>
              <a:rPr lang="en-US" sz="1800" spc="-9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Database. </a:t>
            </a:r>
            <a:r>
              <a:rPr lang="en-US" sz="1800" spc="-70" dirty="0">
                <a:solidFill>
                  <a:srgbClr val="003A54"/>
                </a:solidFill>
                <a:latin typeface="Lucida Sans Unicode"/>
                <a:cs typeface="Lucida Sans Unicode"/>
              </a:rPr>
              <a:t>So </a:t>
            </a:r>
            <a:r>
              <a:rPr lang="en-US" sz="18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for </a:t>
            </a:r>
            <a:r>
              <a:rPr lang="en-US" sz="1800" spc="-85" dirty="0">
                <a:solidFill>
                  <a:srgbClr val="003A54"/>
                </a:solidFill>
                <a:latin typeface="Lucida Sans Unicode"/>
                <a:cs typeface="Lucida Sans Unicode"/>
              </a:rPr>
              <a:t>that </a:t>
            </a:r>
            <a:r>
              <a:rPr lang="en-US" sz="1800" spc="-100" dirty="0">
                <a:solidFill>
                  <a:srgbClr val="003A54"/>
                </a:solidFill>
                <a:latin typeface="Lucida Sans Unicode"/>
                <a:cs typeface="Lucida Sans Unicode"/>
              </a:rPr>
              <a:t>first, </a:t>
            </a:r>
            <a:r>
              <a:rPr lang="en-US" sz="1800" spc="-55" dirty="0">
                <a:solidFill>
                  <a:srgbClr val="003A54"/>
                </a:solidFill>
                <a:latin typeface="Lucida Sans Unicode"/>
                <a:cs typeface="Lucida Sans Unicode"/>
              </a:rPr>
              <a:t>we </a:t>
            </a:r>
            <a:r>
              <a:rPr lang="en-US" sz="18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should </a:t>
            </a:r>
            <a:r>
              <a:rPr lang="en-US" sz="1800" spc="-120" dirty="0">
                <a:solidFill>
                  <a:srgbClr val="003A54"/>
                </a:solidFill>
                <a:latin typeface="Lucida Sans Unicode"/>
                <a:cs typeface="Lucida Sans Unicode"/>
              </a:rPr>
              <a:t>connect 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our </a:t>
            </a:r>
            <a:r>
              <a:rPr lang="en-US" sz="18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Node </a:t>
            </a:r>
            <a:r>
              <a:rPr lang="en-US" sz="1800" spc="-125" dirty="0">
                <a:solidFill>
                  <a:srgbClr val="003A54"/>
                </a:solidFill>
                <a:latin typeface="Lucida Sans Unicode"/>
                <a:cs typeface="Lucida Sans Unicode"/>
              </a:rPr>
              <a:t>MCU </a:t>
            </a:r>
            <a:r>
              <a:rPr lang="en-US" sz="1800" spc="-60" dirty="0">
                <a:solidFill>
                  <a:srgbClr val="003A54"/>
                </a:solidFill>
                <a:latin typeface="Lucida Sans Unicode"/>
                <a:cs typeface="Lucida Sans Unicode"/>
              </a:rPr>
              <a:t>ESP8266 </a:t>
            </a:r>
            <a:r>
              <a:rPr lang="en-US" sz="18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Board </a:t>
            </a:r>
            <a:r>
              <a:rPr lang="en-US" sz="1800" spc="-85" dirty="0">
                <a:solidFill>
                  <a:srgbClr val="003A54"/>
                </a:solidFill>
                <a:latin typeface="Lucida Sans Unicode"/>
                <a:cs typeface="Lucida Sans Unicode"/>
              </a:rPr>
              <a:t>with </a:t>
            </a:r>
            <a:r>
              <a:rPr lang="en-US" sz="1800" spc="-8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75" dirty="0">
                <a:solidFill>
                  <a:srgbClr val="003A54"/>
                </a:solidFill>
                <a:latin typeface="Lucida Sans Unicode"/>
                <a:cs typeface="Lucida Sans Unicode"/>
              </a:rPr>
              <a:t>RFID </a:t>
            </a:r>
            <a:r>
              <a:rPr lang="en-US" sz="18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Module. </a:t>
            </a:r>
            <a:r>
              <a:rPr lang="en-US" sz="1800" spc="-5" dirty="0">
                <a:solidFill>
                  <a:srgbClr val="003A54"/>
                </a:solidFill>
                <a:latin typeface="Lucida Sans Unicode"/>
                <a:cs typeface="Lucida Sans Unicode"/>
              </a:rPr>
              <a:t>By 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using </a:t>
            </a:r>
            <a:r>
              <a:rPr lang="en-US" sz="18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the </a:t>
            </a:r>
            <a:r>
              <a:rPr lang="en-US" sz="1800" spc="-75" dirty="0">
                <a:solidFill>
                  <a:srgbClr val="003A54"/>
                </a:solidFill>
                <a:latin typeface="Lucida Sans Unicode"/>
                <a:cs typeface="Lucida Sans Unicode"/>
              </a:rPr>
              <a:t>RFID </a:t>
            </a:r>
            <a:r>
              <a:rPr lang="en-US" sz="1800" spc="-120" dirty="0">
                <a:solidFill>
                  <a:srgbClr val="003A54"/>
                </a:solidFill>
                <a:latin typeface="Lucida Sans Unicode"/>
                <a:cs typeface="Lucida Sans Unicode"/>
              </a:rPr>
              <a:t>Module </a:t>
            </a:r>
            <a:r>
              <a:rPr lang="en-US" sz="1800" spc="-55" dirty="0">
                <a:solidFill>
                  <a:srgbClr val="003A54"/>
                </a:solidFill>
                <a:latin typeface="Lucida Sans Unicode"/>
                <a:cs typeface="Lucida Sans Unicode"/>
              </a:rPr>
              <a:t>we </a:t>
            </a:r>
            <a:r>
              <a:rPr lang="en-US" sz="18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are </a:t>
            </a:r>
            <a:r>
              <a:rPr lang="en-US" sz="18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going </a:t>
            </a:r>
            <a:r>
              <a:rPr lang="en-US" sz="18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to </a:t>
            </a:r>
            <a:r>
              <a:rPr lang="en-US" sz="18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scan 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our </a:t>
            </a:r>
            <a:r>
              <a:rPr lang="en-US" sz="1800" spc="-75" dirty="0">
                <a:solidFill>
                  <a:srgbClr val="003A54"/>
                </a:solidFill>
                <a:latin typeface="Lucida Sans Unicode"/>
                <a:cs typeface="Lucida Sans Unicode"/>
              </a:rPr>
              <a:t>RFID </a:t>
            </a:r>
            <a:r>
              <a:rPr lang="en-US" sz="18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card 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and </a:t>
            </a:r>
            <a:r>
              <a:rPr lang="en-US" sz="18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tag </a:t>
            </a:r>
            <a:r>
              <a:rPr lang="en-US" sz="18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14" dirty="0">
                <a:solidFill>
                  <a:srgbClr val="003A54"/>
                </a:solidFill>
                <a:latin typeface="Lucida Sans Unicode"/>
                <a:cs typeface="Lucida Sans Unicode"/>
              </a:rPr>
              <a:t>which</a:t>
            </a:r>
            <a:r>
              <a:rPr lang="en-US" sz="18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00" dirty="0">
                <a:solidFill>
                  <a:srgbClr val="003A54"/>
                </a:solidFill>
                <a:latin typeface="Lucida Sans Unicode"/>
                <a:cs typeface="Lucida Sans Unicode"/>
              </a:rPr>
              <a:t>are</a:t>
            </a:r>
            <a:r>
              <a:rPr lang="en-US" sz="1800" spc="-13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allowed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or</a:t>
            </a:r>
            <a:r>
              <a:rPr lang="en-US" sz="18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30" dirty="0">
                <a:solidFill>
                  <a:srgbClr val="003A54"/>
                </a:solidFill>
                <a:latin typeface="Lucida Sans Unicode"/>
                <a:cs typeface="Lucida Sans Unicode"/>
              </a:rPr>
              <a:t>not.</a:t>
            </a:r>
            <a:r>
              <a:rPr lang="en-US" sz="18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And</a:t>
            </a:r>
            <a:r>
              <a:rPr lang="en-US" sz="1800" spc="-15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25" dirty="0">
                <a:solidFill>
                  <a:srgbClr val="003A54"/>
                </a:solidFill>
                <a:latin typeface="Lucida Sans Unicode"/>
                <a:cs typeface="Lucida Sans Unicode"/>
              </a:rPr>
              <a:t>by</a:t>
            </a:r>
            <a:r>
              <a:rPr lang="en-US" sz="18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using</a:t>
            </a:r>
            <a:r>
              <a:rPr lang="en-US" sz="18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our</a:t>
            </a:r>
            <a:r>
              <a:rPr lang="en-US" sz="18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65" dirty="0">
                <a:solidFill>
                  <a:srgbClr val="003A54"/>
                </a:solidFill>
                <a:latin typeface="Lucida Sans Unicode"/>
                <a:cs typeface="Lucida Sans Unicode"/>
              </a:rPr>
              <a:t>ESP8266</a:t>
            </a:r>
            <a:r>
              <a:rPr lang="en-US" sz="18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55" dirty="0">
                <a:solidFill>
                  <a:srgbClr val="003A54"/>
                </a:solidFill>
                <a:latin typeface="Lucida Sans Unicode"/>
                <a:cs typeface="Lucida Sans Unicode"/>
              </a:rPr>
              <a:t>we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00" dirty="0">
                <a:solidFill>
                  <a:srgbClr val="003A54"/>
                </a:solidFill>
                <a:latin typeface="Lucida Sans Unicode"/>
                <a:cs typeface="Lucida Sans Unicode"/>
              </a:rPr>
              <a:t>are</a:t>
            </a:r>
            <a:r>
              <a:rPr lang="en-US" sz="18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going</a:t>
            </a:r>
            <a:r>
              <a:rPr lang="en-US" sz="18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to</a:t>
            </a:r>
            <a:r>
              <a:rPr lang="en-US" sz="18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20" dirty="0">
                <a:solidFill>
                  <a:srgbClr val="003A54"/>
                </a:solidFill>
                <a:latin typeface="Lucida Sans Unicode"/>
                <a:cs typeface="Lucida Sans Unicode"/>
              </a:rPr>
              <a:t>send</a:t>
            </a:r>
            <a:r>
              <a:rPr lang="en-US" sz="18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85" dirty="0">
                <a:solidFill>
                  <a:srgbClr val="003A54"/>
                </a:solidFill>
                <a:latin typeface="Lucida Sans Unicode"/>
                <a:cs typeface="Lucida Sans Unicode"/>
              </a:rPr>
              <a:t>that</a:t>
            </a:r>
            <a:r>
              <a:rPr lang="en-US" sz="18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data</a:t>
            </a:r>
            <a:r>
              <a:rPr lang="en-US" sz="1800" spc="-15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to </a:t>
            </a:r>
            <a:r>
              <a:rPr lang="en-US" sz="1800" spc="-49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our</a:t>
            </a:r>
            <a:r>
              <a:rPr lang="en-US" sz="18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google</a:t>
            </a:r>
            <a:r>
              <a:rPr lang="en-US" sz="18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sheet,</a:t>
            </a:r>
            <a:r>
              <a:rPr lang="en-US" sz="18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40" dirty="0">
                <a:solidFill>
                  <a:srgbClr val="003A54"/>
                </a:solidFill>
                <a:latin typeface="Lucida Sans Unicode"/>
                <a:cs typeface="Lucida Sans Unicode"/>
              </a:rPr>
              <a:t>and</a:t>
            </a:r>
            <a:r>
              <a:rPr lang="en-US" sz="1800" spc="-14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10" dirty="0">
                <a:solidFill>
                  <a:srgbClr val="003A54"/>
                </a:solidFill>
                <a:latin typeface="Lucida Sans Unicode"/>
                <a:cs typeface="Lucida Sans Unicode"/>
              </a:rPr>
              <a:t>also</a:t>
            </a:r>
            <a:r>
              <a:rPr lang="en-US" sz="18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95" dirty="0">
                <a:solidFill>
                  <a:srgbClr val="003A54"/>
                </a:solidFill>
                <a:latin typeface="Lucida Sans Unicode"/>
                <a:cs typeface="Lucida Sans Unicode"/>
              </a:rPr>
              <a:t>to</a:t>
            </a:r>
            <a:r>
              <a:rPr lang="en-US" sz="1800" spc="-165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80" dirty="0">
                <a:solidFill>
                  <a:srgbClr val="003A54"/>
                </a:solidFill>
                <a:latin typeface="Lucida Sans Unicode"/>
                <a:cs typeface="Lucida Sans Unicode"/>
              </a:rPr>
              <a:t>MySQL</a:t>
            </a:r>
            <a:r>
              <a:rPr lang="en-US" sz="1800" spc="-160" dirty="0">
                <a:solidFill>
                  <a:srgbClr val="003A54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105" dirty="0">
                <a:solidFill>
                  <a:srgbClr val="003A54"/>
                </a:solidFill>
                <a:latin typeface="Lucida Sans Unicode"/>
                <a:cs typeface="Lucida Sans Unicode"/>
              </a:rPr>
              <a:t>server.</a:t>
            </a:r>
            <a:endParaRPr lang="en-US" sz="1800" dirty="0">
              <a:latin typeface="Lucida Sans Unicode"/>
              <a:cs typeface="Lucida Sans Unicode"/>
            </a:endParaRPr>
          </a:p>
          <a:p>
            <a:endParaRPr lang="en-IN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xmlns="" id="{167032BB-32CD-FE5E-D07F-AC94DF4B7054}"/>
              </a:ext>
            </a:extLst>
          </p:cNvPr>
          <p:cNvPicPr>
            <a:picLocks noGrp="1"/>
          </p:cNvPicPr>
          <p:nvPr>
            <p:ph sz="half" idx="3"/>
          </p:nvPr>
        </p:nvPicPr>
        <p:blipFill>
          <a:blip r:embed="rId2" cstate="print"/>
          <a:stretch>
            <a:fillRect/>
          </a:stretch>
        </p:blipFill>
        <p:spPr>
          <a:xfrm>
            <a:off x="4343400" y="2114550"/>
            <a:ext cx="3352800" cy="27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8AAA3-0E24-482A-43B3-B56E0574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" y="149097"/>
            <a:ext cx="5377180" cy="615553"/>
          </a:xfrm>
        </p:spPr>
        <p:txBody>
          <a:bodyPr/>
          <a:lstStyle/>
          <a:p>
            <a:r>
              <a:rPr lang="en-IN" sz="4000" dirty="0"/>
              <a:t>ADVANTAGES: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F91791-35D4-8C3F-BD0A-92079747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7864855" cy="33239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Proxy attendance can be caught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Hard copy paper work of attendance sheets is reduced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Data can be store long time compare to attendance sheets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system is fully automated and it does not require any human interaction</a:t>
            </a:r>
          </a:p>
          <a:p>
            <a:r>
              <a:rPr lang="en-US" dirty="0"/>
              <a:t>  except setting the initial time setting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LCD and PC interface both are provided with RFID based attendance</a:t>
            </a:r>
          </a:p>
          <a:p>
            <a:r>
              <a:rPr lang="en-US" dirty="0"/>
              <a:t>  system . This gives benefit of viewing attendance on the spot on LCD or</a:t>
            </a:r>
          </a:p>
          <a:p>
            <a:r>
              <a:rPr lang="en-US" dirty="0"/>
              <a:t>  remotely from computer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7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214</TotalTime>
  <Words>772</Words>
  <Application>Microsoft Office PowerPoint</Application>
  <PresentationFormat>On-screen Show (16:9)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     IOT BASED RFID      ATTENDANCE   SYSTEM          </vt:lpstr>
      <vt:lpstr>    HELLO GUYS !</vt:lpstr>
      <vt:lpstr>What is RFID?</vt:lpstr>
      <vt:lpstr>WORKING OF RFID:</vt:lpstr>
      <vt:lpstr>WHAT  IS  RFID  ATTENDANCE  SYSTEM?</vt:lpstr>
      <vt:lpstr>BLOCK DIAGRAM:</vt:lpstr>
      <vt:lpstr>REQUIRED  COMPONENTS:</vt:lpstr>
      <vt:lpstr>CIRCUIT:</vt:lpstr>
      <vt:lpstr>ADVANTAGES:</vt:lpstr>
      <vt:lpstr>LIMITATIONS:</vt:lpstr>
      <vt:lpstr>FUTURE SCOPE:</vt:lpstr>
      <vt:lpstr>CONCLUSION :</vt:lpstr>
      <vt:lpstr>THANK 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Admin</cp:lastModifiedBy>
  <cp:revision>13</cp:revision>
  <dcterms:created xsi:type="dcterms:W3CDTF">2022-09-27T13:22:14Z</dcterms:created>
  <dcterms:modified xsi:type="dcterms:W3CDTF">2023-02-22T18:43:14Z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2022-09-27T00:00:00Z</vt:filetime>
  </property>
</Properties>
</file>