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0AF-1171-179D-1428-29F6382A7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40F02-BB76-1E10-E59B-BBFF635F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FC86-46DC-1A41-808A-B198311B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96CD-2101-D2C9-E870-527B864A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7A38-F038-FA61-330D-CFF1BC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7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B28-B8A3-3B94-C8C6-00F8F020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F4787-6DFD-9E6E-D646-F791D996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4548-F49C-BF27-27CA-22E731CD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824A-D8B6-692F-C48A-AFAC12ED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F8D6-DB80-9927-0F70-670580E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835A-2205-EF68-C531-223CFDD41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B797-98C3-A2CA-E03B-B6B624D0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81F5-8264-77E5-BEB5-EDF63E8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ED68-52B6-73C3-78A7-B5DCDFD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B0D4-A91E-794D-70D2-1CE7F6A1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520-3D1C-3EAC-0D9C-BAE30AD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F292-2A23-E926-5BC6-ED570D26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57BF-AF3D-83AE-2A92-C41D873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86C1-9A03-9247-46C6-CEBA3307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F502-9F64-6299-5657-A1AF3100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D479-02A5-36A7-B2C0-8FA903C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7038-4E0F-C9F9-E0A0-44A7F4D2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0BF4-E58C-D665-F61C-E94B396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BAD2-0101-2342-6832-0A957BD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8AD9-46EE-C0D2-15F2-293B9580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6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840A-3638-C9F6-1D8C-255C6E87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7A75-24F6-F265-BD6C-46B36CD56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70A1D-7B69-DC52-1580-A11B0489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65AA-3D87-C720-58B6-8097A74A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CAA3-F704-073A-06F4-782012AC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50AE-8697-81D1-A936-FEAF522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46ED-FC7E-B3F1-212F-958668F8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1F0C-4302-BB8B-ECE6-447CBE9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C5FB-8E03-53A5-2F0A-47AA7AD5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1F9EF-9BD6-13BC-AE96-BB57E7477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6FACA-F342-1FD7-D885-C3D808CA1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DC1D6-7A04-BAF2-9147-13711F96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F5E19-0965-26D1-C72E-27BB0F4D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0E7F6-4477-0F4E-F7E1-68AB2EE3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7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8FC-3AA3-D004-0FAB-6534C11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40CE-3DE0-8DDB-F985-2B41000E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E36FC-1A64-2D75-2F1F-BFF1664E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99ED-043B-FDED-2B92-27431AD7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2541-BA04-0AC3-CA9C-C75B5A47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313C-9E75-92E3-E70C-E3EEC231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B7B7-BB99-4C5F-54C6-5852F87F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C06D-CA21-4A5D-CE8D-283B0735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926E-C574-A752-E7F6-8530880E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83DA-8752-8D78-F665-831F058A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B331-E096-8AE2-45FF-C63454F8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4B31-FC4C-D72F-B032-CE8C5E0E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DC9A-5DD6-96B4-A1C7-D68D1691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BA9B-0DD0-EC62-5BF8-86E0DC3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3022E-E2B7-BE33-106B-4441A2B58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57C15-84E7-12BB-FC04-DC06F275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1768-1F0D-52BC-8E8D-70D587FF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CA4E0-E949-39A2-B569-E7AA3B57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681F-262A-AC31-6AFA-2E4F434E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50A52-8AFF-D272-9C56-349FDBAF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FAE0-09D5-7792-B0FB-7C2C4A2F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AF5B-4E54-4F85-8F2B-7B7A98A07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3A64-9963-427B-AB1B-94A3726DDE2D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573B-321B-A8F8-9407-96B8FCF2D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2FCD-A52C-AE60-1C5F-C2C180FD8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24B1-3BCE-4022-884D-0E2BB78E2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7D43BE5-0543-0CD3-D25E-1738DAD3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84201"/>
            <a:ext cx="8625840" cy="64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FAF70-8E69-F2A5-3B42-93FD6795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1" y="269227"/>
            <a:ext cx="9936479" cy="63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39E0D5-2E7F-7F6E-6C94-1A709E6A5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0" y="600000"/>
            <a:ext cx="10649070" cy="5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52295B-0EBD-5F58-56C7-7EF502D6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1" y="177191"/>
            <a:ext cx="9741757" cy="65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53DF7C-44A6-C498-19FE-3EB0C912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3" y="289560"/>
            <a:ext cx="10018477" cy="59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84D9C8-2AAA-7304-2972-77A3D137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2" y="394372"/>
            <a:ext cx="10428015" cy="60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6827AC-7CFF-8E58-C915-061C14FB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5" y="314325"/>
            <a:ext cx="10284719" cy="58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Mustaqeem</dc:creator>
  <cp:lastModifiedBy>Mohammad Mustaqeem</cp:lastModifiedBy>
  <cp:revision>1</cp:revision>
  <dcterms:created xsi:type="dcterms:W3CDTF">2024-07-19T19:21:35Z</dcterms:created>
  <dcterms:modified xsi:type="dcterms:W3CDTF">2024-07-19T19:28:59Z</dcterms:modified>
</cp:coreProperties>
</file>