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58540-2554-AAD3-1A5E-B8280F3E7D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944CCB-3CAE-EBFE-DC16-31FD10DBB2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1D71C1-A8EE-06FC-0CE3-994A949BC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8CD49-FCC8-45A8-94D6-1FE07A25289F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963E1-8F06-6E12-7CA9-D914F8C20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F352D-6ADB-E961-330D-DAE6F4506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D07B7-BCDD-437D-8E1C-80C6038F46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4612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CF593-4B33-64F8-5B6B-59B0D3519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9A4ED4-B869-AC7D-2063-A5513F029E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730FA-29D5-C608-F3F5-81A35781B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8CD49-FCC8-45A8-94D6-1FE07A25289F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7EC0A-0F7B-D334-ED50-EB564E95B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6358CB-AB45-E230-B5B2-00EE706FA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D07B7-BCDD-437D-8E1C-80C6038F46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0899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196B72-2F4F-9F57-3458-60018493FF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EB6DBD-C822-15C6-CF84-A9C236FA34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84529E-84C6-7739-77CD-01E92552B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8CD49-FCC8-45A8-94D6-1FE07A25289F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08F0E-5632-F600-6792-5047437F3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2B347-022A-E544-DEAF-FD537482A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D07B7-BCDD-437D-8E1C-80C6038F46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7553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724A8-0110-3BAA-66D3-8724734AC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07C6C-6CA9-88CD-67AE-09552D0A3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E06B5-0238-D9E4-4E78-3DF264248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8CD49-FCC8-45A8-94D6-1FE07A25289F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3D6102-3916-9962-B67B-2A0BFD706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90031-5464-6F78-98B3-8A2DA5E9A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D07B7-BCDD-437D-8E1C-80C6038F46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8782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960AB-68DD-6376-9975-343585147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6886B6-19FF-BF2D-E99B-45643D04C1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E40BFA-576A-B150-8E6B-2CC79E8EF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8CD49-FCC8-45A8-94D6-1FE07A25289F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B0ABC8-ADEB-3C30-3AE5-A61384193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534254-4AD7-E370-6638-1FFFE241C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D07B7-BCDD-437D-8E1C-80C6038F46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6798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ACC40-754F-F5FD-90FA-56FFB70BA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74B34-DAAE-16E7-EC3B-5607A16385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27283D-C99E-6084-ACBE-F74CBBDA64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8F6923-536D-578A-DDF1-8A041C2FF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8CD49-FCC8-45A8-94D6-1FE07A25289F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0CFF45-9A97-D70E-20EE-02C4DE3D0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B9C90E-5B0B-F9FA-A8F5-EEEF99A01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D07B7-BCDD-437D-8E1C-80C6038F46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0046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8EB92-EF4B-08F5-E8D3-57C6E7DDB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2EB037-6245-7DA8-DECB-B2C588967D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16F00C-6659-1ADE-1B23-CC8724E94D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34E01B-DC80-C413-F040-8BE85CD61F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58CE44-3065-E142-47A1-D1FCD0FEF2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D097B4-5AB4-B195-E27F-2B79EBB4C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8CD49-FCC8-45A8-94D6-1FE07A25289F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757BBF-DBCD-C529-B92D-680544DC3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D69A2E-2C80-0D64-3F5E-A6AC13691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D07B7-BCDD-437D-8E1C-80C6038F46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8060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5B4FB-6231-7658-CE12-6D61CFB85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D4D7F3-C8A2-7B46-2EEA-67D37EB49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8CD49-FCC8-45A8-94D6-1FE07A25289F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47050A-2BB5-047E-F1BF-1A7E2C8BF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E2A057-BD8E-F2F0-D28D-C7A4D2C5C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D07B7-BCDD-437D-8E1C-80C6038F46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3393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4C6404-D53B-B547-0374-B2AA2352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8CD49-FCC8-45A8-94D6-1FE07A25289F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4AFABC-7290-A60C-4EBF-4328F745C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411BB9-26B8-035E-CAB6-7F0D2A436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D07B7-BCDD-437D-8E1C-80C6038F46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9842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4EFFD-5DB0-34FC-D268-AAB00ADEE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900EA-CA9A-0DF3-E58A-95FF8AD29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42E7D7-8FB6-84DE-F0C4-10035D3359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D7BBD6-1BDA-0E45-9F4D-DDE96FD25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8CD49-FCC8-45A8-94D6-1FE07A25289F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68382D-7DF7-44F1-70E9-F87EEC8D4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16AE40-E938-45F9-9643-16AB8B493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D07B7-BCDD-437D-8E1C-80C6038F46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4754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776E7-CDDB-8879-DD57-B578F4109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FD7A58-478A-BBF8-5640-ADBC383760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D78857-AE4E-0B2B-6949-55E0F33333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B80115-B76C-1D63-59CA-00CF5DEC7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8CD49-FCC8-45A8-94D6-1FE07A25289F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B2251C-D7D0-BBFF-9D17-A479FE673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D734E7-3BA8-33FC-BBBD-6B7573461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D07B7-BCDD-437D-8E1C-80C6038F46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1945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DCEB20-9D42-7644-271C-5262BB37E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7C7490-4596-998E-DC2D-AC4980B57A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0885B-943F-1CF3-735B-C259CA3BD7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8CD49-FCC8-45A8-94D6-1FE07A25289F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4F241-7AD9-0D2D-44D4-F2E6AA6957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A9EDBE-8AC5-A913-C0B8-5711A4C067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D07B7-BCDD-437D-8E1C-80C6038F46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919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127.0.0.1:8834/#/scans/folders/my-scans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9E6F1C8-8D06-87C2-FA24-8320411D5E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86" y="171451"/>
            <a:ext cx="11637189" cy="6223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113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ED7458E-ED48-D631-9D57-CE1B886194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" y="357209"/>
            <a:ext cx="11487150" cy="6143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643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0506A6E-4E54-437A-0B56-FCB28020F525}"/>
              </a:ext>
            </a:extLst>
          </p:cNvPr>
          <p:cNvSpPr txBox="1"/>
          <p:nvPr/>
        </p:nvSpPr>
        <p:spPr>
          <a:xfrm>
            <a:off x="4357687" y="242887"/>
            <a:ext cx="83153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REPORT</a:t>
            </a:r>
            <a:endParaRPr lang="en-IN" sz="4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F65348-39DF-81BD-946D-31732F552444}"/>
              </a:ext>
            </a:extLst>
          </p:cNvPr>
          <p:cNvSpPr txBox="1"/>
          <p:nvPr/>
        </p:nvSpPr>
        <p:spPr>
          <a:xfrm>
            <a:off x="242888" y="1700213"/>
            <a:ext cx="1181576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Title: Found Critical Vulnerability</a:t>
            </a:r>
          </a:p>
          <a:p>
            <a:r>
              <a:rPr lang="en-US" sz="2000" dirty="0"/>
              <a:t>Domain: Vulnweb.com</a:t>
            </a:r>
          </a:p>
          <a:p>
            <a:r>
              <a:rPr lang="en-US" sz="2000" dirty="0"/>
              <a:t>Steps to Reproduce: </a:t>
            </a:r>
          </a:p>
          <a:p>
            <a:pPr marL="342900" indent="-342900">
              <a:buAutoNum type="arabicParenR"/>
            </a:pPr>
            <a:r>
              <a:rPr lang="en-US" sz="2000" dirty="0"/>
              <a:t>Visit </a:t>
            </a:r>
            <a:r>
              <a:rPr lang="en-US" sz="2000" dirty="0">
                <a:hlinkClick r:id="rId2"/>
              </a:rPr>
              <a:t>https://127.0.0.1:8834/#/scans/folders/my-scans</a:t>
            </a:r>
            <a:endParaRPr lang="en-US" sz="2000" dirty="0"/>
          </a:p>
          <a:p>
            <a:pPr marL="342900" indent="-342900">
              <a:buAutoNum type="arabicParenR"/>
            </a:pPr>
            <a:r>
              <a:rPr lang="en-US" sz="2000" dirty="0"/>
              <a:t> Click on New Scan</a:t>
            </a:r>
          </a:p>
          <a:p>
            <a:pPr marL="342900" indent="-342900">
              <a:buAutoNum type="arabicParenR"/>
            </a:pPr>
            <a:r>
              <a:rPr lang="en-US" sz="2000" dirty="0"/>
              <a:t> Then Select Basic Network Scan</a:t>
            </a:r>
          </a:p>
          <a:p>
            <a:pPr marL="342900" indent="-342900">
              <a:buAutoNum type="arabicParenR"/>
            </a:pPr>
            <a:r>
              <a:rPr lang="en-US" sz="2000" dirty="0"/>
              <a:t> After Completing Scan </a:t>
            </a:r>
            <a:r>
              <a:rPr lang="en-US" sz="2000" dirty="0" err="1"/>
              <a:t>i</a:t>
            </a:r>
            <a:r>
              <a:rPr lang="en-US" sz="2000" dirty="0"/>
              <a:t> found Critical Vulnerability.</a:t>
            </a:r>
          </a:p>
          <a:p>
            <a:pPr marL="342900" indent="-342900">
              <a:buAutoNum type="arabicParenR"/>
            </a:pPr>
            <a:r>
              <a:rPr lang="en-US" sz="2000" dirty="0"/>
              <a:t>Prepare a report for it.</a:t>
            </a:r>
          </a:p>
          <a:p>
            <a:r>
              <a:rPr lang="en-US" sz="2000" dirty="0"/>
              <a:t>  Impact: With the use of this vulnerability hacker can harm your system as well as steal important information. </a:t>
            </a:r>
            <a:br>
              <a:rPr lang="en-US" sz="2000" dirty="0"/>
            </a:br>
            <a:r>
              <a:rPr lang="en-US" sz="2000" dirty="0"/>
              <a:t>         We  Suggest to solve this vulnerability.</a:t>
            </a:r>
          </a:p>
          <a:p>
            <a:r>
              <a:rPr lang="en-US" sz="2000" dirty="0"/>
              <a:t> Mitigation: If you want to prevent your website from Critical Vulnerability then you can just take action of this.</a:t>
            </a:r>
          </a:p>
          <a:p>
            <a:r>
              <a:rPr lang="en-US" sz="2000" dirty="0"/>
              <a:t> POC including screenshot in the report are mention here.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551335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Mohammad Mustaqeem</dc:creator>
  <cp:lastModifiedBy>Mohammad Mustaqeem</cp:lastModifiedBy>
  <cp:revision>1</cp:revision>
  <dcterms:created xsi:type="dcterms:W3CDTF">2024-07-19T19:19:30Z</dcterms:created>
  <dcterms:modified xsi:type="dcterms:W3CDTF">2024-07-19T19:19:47Z</dcterms:modified>
</cp:coreProperties>
</file>