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75" r:id="rId3"/>
    <p:sldId id="276" r:id="rId4"/>
    <p:sldId id="267" r:id="rId5"/>
    <p:sldId id="264" r:id="rId6"/>
    <p:sldId id="269" r:id="rId7"/>
    <p:sldId id="259" r:id="rId8"/>
    <p:sldId id="258" r:id="rId9"/>
    <p:sldId id="261" r:id="rId10"/>
    <p:sldId id="262" r:id="rId11"/>
    <p:sldId id="265" r:id="rId12"/>
    <p:sldId id="260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800000"/>
    <a:srgbClr val="109445"/>
    <a:srgbClr val="323ADA"/>
    <a:srgbClr val="FF5050"/>
    <a:srgbClr val="FF9900"/>
    <a:srgbClr val="006666"/>
    <a:srgbClr val="339933"/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66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77A1F-6B9F-4510-A166-33513B731DAF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CCB17-FA8B-4E29-81A9-F80C4E1D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1719F-ACE3-4414-930D-5321EE4CD90E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925D-C14C-4BDA-A08C-89ADD8E3BC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705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1143000" y="685800"/>
            <a:ext cx="1295400" cy="533400"/>
          </a:xfrm>
          <a:prstGeom prst="chevron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Notched Right Arrow 2"/>
          <p:cNvSpPr/>
          <p:nvPr/>
        </p:nvSpPr>
        <p:spPr>
          <a:xfrm>
            <a:off x="2514600" y="457200"/>
            <a:ext cx="5486400" cy="1066800"/>
          </a:xfrm>
          <a:prstGeom prst="notchedRight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Healthy living improves body posture.</a:t>
            </a:r>
          </a:p>
        </p:txBody>
      </p:sp>
      <p:sp>
        <p:nvSpPr>
          <p:cNvPr id="10" name="Notched Right Arrow 9"/>
          <p:cNvSpPr/>
          <p:nvPr/>
        </p:nvSpPr>
        <p:spPr>
          <a:xfrm>
            <a:off x="2514600" y="1524000"/>
            <a:ext cx="5486400" cy="1066800"/>
          </a:xfrm>
          <a:prstGeom prst="notch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It spreads happiness.</a:t>
            </a:r>
          </a:p>
        </p:txBody>
      </p:sp>
      <p:sp>
        <p:nvSpPr>
          <p:cNvPr id="11" name="Notched Right Arrow 10"/>
          <p:cNvSpPr/>
          <p:nvPr/>
        </p:nvSpPr>
        <p:spPr>
          <a:xfrm>
            <a:off x="2514600" y="2590800"/>
            <a:ext cx="5486400" cy="1066800"/>
          </a:xfrm>
          <a:prstGeom prst="notched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Enhances energy level.</a:t>
            </a:r>
          </a:p>
        </p:txBody>
      </p:sp>
      <p:sp>
        <p:nvSpPr>
          <p:cNvPr id="12" name="Notched Right Arrow 11"/>
          <p:cNvSpPr/>
          <p:nvPr/>
        </p:nvSpPr>
        <p:spPr>
          <a:xfrm>
            <a:off x="2514600" y="3657600"/>
            <a:ext cx="5486400" cy="1066800"/>
          </a:xfrm>
          <a:prstGeom prst="notchedRight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Make you feel younger.</a:t>
            </a:r>
          </a:p>
        </p:txBody>
      </p:sp>
      <p:sp>
        <p:nvSpPr>
          <p:cNvPr id="13" name="Notched Right Arrow 12"/>
          <p:cNvSpPr/>
          <p:nvPr/>
        </p:nvSpPr>
        <p:spPr>
          <a:xfrm>
            <a:off x="2514600" y="4724400"/>
            <a:ext cx="5486400" cy="1066800"/>
          </a:xfrm>
          <a:prstGeom prst="notch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Improves your metabolism.</a:t>
            </a:r>
          </a:p>
        </p:txBody>
      </p:sp>
      <p:sp>
        <p:nvSpPr>
          <p:cNvPr id="14" name="Notched Right Arrow 13"/>
          <p:cNvSpPr/>
          <p:nvPr/>
        </p:nvSpPr>
        <p:spPr>
          <a:xfrm>
            <a:off x="2514600" y="5791200"/>
            <a:ext cx="5486400" cy="1066800"/>
          </a:xfrm>
          <a:prstGeom prst="notch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Increase endurance and longevity.</a:t>
            </a:r>
          </a:p>
        </p:txBody>
      </p:sp>
      <p:sp>
        <p:nvSpPr>
          <p:cNvPr id="15" name="Chevron 14"/>
          <p:cNvSpPr/>
          <p:nvPr/>
        </p:nvSpPr>
        <p:spPr>
          <a:xfrm>
            <a:off x="1143000" y="1752600"/>
            <a:ext cx="1295400" cy="53340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143000" y="2819400"/>
            <a:ext cx="1295400" cy="533400"/>
          </a:xfrm>
          <a:prstGeom prst="chevron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143000" y="3886200"/>
            <a:ext cx="1295400" cy="533400"/>
          </a:xfrm>
          <a:prstGeom prst="chevron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143000" y="4953000"/>
            <a:ext cx="1295400" cy="53340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143000" y="6019800"/>
            <a:ext cx="1295400" cy="533400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Benefits of Healthy Living</a:t>
            </a:r>
            <a:endParaRPr lang="en-US" sz="16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040559"/>
            <a:ext cx="2745815" cy="769441"/>
          </a:xfrm>
          <a:prstGeom prst="rect">
            <a:avLst/>
          </a:prstGeom>
          <a:solidFill>
            <a:schemeClr val="accent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Useful Tips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3429000"/>
            <a:ext cx="685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20291" y="3390503"/>
            <a:ext cx="617140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05200" y="3048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886200" y="76200"/>
            <a:ext cx="4495800" cy="533400"/>
          </a:xfrm>
          <a:prstGeom prst="round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Always consult your doctor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5200" y="9890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86200" y="685800"/>
            <a:ext cx="4495800" cy="5334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 a check 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15986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86200" y="1295400"/>
            <a:ext cx="4495800" cy="533400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Plan your food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05200" y="22082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886200" y="1905000"/>
            <a:ext cx="4495800" cy="533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Keep it simple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5200" y="27416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6200" y="2514600"/>
            <a:ext cx="44958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Vary your food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34274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86200" y="3124200"/>
            <a:ext cx="4495800" cy="8382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Start your day with a healthy     breakfast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05200" y="44942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886200" y="4038600"/>
            <a:ext cx="4495800" cy="838200"/>
          </a:xfrm>
          <a:prstGeom prst="round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Eat small regular healthy snacks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05200" y="52562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886200" y="4953000"/>
            <a:ext cx="4495800" cy="533400"/>
          </a:xfrm>
          <a:prstGeom prst="round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Drink plenty of water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05200" y="58658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886200" y="5562600"/>
            <a:ext cx="4495800" cy="533400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Eat more healthy carbohydrates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05200" y="6477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886200" y="6172200"/>
            <a:ext cx="4495800" cy="533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Eat protein with every meal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>
          <a:xfrm rot="16200000">
            <a:off x="4114800" y="-76200"/>
            <a:ext cx="762000" cy="914400"/>
          </a:xfrm>
          <a:prstGeom prst="trapezoid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953000" y="76200"/>
            <a:ext cx="4114800" cy="609600"/>
          </a:xfrm>
          <a:prstGeom prst="homePlat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Empty Calories </a:t>
            </a:r>
            <a:r>
              <a:rPr lang="en-US" sz="2000" i="1" dirty="0"/>
              <a:t>(Processed Foods)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152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Trapezoid 7"/>
          <p:cNvSpPr/>
          <p:nvPr/>
        </p:nvSpPr>
        <p:spPr>
          <a:xfrm rot="16200000" flipV="1">
            <a:off x="4114800" y="533400"/>
            <a:ext cx="762000" cy="914400"/>
          </a:xfrm>
          <a:prstGeom prst="trapezoi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838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Pentagon 9"/>
          <p:cNvSpPr/>
          <p:nvPr/>
        </p:nvSpPr>
        <p:spPr>
          <a:xfrm flipH="1">
            <a:off x="152400" y="685800"/>
            <a:ext cx="3886200" cy="6096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Hour of Exercise or Reading</a:t>
            </a:r>
          </a:p>
        </p:txBody>
      </p:sp>
      <p:sp>
        <p:nvSpPr>
          <p:cNvPr id="11" name="Trapezoid 10"/>
          <p:cNvSpPr/>
          <p:nvPr/>
        </p:nvSpPr>
        <p:spPr>
          <a:xfrm rot="16200000">
            <a:off x="4114800" y="1143000"/>
            <a:ext cx="762000" cy="91440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953000" y="1295400"/>
            <a:ext cx="4114800" cy="6096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Litters of Water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14478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rapezoid 13"/>
          <p:cNvSpPr/>
          <p:nvPr/>
        </p:nvSpPr>
        <p:spPr>
          <a:xfrm rot="16200000" flipV="1">
            <a:off x="4114800" y="1752601"/>
            <a:ext cx="762000" cy="914400"/>
          </a:xfrm>
          <a:prstGeom prst="trapezoi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 flipH="1">
            <a:off x="152400" y="1905000"/>
            <a:ext cx="3886200" cy="6096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Cups of Green Tea or Green Juice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2057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rapezoid 16"/>
          <p:cNvSpPr/>
          <p:nvPr/>
        </p:nvSpPr>
        <p:spPr>
          <a:xfrm rot="16200000">
            <a:off x="4114800" y="2362200"/>
            <a:ext cx="762000" cy="91440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4953000" y="2514600"/>
            <a:ext cx="4114800" cy="6096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Mental &amp; Stretch Breaks</a:t>
            </a:r>
          </a:p>
        </p:txBody>
      </p:sp>
      <p:sp>
        <p:nvSpPr>
          <p:cNvPr id="19" name="Trapezoid 18"/>
          <p:cNvSpPr/>
          <p:nvPr/>
        </p:nvSpPr>
        <p:spPr>
          <a:xfrm rot="16200000" flipV="1">
            <a:off x="4114800" y="2971800"/>
            <a:ext cx="762000" cy="914400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 flipH="1">
            <a:off x="152400" y="3124200"/>
            <a:ext cx="3886200" cy="609600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Things your Grateful for</a:t>
            </a:r>
          </a:p>
        </p:txBody>
      </p:sp>
      <p:sp>
        <p:nvSpPr>
          <p:cNvPr id="21" name="Trapezoid 20"/>
          <p:cNvSpPr/>
          <p:nvPr/>
        </p:nvSpPr>
        <p:spPr>
          <a:xfrm rot="16200000">
            <a:off x="4114800" y="3581401"/>
            <a:ext cx="762000" cy="914400"/>
          </a:xfrm>
          <a:prstGeom prst="trapezoid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4953000" y="3733800"/>
            <a:ext cx="4114800" cy="609600"/>
          </a:xfrm>
          <a:prstGeom prst="homePlat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Am Meditation</a:t>
            </a:r>
          </a:p>
        </p:txBody>
      </p:sp>
      <p:sp>
        <p:nvSpPr>
          <p:cNvPr id="23" name="Trapezoid 22"/>
          <p:cNvSpPr/>
          <p:nvPr/>
        </p:nvSpPr>
        <p:spPr>
          <a:xfrm rot="16200000" flipV="1">
            <a:off x="4114800" y="4191001"/>
            <a:ext cx="762000" cy="914400"/>
          </a:xfrm>
          <a:prstGeom prst="trapezoid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 flipH="1">
            <a:off x="152400" y="4343400"/>
            <a:ext cx="3886200" cy="609600"/>
          </a:xfrm>
          <a:prstGeom prst="homePlate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Minutes of Laughter</a:t>
            </a:r>
          </a:p>
        </p:txBody>
      </p:sp>
      <p:sp>
        <p:nvSpPr>
          <p:cNvPr id="25" name="Trapezoid 24"/>
          <p:cNvSpPr/>
          <p:nvPr/>
        </p:nvSpPr>
        <p:spPr>
          <a:xfrm rot="16200000">
            <a:off x="4114800" y="4800601"/>
            <a:ext cx="762000" cy="914400"/>
          </a:xfrm>
          <a:prstGeom prst="trapezoid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4953000" y="4953000"/>
            <a:ext cx="4114800" cy="609600"/>
          </a:xfrm>
          <a:prstGeom prst="homePlat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Hours of Sleep</a:t>
            </a:r>
          </a:p>
        </p:txBody>
      </p:sp>
      <p:sp>
        <p:nvSpPr>
          <p:cNvPr id="27" name="Trapezoid 26"/>
          <p:cNvSpPr/>
          <p:nvPr/>
        </p:nvSpPr>
        <p:spPr>
          <a:xfrm rot="16200000" flipV="1">
            <a:off x="4114800" y="5410201"/>
            <a:ext cx="762000" cy="914400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 flipH="1">
            <a:off x="152400" y="5562600"/>
            <a:ext cx="3886200" cy="6096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Pm Time to Sleep</a:t>
            </a:r>
          </a:p>
        </p:txBody>
      </p:sp>
      <p:sp>
        <p:nvSpPr>
          <p:cNvPr id="30" name="Trapezoid 29"/>
          <p:cNvSpPr/>
          <p:nvPr/>
        </p:nvSpPr>
        <p:spPr>
          <a:xfrm rot="16200000">
            <a:off x="4114800" y="6019800"/>
            <a:ext cx="762000" cy="914400"/>
          </a:xfrm>
          <a:prstGeom prst="trapezoi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4953000" y="6172200"/>
            <a:ext cx="4114800" cy="609600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Thousand Steps Daily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800" y="2571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4800" y="31812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7908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4800" y="4419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14800" y="5029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4800" y="56958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4800" y="6248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10 Tips for Better Living</a:t>
            </a:r>
            <a:endParaRPr lang="en-US" b="1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World Health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334000" cy="2819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CC6600"/>
                </a:solidFill>
              </a:rPr>
              <a:t>World Health Day is celebrated by the people all across the world every year on 7</a:t>
            </a:r>
            <a:r>
              <a:rPr lang="en-US" baseline="30000" dirty="0">
                <a:solidFill>
                  <a:srgbClr val="CC6600"/>
                </a:solidFill>
              </a:rPr>
              <a:t>th</a:t>
            </a:r>
            <a:r>
              <a:rPr lang="en-US" dirty="0">
                <a:solidFill>
                  <a:srgbClr val="CC6600"/>
                </a:solidFill>
              </a:rPr>
              <a:t> April.</a:t>
            </a:r>
          </a:p>
          <a:p>
            <a:pPr algn="just"/>
            <a:endParaRPr lang="en-US" sz="1100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Under the leadership of World Health Organization (WHO).</a:t>
            </a:r>
            <a:endParaRPr lang="en-US" dirty="0">
              <a:solidFill>
                <a:schemeClr val="accent4"/>
              </a:solidFill>
            </a:endParaRPr>
          </a:p>
          <a:p>
            <a:pPr algn="just">
              <a:buNone/>
            </a:pPr>
            <a:endParaRPr lang="en-US" sz="1200" dirty="0"/>
          </a:p>
        </p:txBody>
      </p:sp>
      <p:pic>
        <p:nvPicPr>
          <p:cNvPr id="1026" name="Picture 2" descr="C:\Users\WELCOME\Desktop\images (4).png"/>
          <p:cNvPicPr>
            <a:picLocks noChangeAspect="1" noChangeArrowheads="1"/>
          </p:cNvPicPr>
          <p:nvPr/>
        </p:nvPicPr>
        <p:blipFill>
          <a:blip r:embed="rId2"/>
          <a:srcRect t="11577"/>
          <a:stretch>
            <a:fillRect/>
          </a:stretch>
        </p:blipFill>
        <p:spPr bwMode="auto">
          <a:xfrm>
            <a:off x="5853113" y="1676400"/>
            <a:ext cx="3290887" cy="2909887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4800600"/>
            <a:ext cx="4724400" cy="1782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draw the mass people attention towards the importance of global health.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WELCOME\Desktop\images (35).jpeg"/>
          <p:cNvPicPr>
            <a:picLocks noChangeAspect="1" noChangeArrowheads="1"/>
          </p:cNvPicPr>
          <p:nvPr/>
        </p:nvPicPr>
        <p:blipFill>
          <a:blip r:embed="rId3"/>
          <a:srcRect b="8115"/>
          <a:stretch>
            <a:fillRect/>
          </a:stretch>
        </p:blipFill>
        <p:spPr bwMode="auto">
          <a:xfrm>
            <a:off x="1327602" y="4343400"/>
            <a:ext cx="2482398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590800"/>
            <a:ext cx="6019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What is healthy lifestyle?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Healthy lifestyle is basically a term, which means adopting all the healthcare activity in your daily life. In order to become habitual of it.</a:t>
            </a:r>
          </a:p>
          <a:p>
            <a:r>
              <a:rPr lang="en-US" dirty="0"/>
              <a:t>Being healthy means following a healthy diet, regular workout and other healthcare activity.</a:t>
            </a:r>
          </a:p>
          <a:p>
            <a:r>
              <a:rPr lang="en-US" dirty="0"/>
              <a:t>A healthy balance diet includes daily consumption of  at least a small portion of the all six major food groups.</a:t>
            </a:r>
          </a:p>
          <a:p>
            <a:r>
              <a:rPr lang="en-US" dirty="0"/>
              <a:t>A person should exercise at least thrice in a week to keep the body fit and healthy.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Why healthy lifestyle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Healthy lifestyle is the only way to avoid the chances of any chronic diseases like(cancer, diabetes and heart disease).</a:t>
            </a:r>
          </a:p>
          <a:p>
            <a:r>
              <a:rPr lang="en-US" dirty="0"/>
              <a:t> And if you are already suffering from any unremitting disease then it will help you to reduce the risk of that disease.</a:t>
            </a:r>
          </a:p>
          <a:p>
            <a:r>
              <a:rPr lang="en-US" dirty="0"/>
              <a:t>The true face of this life is each time what you eat will make an impact on your health, either good or bad.</a:t>
            </a:r>
          </a:p>
          <a:p>
            <a:r>
              <a:rPr lang="en-US" dirty="0"/>
              <a:t>The choices we make today will be responsible to moderate our future.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9933"/>
                </a:solidFill>
              </a:rPr>
              <a:t>What is a healthy lifestyle?</a:t>
            </a:r>
            <a:endParaRPr lang="en-US" b="1" dirty="0">
              <a:ln w="19050">
                <a:noFill/>
                <a:prstDash val="solid"/>
              </a:ln>
              <a:solidFill>
                <a:srgbClr val="3399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As WHO (World Health Organization) define healthy lifestyle is that focuses on incorporating the eight aspects of wellbeing into one’s life </a:t>
            </a:r>
            <a:r>
              <a:rPr lang="en-US" sz="2800" dirty="0">
                <a:solidFill>
                  <a:srgbClr val="002060"/>
                </a:solidFill>
              </a:rPr>
              <a:t>(emotional, environmental, financial, intellectual, occupational, physical, social and spiritual).</a:t>
            </a:r>
          </a:p>
        </p:txBody>
      </p:sp>
      <p:pic>
        <p:nvPicPr>
          <p:cNvPr id="25602" name="Picture 2" descr="C:\Users\WELCOME\Desktop\images (10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800475"/>
            <a:ext cx="4800600" cy="298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8800" y="1828800"/>
            <a:ext cx="5562600" cy="533400"/>
          </a:xfrm>
          <a:prstGeom prst="round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live longer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28800" y="2438400"/>
            <a:ext cx="5562600" cy="5334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thrive not just 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800" y="3048000"/>
            <a:ext cx="5562600" cy="533400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Have more energy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3657600"/>
            <a:ext cx="5562600" cy="533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Avoid disease and illness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4267200"/>
            <a:ext cx="55626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Keep medical costs 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4876800"/>
            <a:ext cx="5562600" cy="5334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Look and feel better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5486400"/>
            <a:ext cx="5562600" cy="533400"/>
          </a:xfrm>
          <a:prstGeom prst="round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Better mental care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8800" y="6096000"/>
            <a:ext cx="5562600" cy="533400"/>
          </a:xfrm>
          <a:prstGeom prst="round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Better lifestyle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419600" y="1219200"/>
            <a:ext cx="381000" cy="6096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5659" y="388203"/>
            <a:ext cx="4572341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Why be healthy?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133600" y="1676400"/>
            <a:ext cx="4419600" cy="4267200"/>
          </a:xfrm>
          <a:prstGeom prst="ellipse">
            <a:avLst/>
          </a:prstGeom>
          <a:noFill/>
          <a:ln w="20002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81200" y="1524000"/>
            <a:ext cx="4724400" cy="4572000"/>
          </a:xfrm>
          <a:prstGeom prst="ellipse">
            <a:avLst/>
          </a:prstGeom>
          <a:noFill/>
          <a:ln w="2000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28800" y="1371600"/>
            <a:ext cx="5029200" cy="4876800"/>
          </a:xfrm>
          <a:prstGeom prst="ellipse">
            <a:avLst/>
          </a:prstGeom>
          <a:noFill/>
          <a:ln w="2349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96000" y="2133600"/>
            <a:ext cx="2057400" cy="198120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7800" y="4648200"/>
            <a:ext cx="2057400" cy="2057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4572000"/>
            <a:ext cx="2057400" cy="2133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2133600"/>
            <a:ext cx="1981200" cy="198120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2800" y="152400"/>
            <a:ext cx="2057400" cy="1981200"/>
          </a:xfrm>
          <a:prstGeom prst="ellipse">
            <a:avLst/>
          </a:prstGeom>
          <a:solidFill>
            <a:srgbClr val="109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7-Point Star 1"/>
          <p:cNvSpPr/>
          <p:nvPr/>
        </p:nvSpPr>
        <p:spPr>
          <a:xfrm>
            <a:off x="2971800" y="2286000"/>
            <a:ext cx="3124200" cy="2514600"/>
          </a:xfrm>
          <a:prstGeom prst="star7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HEALTHY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LIVING</a:t>
            </a:r>
          </a:p>
        </p:txBody>
      </p:sp>
      <p:sp>
        <p:nvSpPr>
          <p:cNvPr id="3" name="Oval 2"/>
          <p:cNvSpPr/>
          <p:nvPr/>
        </p:nvSpPr>
        <p:spPr>
          <a:xfrm>
            <a:off x="990600" y="2286000"/>
            <a:ext cx="1676400" cy="1676400"/>
          </a:xfrm>
          <a:prstGeom prst="ellipse">
            <a:avLst/>
          </a:prstGeom>
          <a:solidFill>
            <a:srgbClr val="CC6600"/>
          </a:solidFill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Healthy </a:t>
            </a:r>
          </a:p>
          <a:p>
            <a:pPr algn="ctr"/>
            <a:r>
              <a:rPr lang="en-US" sz="2000" b="1" dirty="0"/>
              <a:t>Eating</a:t>
            </a:r>
          </a:p>
        </p:txBody>
      </p:sp>
      <p:sp>
        <p:nvSpPr>
          <p:cNvPr id="4" name="Oval 3"/>
          <p:cNvSpPr/>
          <p:nvPr/>
        </p:nvSpPr>
        <p:spPr>
          <a:xfrm>
            <a:off x="3505200" y="304800"/>
            <a:ext cx="1752600" cy="1676400"/>
          </a:xfrm>
          <a:prstGeom prst="ellipse">
            <a:avLst/>
          </a:prstGeom>
          <a:solidFill>
            <a:schemeClr val="accent3"/>
          </a:solidFill>
          <a:ln w="76200">
            <a:solidFill>
              <a:srgbClr val="109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Physical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5" name="Oval 4"/>
          <p:cNvSpPr/>
          <p:nvPr/>
        </p:nvSpPr>
        <p:spPr>
          <a:xfrm>
            <a:off x="6248400" y="2286000"/>
            <a:ext cx="1752600" cy="167640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Mental Emotional Health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4724400"/>
            <a:ext cx="1752600" cy="1828800"/>
          </a:xfrm>
          <a:prstGeom prst="ellipse">
            <a:avLst/>
          </a:prstGeom>
          <a:solidFill>
            <a:srgbClr val="0070C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Healthy</a:t>
            </a:r>
          </a:p>
          <a:p>
            <a:pPr algn="ctr"/>
            <a:r>
              <a:rPr lang="en-US" sz="2000" b="1" dirty="0"/>
              <a:t>Environ-</a:t>
            </a:r>
            <a:r>
              <a:rPr lang="en-US" sz="2000" b="1" dirty="0" err="1"/>
              <a:t>ments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5410200" y="4800600"/>
            <a:ext cx="1752600" cy="1752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Avoiding House-hold Toxins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133600" y="1676400"/>
            <a:ext cx="2667000" cy="2133600"/>
          </a:xfrm>
          <a:prstGeom prst="hexagon">
            <a:avLst/>
          </a:prstGeom>
          <a:solidFill>
            <a:schemeClr val="bg1"/>
          </a:solidFill>
          <a:ln w="76200">
            <a:solidFill>
              <a:srgbClr val="336600"/>
            </a:solidFill>
          </a:ln>
          <a:scene3d>
            <a:camera prst="orthographicFront"/>
            <a:lightRig rig="threePt" dir="t"/>
          </a:scene3d>
          <a:sp3d>
            <a:bevelT w="184150" h="952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3123406" y="4114006"/>
            <a:ext cx="609600" cy="1588"/>
          </a:xfrm>
          <a:prstGeom prst="line">
            <a:avLst/>
          </a:prstGeom>
          <a:ln w="76200" cmpd="sng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48000" y="4419600"/>
            <a:ext cx="762000" cy="762000"/>
          </a:xfrm>
          <a:prstGeom prst="ellipse">
            <a:avLst/>
          </a:prstGeom>
          <a:solidFill>
            <a:srgbClr val="3366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495800" y="2819400"/>
            <a:ext cx="2667000" cy="2133600"/>
          </a:xfrm>
          <a:prstGeom prst="hexagon">
            <a:avLst/>
          </a:prstGeom>
          <a:solidFill>
            <a:schemeClr val="bg1"/>
          </a:solidFill>
          <a:ln w="76200">
            <a:solidFill>
              <a:srgbClr val="CC6600"/>
            </a:solidFill>
          </a:ln>
          <a:scene3d>
            <a:camera prst="orthographicFront"/>
            <a:lightRig rig="threePt" dir="t"/>
          </a:scene3d>
          <a:sp3d>
            <a:bevelT w="184150" h="952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485606" y="2513806"/>
            <a:ext cx="609600" cy="1588"/>
          </a:xfrm>
          <a:prstGeom prst="line">
            <a:avLst/>
          </a:prstGeom>
          <a:ln w="76200" cmpd="sng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10200" y="1447800"/>
            <a:ext cx="762000" cy="762000"/>
          </a:xfrm>
          <a:prstGeom prst="ellipse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utoShape 8" descr="Apple Icon Vector Isolated On White Background, Apple Transpare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Apple Icon Vector Isolated On White Background, Apple Transpare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5562600" y="1524000"/>
            <a:ext cx="457200" cy="5334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-Shape 19"/>
          <p:cNvSpPr/>
          <p:nvPr/>
        </p:nvSpPr>
        <p:spPr>
          <a:xfrm rot="18727142">
            <a:off x="3200944" y="4646977"/>
            <a:ext cx="456113" cy="203972"/>
          </a:xfrm>
          <a:prstGeom prst="corner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AutoShape 16" descr="Coffee Cups Stickers | TeePubl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Coffee Cups Stickers | TeePubl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Sticker of the Coffee cup – LINE stickers | LINE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AutoShape 23" descr="Coffee Cups Stickers | TeePubl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AutoShape 27" descr="The Apple Sticker – blank tag co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" cstate="print"/>
          <a:srcRect l="25490" t="19608" r="23529" b="21569"/>
          <a:stretch>
            <a:fillRect/>
          </a:stretch>
        </p:blipFill>
        <p:spPr bwMode="auto">
          <a:xfrm>
            <a:off x="2540000" y="2004646"/>
            <a:ext cx="508000" cy="58615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3" cstate="print"/>
          <a:srcRect l="16883" t="8571" r="16623" b="8312"/>
          <a:stretch>
            <a:fillRect/>
          </a:stretch>
        </p:blipFill>
        <p:spPr bwMode="auto">
          <a:xfrm>
            <a:off x="3124200" y="1924050"/>
            <a:ext cx="533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5" name="AutoShape 31" descr="Strawberry Emoji Food Amorodo Fruit, strawberry transpare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AutoShape 2" descr="1000+ Lemon Symbol Stock Images,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1000+ Lemon Symbol Stock Images,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5987" t="4286" b="10000"/>
          <a:stretch>
            <a:fillRect/>
          </a:stretch>
        </p:blipFill>
        <p:spPr bwMode="auto">
          <a:xfrm>
            <a:off x="3810000" y="2087172"/>
            <a:ext cx="609600" cy="5036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 l="18000" t="14444" r="18000" b="10889"/>
          <a:stretch>
            <a:fillRect/>
          </a:stretch>
        </p:blipFill>
        <p:spPr bwMode="auto">
          <a:xfrm>
            <a:off x="3581400" y="2743200"/>
            <a:ext cx="609600" cy="7112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/>
          <p:cNvSpPr txBox="1"/>
          <p:nvPr/>
        </p:nvSpPr>
        <p:spPr>
          <a:xfrm>
            <a:off x="533400" y="25146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HEALTHY FOOD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9000" y="35814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FAST</a:t>
            </a:r>
          </a:p>
          <a:p>
            <a:r>
              <a:rPr lang="en-US" sz="2000" b="1" dirty="0"/>
              <a:t>FOOD</a:t>
            </a:r>
          </a:p>
        </p:txBody>
      </p:sp>
      <p:sp>
        <p:nvSpPr>
          <p:cNvPr id="3" name="AutoShape 8" descr="Coffee Logo Png - Free Transparent PNG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C:\Users\WELCOME\Desktop\coffee-logo-symbol-1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438400"/>
            <a:ext cx="1295400" cy="1295400"/>
          </a:xfrm>
          <a:prstGeom prst="rect">
            <a:avLst/>
          </a:prstGeom>
          <a:noFill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2345" y="3048001"/>
            <a:ext cx="537856" cy="57125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/>
          <a:srcRect l="67231" r="5692" b="50000"/>
          <a:stretch>
            <a:fillRect/>
          </a:stretch>
        </p:blipFill>
        <p:spPr bwMode="auto">
          <a:xfrm rot="1713881">
            <a:off x="5494970" y="3073693"/>
            <a:ext cx="573656" cy="57925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6" name="Picture 12" descr="C:\Users\WELCOME\Desktop\set-fast-food-icon-cup-cola-chips-clipart__k45228775.jpg"/>
          <p:cNvPicPr>
            <a:picLocks noChangeAspect="1" noChangeArrowheads="1"/>
          </p:cNvPicPr>
          <p:nvPr/>
        </p:nvPicPr>
        <p:blipFill>
          <a:blip r:embed="rId9"/>
          <a:srcRect l="67837" r="5848" b="64979"/>
          <a:stretch>
            <a:fillRect/>
          </a:stretch>
        </p:blipFill>
        <p:spPr bwMode="auto">
          <a:xfrm>
            <a:off x="5158647" y="3810000"/>
            <a:ext cx="632553" cy="7447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2" name="Picture 12" descr="C:\Users\WELCOME\Desktop\set-fast-food-icon-cup-cola-chips-clipart__k45228775.jpg"/>
          <p:cNvPicPr>
            <a:picLocks noChangeAspect="1" noChangeArrowheads="1"/>
          </p:cNvPicPr>
          <p:nvPr/>
        </p:nvPicPr>
        <p:blipFill>
          <a:blip r:embed="rId9"/>
          <a:srcRect l="32444" t="64980" r="26264" b="3943"/>
          <a:stretch>
            <a:fillRect/>
          </a:stretch>
        </p:blipFill>
        <p:spPr bwMode="auto">
          <a:xfrm rot="21358163">
            <a:off x="6154207" y="3068765"/>
            <a:ext cx="609600" cy="533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4" name="Picture 12" descr="C:\Users\WELCOME\Desktop\set-fast-food-icon-cup-cola-chips-clipart__k45228775.jpg"/>
          <p:cNvPicPr>
            <a:picLocks noChangeAspect="1" noChangeArrowheads="1"/>
          </p:cNvPicPr>
          <p:nvPr/>
        </p:nvPicPr>
        <p:blipFill>
          <a:blip r:embed="rId9"/>
          <a:srcRect l="35394" t="32195" r="35112" b="36728"/>
          <a:stretch>
            <a:fillRect/>
          </a:stretch>
        </p:blipFill>
        <p:spPr bwMode="auto">
          <a:xfrm>
            <a:off x="6005946" y="3810000"/>
            <a:ext cx="623454" cy="6858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2590800" y="3429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Good Choice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3000" y="4583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Bad Choice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Food Comparison</a:t>
            </a:r>
            <a:endParaRPr lang="en-US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04800"/>
            <a:ext cx="3429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Form(contain)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5000" y="304800"/>
            <a:ext cx="3429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762000"/>
            <a:ext cx="2133600" cy="762000"/>
          </a:xfrm>
          <a:prstGeom prst="rect">
            <a:avLst/>
          </a:prstGeom>
          <a:solidFill>
            <a:srgbClr val="006666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Carbohydrates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524000"/>
            <a:ext cx="2133600" cy="762000"/>
          </a:xfrm>
          <a:prstGeom prst="rect">
            <a:avLst/>
          </a:prstGeom>
          <a:solidFill>
            <a:srgbClr val="109445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2286000"/>
            <a:ext cx="2133600" cy="762000"/>
          </a:xfrm>
          <a:prstGeom prst="rect">
            <a:avLst/>
          </a:prstGeom>
          <a:solidFill>
            <a:srgbClr val="FF99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3048000"/>
            <a:ext cx="2133600" cy="762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3810000"/>
            <a:ext cx="21336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Vitamins A,B,C,D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2133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Minerals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5334000"/>
            <a:ext cx="2133600" cy="762000"/>
          </a:xfrm>
          <a:prstGeom prst="rect">
            <a:avLst/>
          </a:prstGeom>
          <a:solidFill>
            <a:srgbClr val="CC66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Calcium(Ca)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096000"/>
            <a:ext cx="2133600" cy="762000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Iron(Fe)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0" y="762000"/>
            <a:ext cx="3429000" cy="762000"/>
          </a:xfrm>
          <a:prstGeom prst="rect">
            <a:avLst/>
          </a:prstGeom>
          <a:solidFill>
            <a:srgbClr val="006666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Bread, pasta, cereals, fruits, vegetables (potatoes, cabbage)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1524000"/>
            <a:ext cx="3429000" cy="762000"/>
          </a:xfrm>
          <a:prstGeom prst="rect">
            <a:avLst/>
          </a:prstGeom>
          <a:solidFill>
            <a:srgbClr val="109445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Meat, fish, nuts, cheese, milk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2286000"/>
            <a:ext cx="3429000" cy="762000"/>
          </a:xfrm>
          <a:prstGeom prst="rect">
            <a:avLst/>
          </a:prstGeom>
          <a:solidFill>
            <a:srgbClr val="FF99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Milk, cheese, butter, meat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3048000"/>
            <a:ext cx="3429000" cy="762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Fruits, vegetables, beans, nuts, brown, bread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3810000"/>
            <a:ext cx="34290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Fresh fruits and vegetables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4572000"/>
            <a:ext cx="34290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Fresh fruits and vegetables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5334000"/>
            <a:ext cx="3429000" cy="762000"/>
          </a:xfrm>
          <a:prstGeom prst="rect">
            <a:avLst/>
          </a:prstGeom>
          <a:solidFill>
            <a:srgbClr val="CC66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Dairy products (milk, cheese)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0" y="6096000"/>
            <a:ext cx="3429000" cy="762000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Pomegranates, green apples, liver, meat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5000" y="762000"/>
            <a:ext cx="3429000" cy="762000"/>
          </a:xfrm>
          <a:prstGeom prst="rect">
            <a:avLst/>
          </a:prstGeom>
          <a:solidFill>
            <a:srgbClr val="006666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Give energy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3429000" cy="762000"/>
          </a:xfrm>
          <a:prstGeom prst="rect">
            <a:avLst/>
          </a:prstGeom>
          <a:solidFill>
            <a:srgbClr val="109445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Helps your body grow and b healthy and give your energy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2286000"/>
            <a:ext cx="3429000" cy="762000"/>
          </a:xfrm>
          <a:prstGeom prst="rect">
            <a:avLst/>
          </a:prstGeom>
          <a:solidFill>
            <a:srgbClr val="FF99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Give your energy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3048000"/>
            <a:ext cx="3429000" cy="762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Fills your stomach when you are hungry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3810000"/>
            <a:ext cx="34290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Help your body be healthy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4572000"/>
            <a:ext cx="34290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Help your body be healthy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0" y="5334000"/>
            <a:ext cx="3429000" cy="762000"/>
          </a:xfrm>
          <a:prstGeom prst="rect">
            <a:avLst/>
          </a:prstGeom>
          <a:solidFill>
            <a:srgbClr val="CC66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Strengthens your bones, help your heart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0" y="6096000"/>
            <a:ext cx="3429000" cy="762000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Help your blood be better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1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Nutrient Chart :</a:t>
            </a:r>
            <a:endParaRPr lang="en-US" sz="1600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4114800" cy="6172200"/>
          </a:xfrm>
          <a:prstGeom prst="rect">
            <a:avLst/>
          </a:prstGeom>
          <a:solidFill>
            <a:srgbClr val="159B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8200" y="381000"/>
            <a:ext cx="4038600" cy="6172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4572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191000" y="10668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16764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1000" y="22860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91000" y="28956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91000" y="35052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91000" y="41148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91000" y="47244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91000" y="53340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91000" y="5943600"/>
            <a:ext cx="762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571500" y="3086100"/>
            <a:ext cx="1600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DO’s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115300" y="3009900"/>
            <a:ext cx="1600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DON’T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533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Eat fresh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11238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Make a plan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1676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Cook for yourself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6800" y="23430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Enjoy your fitness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29526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Be kind to yourself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35622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Enjoy your meal plan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41718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Balance food &amp; fitness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47814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Drink 8-10 cups of water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53910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Focus on lifestyle changes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" y="60006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Fill your diet with vegetables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362200" y="990600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62200" y="15986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62200" y="22082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62200" y="2819400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62200" y="34274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62200" y="40370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62200" y="4648200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62200" y="5257800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2200" y="5867400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57800" y="533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Skip rest days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7800" y="11238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Take the easy 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17334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down on yourself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23430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Forget to reward yourself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7800" y="29526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Treat health like a quick fix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57800" y="35622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Sacrifice a full night of sleep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7800" y="41718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Take emotion out on your body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7800" y="47814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bogged down with 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7800" y="53340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Rely on packaged processed foods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60006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Give up - ever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410200" y="990600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10200" y="1600200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10200" y="2209800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28178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34274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10200" y="40370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10200" y="46466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410200" y="52562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410200" y="6018212"/>
            <a:ext cx="137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701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What is healthy lifestyle?</vt:lpstr>
      <vt:lpstr>Why healthy lifestyle ?</vt:lpstr>
      <vt:lpstr>What is a healthy lifestyle?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World Health 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Allan Singh</cp:lastModifiedBy>
  <cp:revision>113</cp:revision>
  <dcterms:created xsi:type="dcterms:W3CDTF">2020-04-04T07:48:03Z</dcterms:created>
  <dcterms:modified xsi:type="dcterms:W3CDTF">2024-02-14T06:51:31Z</dcterms:modified>
</cp:coreProperties>
</file>