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23"/>
    <p:restoredTop sz="94633"/>
  </p:normalViewPr>
  <p:slideViewPr>
    <p:cSldViewPr snapToGrid="0" snapToObjects="1">
      <p:cViewPr varScale="1">
        <p:scale>
          <a:sx n="90" d="100"/>
          <a:sy n="90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D611-A778-2D4D-92DD-702B96B15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5F9AE-616C-764B-A121-F4ABF8501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E375D-47F2-404A-B3CE-BE70C70E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751D-96A8-244D-B0EF-D030801E471A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F4942-2EEB-A04B-9DBB-FCD0ED7C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2EDD-ADC3-9047-A9CF-6BE50303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3526-E5CA-1648-8A63-B7D7FE5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9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4258-F072-9944-9DD2-FCD8F15BB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53F6D-1A29-B34C-B6D5-9E1ABE80E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098C0-18AA-3C40-A23E-33142C67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751D-96A8-244D-B0EF-D030801E471A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02E92-7C05-734D-BE7A-B884456E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D9382-9A41-B943-95D8-D498C7B6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3526-E5CA-1648-8A63-B7D7FE5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7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CB524-994D-E54A-AFBE-B729D5F35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00E78-CE82-F942-917D-C8F1BA638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8CE7F-EED2-604B-B7F1-565ECC39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751D-96A8-244D-B0EF-D030801E471A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5DC27-2B13-BC41-9377-1F24B74C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66FA-BA37-D842-9CBB-4F49BFD6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3526-E5CA-1648-8A63-B7D7FE5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4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F437-E487-7F40-977A-F2463A32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2A5C8-DBF7-3A42-8D2F-ED36FCC95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CA3FA-AB40-7348-905A-1A76E8CD4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751D-96A8-244D-B0EF-D030801E471A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457A1-FD1E-3442-BB00-0171AA084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E73C0-F4D5-7347-BA60-16897768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3526-E5CA-1648-8A63-B7D7FE5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6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32A94-FD7D-6841-9E55-ADDBC1E75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260A6-6746-C142-82E1-F0045A1E9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D2389-C563-6E4E-A659-D1CA40AE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751D-96A8-244D-B0EF-D030801E471A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A65EF-8A06-F844-9B85-8552D000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4F068-63DD-8847-94BC-D06E435F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3526-E5CA-1648-8A63-B7D7FE5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5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9F5D-FD64-D74A-9E8D-59DA221C5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EA112-5085-724A-9F63-D6D6AB4FA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1000C-7A4B-4A4E-AF56-F6D98F224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1C350-9108-044A-940C-0E8B6B0C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751D-96A8-244D-B0EF-D030801E471A}" type="datetimeFigureOut">
              <a:rPr lang="en-US" smtClean="0"/>
              <a:t>6/30/18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9E44C-67CA-F84E-BEF4-38D541186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4D483-D391-9D4F-B5F0-F621F3DA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3526-E5CA-1648-8A63-B7D7FE5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2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5F2D-23D5-5740-B2A4-C3106F7D6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97F76-5E41-C145-91F2-6AA084BB3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F56E5-E883-1545-8DF9-2FE57FE4B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90D57-F6EF-394A-9268-282709782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2F60F-35A6-9D48-9704-2AF3F5303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B6EC8A-888C-9645-B059-6BE98B7B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751D-96A8-244D-B0EF-D030801E471A}" type="datetimeFigureOut">
              <a:rPr lang="en-US" smtClean="0"/>
              <a:t>6/30/18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780C2-6F26-8F41-A099-BD65EB72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A0CE7-155A-5241-A9F2-26EEF61A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3526-E5CA-1648-8A63-B7D7FE5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1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599F6-3079-E946-BCA9-7CBE0EAB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A4D89-F235-9A44-853D-E2619279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751D-96A8-244D-B0EF-D030801E471A}" type="datetimeFigureOut">
              <a:rPr lang="en-US" smtClean="0"/>
              <a:t>6/30/18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43D8C-3BCD-2144-B800-313FDEFF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56549-EF8D-E341-A2E0-0A8E51F9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3526-E5CA-1648-8A63-B7D7FE5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9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761B8-CF5A-2E41-96DD-CA837914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751D-96A8-244D-B0EF-D030801E471A}" type="datetimeFigureOut">
              <a:rPr lang="en-US" smtClean="0"/>
              <a:t>6/30/18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CFB38-4A8E-4044-BA12-DF48F9C6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1810A-8B0D-9741-BF74-A02E804E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3526-E5CA-1648-8A63-B7D7FE5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5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4EDE-E38F-274F-A2B1-68C7A3465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5F63-FDBB-1D43-BC7C-29D87C4FF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AC4F3-199D-7347-9AD0-43C7D21D6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8F823-E84F-684B-83EE-56665BAF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751D-96A8-244D-B0EF-D030801E471A}" type="datetimeFigureOut">
              <a:rPr lang="en-US" smtClean="0"/>
              <a:t>6/30/18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AB91D-C9CE-C544-BE8F-D8AC3A2F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B3475-C0AE-A441-BDE3-03BF40D6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3526-E5CA-1648-8A63-B7D7FE5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1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C063-4945-5C4C-A19D-5C8FC4DE5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9BBF7-EBC0-3B49-8165-5B7FD0E70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5938B-E7D4-AF4F-8AD2-D30C8C0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4D81F-4D5C-4F4C-98CC-5AE12E23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751D-96A8-244D-B0EF-D030801E471A}" type="datetimeFigureOut">
              <a:rPr lang="en-US" smtClean="0"/>
              <a:t>6/30/18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3FB28-9687-4F41-B361-F178829C4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F55A1-578D-9A4A-BE60-E93C6BAD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3526-E5CA-1648-8A63-B7D7FE5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5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8000">
              <a:schemeClr val="tx2">
                <a:lumMod val="20000"/>
                <a:lumOff val="80000"/>
              </a:schemeClr>
            </a:gs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  <a:gs pos="100000">
              <a:schemeClr val="tx2">
                <a:lumMod val="40000"/>
                <a:lumOff val="6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0AEA08-D392-0845-99C5-692552FCB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11F99-6794-B740-9D95-51139A083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7051F-FF5A-304C-ABC6-EE961D72D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3751D-96A8-244D-B0EF-D030801E471A}" type="datetimeFigureOut">
              <a:rPr lang="en-US" smtClean="0"/>
              <a:t>6/30/18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EC30A-FF23-B642-A7BC-608E8EB0D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C392E-E253-3D43-8A6A-3D238D509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13526-E5CA-1648-8A63-B7D7FE5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ringmewellness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ringmewellness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8000">
              <a:schemeClr val="bg1"/>
            </a:gs>
            <a:gs pos="0">
              <a:schemeClr val="bg1"/>
            </a:gs>
            <a:gs pos="100000">
              <a:schemeClr val="accent1">
                <a:lumMod val="60000"/>
                <a:lumOff val="40000"/>
              </a:schemeClr>
            </a:gs>
            <a:gs pos="100000">
              <a:schemeClr val="tx2">
                <a:lumMod val="40000"/>
                <a:lumOff val="6000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955BB8-79DA-944A-8DEE-68049FBD50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894A3F-CC75-F141-8AC7-A0E5E7784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5282"/>
            <a:ext cx="9144000" cy="1254449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chemeClr val="bg2">
                    <a:lumMod val="25000"/>
                  </a:schemeClr>
                </a:solidFill>
              </a:rPr>
              <a:t>Wellness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3D5108-1716-1A47-95C0-7BDCC16CC625}"/>
              </a:ext>
            </a:extLst>
          </p:cNvPr>
          <p:cNvSpPr txBox="1">
            <a:spLocks/>
          </p:cNvSpPr>
          <p:nvPr/>
        </p:nvSpPr>
        <p:spPr>
          <a:xfrm>
            <a:off x="1524000" y="3209731"/>
            <a:ext cx="9144000" cy="12544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chemeClr val="tx2">
                    <a:lumMod val="75000"/>
                  </a:schemeClr>
                </a:solidFill>
              </a:rPr>
              <a:t>Definition and Dimensions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66D73-28FA-2A48-A543-46E8D0D364BA}"/>
              </a:ext>
            </a:extLst>
          </p:cNvPr>
          <p:cNvSpPr txBox="1"/>
          <p:nvPr/>
        </p:nvSpPr>
        <p:spPr>
          <a:xfrm>
            <a:off x="9199984" y="6344815"/>
            <a:ext cx="2992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hlinkClick r:id="rId3"/>
              </a:rPr>
              <a:t>Bringmewellness.com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18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43E5E8-3654-C040-9A16-6026A6380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75657"/>
          </a:xfrm>
        </p:spPr>
        <p:txBody>
          <a:bodyPr>
            <a:normAutofit/>
          </a:bodyPr>
          <a:lstStyle/>
          <a:p>
            <a:r>
              <a:rPr lang="en-US" b="1" dirty="0"/>
              <a:t>Environmental Wellness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D596F1-B899-1E4E-ABFA-486FA91C5268}"/>
              </a:ext>
            </a:extLst>
          </p:cNvPr>
          <p:cNvSpPr txBox="1"/>
          <p:nvPr/>
        </p:nvSpPr>
        <p:spPr>
          <a:xfrm>
            <a:off x="9162661" y="6344815"/>
            <a:ext cx="3029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Bringmewellness.com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22216A-26C2-0845-9915-C4F81FB2102D}"/>
              </a:ext>
            </a:extLst>
          </p:cNvPr>
          <p:cNvSpPr txBox="1"/>
          <p:nvPr/>
        </p:nvSpPr>
        <p:spPr>
          <a:xfrm>
            <a:off x="412102" y="1328057"/>
            <a:ext cx="113677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Live in such a way that respects the earth and is in harmony with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Awareness of our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Understanding of the unique relationship between us and our surroundings.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Quality of our environment is determined by our own actions.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We are responsible for the world we live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Social and living environments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Our feelings about our environment plays a pivotal role in our happiness and how we choose to live our lives.</a:t>
            </a:r>
            <a:endParaRPr lang="en-US" sz="49600" dirty="0"/>
          </a:p>
        </p:txBody>
      </p:sp>
    </p:spTree>
    <p:extLst>
      <p:ext uri="{BB962C8B-B14F-4D97-AF65-F5344CB8AC3E}">
        <p14:creationId xmlns:p14="http://schemas.microsoft.com/office/powerpoint/2010/main" val="3042756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43E5E8-3654-C040-9A16-6026A6380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75657"/>
          </a:xfrm>
        </p:spPr>
        <p:txBody>
          <a:bodyPr>
            <a:normAutofit/>
          </a:bodyPr>
          <a:lstStyle/>
          <a:p>
            <a:r>
              <a:rPr lang="en-US" b="1" dirty="0"/>
              <a:t>Spiritual Wellness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D596F1-B899-1E4E-ABFA-486FA91C5268}"/>
              </a:ext>
            </a:extLst>
          </p:cNvPr>
          <p:cNvSpPr txBox="1"/>
          <p:nvPr/>
        </p:nvSpPr>
        <p:spPr>
          <a:xfrm>
            <a:off x="9162661" y="6344815"/>
            <a:ext cx="3029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Bringmewellness.com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22216A-26C2-0845-9915-C4F81FB2102D}"/>
              </a:ext>
            </a:extLst>
          </p:cNvPr>
          <p:cNvSpPr txBox="1"/>
          <p:nvPr/>
        </p:nvSpPr>
        <p:spPr>
          <a:xfrm>
            <a:off x="412102" y="1990521"/>
            <a:ext cx="113677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Developing a sense of purpose in life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Seeking meaning from 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Participation in events and activities that maintain consistency with your personal values and beliefs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Seeking harmony with the world around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Expressing compassion for others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Practicing gratitude for what you have</a:t>
            </a:r>
          </a:p>
        </p:txBody>
      </p:sp>
    </p:spTree>
    <p:extLst>
      <p:ext uri="{BB962C8B-B14F-4D97-AF65-F5344CB8AC3E}">
        <p14:creationId xmlns:p14="http://schemas.microsoft.com/office/powerpoint/2010/main" val="3769598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43E5E8-3654-C040-9A16-6026A6380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75657"/>
          </a:xfrm>
        </p:spPr>
        <p:txBody>
          <a:bodyPr>
            <a:normAutofit/>
          </a:bodyPr>
          <a:lstStyle/>
          <a:p>
            <a:r>
              <a:rPr lang="en-US" b="1" dirty="0"/>
              <a:t>Financial Wellness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D596F1-B899-1E4E-ABFA-486FA91C5268}"/>
              </a:ext>
            </a:extLst>
          </p:cNvPr>
          <p:cNvSpPr txBox="1"/>
          <p:nvPr/>
        </p:nvSpPr>
        <p:spPr>
          <a:xfrm>
            <a:off x="9162661" y="6344815"/>
            <a:ext cx="3029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Bringmewellness.com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22216A-26C2-0845-9915-C4F81FB2102D}"/>
              </a:ext>
            </a:extLst>
          </p:cNvPr>
          <p:cNvSpPr txBox="1"/>
          <p:nvPr/>
        </p:nvSpPr>
        <p:spPr>
          <a:xfrm>
            <a:off x="412102" y="1990521"/>
            <a:ext cx="113677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Maintaining the skills to manage money wisely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Living within your means,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Making sound financial investments and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Setting financial goals that are realistic, and learning 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Prepare financially for emergencies.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Making the right decisions on a daily basis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Each person’s financial needs and values are unique.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Learning to be satisfied and secure with your own financial situations while seeking prosperity.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28991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DD596F1-B899-1E4E-ABFA-486FA91C5268}"/>
              </a:ext>
            </a:extLst>
          </p:cNvPr>
          <p:cNvSpPr txBox="1"/>
          <p:nvPr/>
        </p:nvSpPr>
        <p:spPr>
          <a:xfrm>
            <a:off x="9162661" y="6344815"/>
            <a:ext cx="3029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Bringmewellness.com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5D6E8A-7303-2843-916C-FBDE25966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110" y="1861457"/>
            <a:ext cx="10618237" cy="3135086"/>
          </a:xfrm>
        </p:spPr>
        <p:txBody>
          <a:bodyPr>
            <a:normAutofit/>
          </a:bodyPr>
          <a:lstStyle/>
          <a:p>
            <a:r>
              <a:rPr lang="en-US" sz="4800" dirty="0"/>
              <a:t>Our overall well-being has a direct effect on our actions, emotions, and how we view and handle circumstances that arise in life</a:t>
            </a:r>
          </a:p>
        </p:txBody>
      </p:sp>
    </p:spTree>
    <p:extLst>
      <p:ext uri="{BB962C8B-B14F-4D97-AF65-F5344CB8AC3E}">
        <p14:creationId xmlns:p14="http://schemas.microsoft.com/office/powerpoint/2010/main" val="776551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DD596F1-B899-1E4E-ABFA-486FA91C5268}"/>
              </a:ext>
            </a:extLst>
          </p:cNvPr>
          <p:cNvSpPr txBox="1"/>
          <p:nvPr/>
        </p:nvSpPr>
        <p:spPr>
          <a:xfrm>
            <a:off x="9162661" y="6344815"/>
            <a:ext cx="3029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Bringmewellness.com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5D6E8A-7303-2843-916C-FBDE25966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110" y="1861457"/>
            <a:ext cx="10618237" cy="3135086"/>
          </a:xfrm>
        </p:spPr>
        <p:txBody>
          <a:bodyPr anchor="ctr">
            <a:noAutofit/>
          </a:bodyPr>
          <a:lstStyle/>
          <a:p>
            <a:r>
              <a:rPr lang="en-US" dirty="0"/>
              <a:t>Wellness is the result of small daily commitments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6730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3A0AF4-2A78-AB4E-A216-DD5CF6D7AE1D}"/>
              </a:ext>
            </a:extLst>
          </p:cNvPr>
          <p:cNvSpPr txBox="1"/>
          <p:nvPr/>
        </p:nvSpPr>
        <p:spPr>
          <a:xfrm>
            <a:off x="354563" y="1382286"/>
            <a:ext cx="1155129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This presentation is used for the introduction of our wellness workshops.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More material available at:</a:t>
            </a:r>
          </a:p>
          <a:p>
            <a:pPr algn="ctr"/>
            <a:endParaRPr lang="en-US" sz="4000" dirty="0"/>
          </a:p>
          <a:p>
            <a:pPr algn="ctr"/>
            <a:r>
              <a:rPr lang="en-US" sz="6000" dirty="0" err="1">
                <a:hlinkClick r:id="rId2"/>
              </a:rPr>
              <a:t>BringMeWellness.com</a:t>
            </a:r>
            <a:endParaRPr lang="en-US" sz="6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D596F1-B899-1E4E-ABFA-486FA91C5268}"/>
              </a:ext>
            </a:extLst>
          </p:cNvPr>
          <p:cNvSpPr txBox="1"/>
          <p:nvPr/>
        </p:nvSpPr>
        <p:spPr>
          <a:xfrm>
            <a:off x="9144000" y="6344815"/>
            <a:ext cx="3048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Bringmewellness.com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22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43E5E8-3654-C040-9A16-6026A6380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75657"/>
          </a:xfrm>
        </p:spPr>
        <p:txBody>
          <a:bodyPr/>
          <a:lstStyle/>
          <a:p>
            <a:r>
              <a:rPr lang="en-US" b="1" dirty="0"/>
              <a:t>What is wellness?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A0AF4-2A78-AB4E-A216-DD5CF6D7AE1D}"/>
              </a:ext>
            </a:extLst>
          </p:cNvPr>
          <p:cNvSpPr txBox="1"/>
          <p:nvPr/>
        </p:nvSpPr>
        <p:spPr>
          <a:xfrm>
            <a:off x="354563" y="2351314"/>
            <a:ext cx="115512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Wellness </a:t>
            </a:r>
            <a:r>
              <a:rPr lang="en-US" sz="4000" b="1" dirty="0"/>
              <a:t>expands</a:t>
            </a:r>
            <a:r>
              <a:rPr lang="en-US" sz="4000" dirty="0"/>
              <a:t> beyond mere health:</a:t>
            </a:r>
          </a:p>
          <a:p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Wellness </a:t>
            </a:r>
            <a:r>
              <a:rPr lang="en-US" sz="4000" b="1" dirty="0"/>
              <a:t>is not </a:t>
            </a:r>
            <a:r>
              <a:rPr lang="en-US" sz="4000" dirty="0"/>
              <a:t>the absence of illness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It is the presence of complete </a:t>
            </a:r>
            <a:r>
              <a:rPr lang="en-US" sz="4000" b="1" dirty="0"/>
              <a:t>mental</a:t>
            </a:r>
            <a:r>
              <a:rPr lang="en-US" sz="4000" dirty="0"/>
              <a:t>, </a:t>
            </a:r>
            <a:r>
              <a:rPr lang="en-US" sz="4000" b="1" dirty="0"/>
              <a:t>physical</a:t>
            </a:r>
            <a:r>
              <a:rPr lang="en-US" sz="4000" dirty="0"/>
              <a:t>, and </a:t>
            </a:r>
            <a:r>
              <a:rPr lang="en-US" sz="4000" b="1" dirty="0"/>
              <a:t>emotional</a:t>
            </a:r>
            <a:r>
              <a:rPr lang="en-US" sz="4000" dirty="0"/>
              <a:t> well-being.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D596F1-B899-1E4E-ABFA-486FA91C5268}"/>
              </a:ext>
            </a:extLst>
          </p:cNvPr>
          <p:cNvSpPr txBox="1"/>
          <p:nvPr/>
        </p:nvSpPr>
        <p:spPr>
          <a:xfrm>
            <a:off x="9144000" y="6344815"/>
            <a:ext cx="3048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Bringmewellness.com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91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43E5E8-3654-C040-9A16-6026A6380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7565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Eight Dimensions of Wellness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D596F1-B899-1E4E-ABFA-486FA91C5268}"/>
              </a:ext>
            </a:extLst>
          </p:cNvPr>
          <p:cNvSpPr txBox="1"/>
          <p:nvPr/>
        </p:nvSpPr>
        <p:spPr>
          <a:xfrm>
            <a:off x="9144000" y="6344815"/>
            <a:ext cx="3048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Bringmewellness.com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22216A-26C2-0845-9915-C4F81FB2102D}"/>
              </a:ext>
            </a:extLst>
          </p:cNvPr>
          <p:cNvSpPr txBox="1"/>
          <p:nvPr/>
        </p:nvSpPr>
        <p:spPr>
          <a:xfrm>
            <a:off x="1337388" y="1959742"/>
            <a:ext cx="40494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Physical Wellness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Social Wellness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Emotional Wellness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Intellectual Wellness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31F8C3-F4A9-A443-8DDB-4F36E2FDEB92}"/>
              </a:ext>
            </a:extLst>
          </p:cNvPr>
          <p:cNvSpPr txBox="1"/>
          <p:nvPr/>
        </p:nvSpPr>
        <p:spPr>
          <a:xfrm>
            <a:off x="7097486" y="1959742"/>
            <a:ext cx="50945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Vocational Wellness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Environmental Wellness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Spiritual Wellness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Financial Wellness</a:t>
            </a:r>
          </a:p>
        </p:txBody>
      </p:sp>
    </p:spTree>
    <p:extLst>
      <p:ext uri="{BB962C8B-B14F-4D97-AF65-F5344CB8AC3E}">
        <p14:creationId xmlns:p14="http://schemas.microsoft.com/office/powerpoint/2010/main" val="144169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43E5E8-3654-C040-9A16-6026A6380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75657"/>
          </a:xfrm>
        </p:spPr>
        <p:txBody>
          <a:bodyPr>
            <a:normAutofit/>
          </a:bodyPr>
          <a:lstStyle/>
          <a:p>
            <a:r>
              <a:rPr lang="en-US" b="1" dirty="0"/>
              <a:t>Physical Wellness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D596F1-B899-1E4E-ABFA-486FA91C5268}"/>
              </a:ext>
            </a:extLst>
          </p:cNvPr>
          <p:cNvSpPr txBox="1"/>
          <p:nvPr/>
        </p:nvSpPr>
        <p:spPr>
          <a:xfrm>
            <a:off x="9162661" y="6344815"/>
            <a:ext cx="3029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Bringmewellness.com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22216A-26C2-0845-9915-C4F81FB2102D}"/>
              </a:ext>
            </a:extLst>
          </p:cNvPr>
          <p:cNvSpPr txBox="1"/>
          <p:nvPr/>
        </p:nvSpPr>
        <p:spPr>
          <a:xfrm>
            <a:off x="500744" y="1820500"/>
            <a:ext cx="104378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Adopting healthy living habits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Visiting your doctor on a regular basis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Immunizations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Regular 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Healthy eating habits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Minimize risky behaviors, such as, smoking, drinking alcohol,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Discover what healthy lifestyle habits specifically make you feel your best and practice those habits on a daily basis.</a:t>
            </a:r>
          </a:p>
        </p:txBody>
      </p:sp>
    </p:spTree>
    <p:extLst>
      <p:ext uri="{BB962C8B-B14F-4D97-AF65-F5344CB8AC3E}">
        <p14:creationId xmlns:p14="http://schemas.microsoft.com/office/powerpoint/2010/main" val="83788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43E5E8-3654-C040-9A16-6026A6380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75657"/>
          </a:xfrm>
        </p:spPr>
        <p:txBody>
          <a:bodyPr>
            <a:normAutofit/>
          </a:bodyPr>
          <a:lstStyle/>
          <a:p>
            <a:r>
              <a:rPr lang="en-US" b="1" dirty="0"/>
              <a:t>Social Wellness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D596F1-B899-1E4E-ABFA-486FA91C5268}"/>
              </a:ext>
            </a:extLst>
          </p:cNvPr>
          <p:cNvSpPr txBox="1"/>
          <p:nvPr/>
        </p:nvSpPr>
        <p:spPr>
          <a:xfrm>
            <a:off x="9162661" y="6344815"/>
            <a:ext cx="3029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Bringmewellness.com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22216A-26C2-0845-9915-C4F81FB2102D}"/>
              </a:ext>
            </a:extLst>
          </p:cNvPr>
          <p:cNvSpPr txBox="1"/>
          <p:nvPr/>
        </p:nvSpPr>
        <p:spPr>
          <a:xfrm>
            <a:off x="500744" y="1820500"/>
            <a:ext cx="104378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It is a connection with the people around you and society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Being fully aware of your own social background and cultural differences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Actively participating in your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Establishing a connection with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Developing strong social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Creating meaningful relationships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6642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43E5E8-3654-C040-9A16-6026A6380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75657"/>
          </a:xfrm>
        </p:spPr>
        <p:txBody>
          <a:bodyPr>
            <a:normAutofit/>
          </a:bodyPr>
          <a:lstStyle/>
          <a:p>
            <a:r>
              <a:rPr lang="en-US" b="1" dirty="0"/>
              <a:t>Emotional Wellness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D596F1-B899-1E4E-ABFA-486FA91C5268}"/>
              </a:ext>
            </a:extLst>
          </p:cNvPr>
          <p:cNvSpPr txBox="1"/>
          <p:nvPr/>
        </p:nvSpPr>
        <p:spPr>
          <a:xfrm>
            <a:off x="9162661" y="6344815"/>
            <a:ext cx="3029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Bringmewellness.com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22216A-26C2-0845-9915-C4F81FB2102D}"/>
              </a:ext>
            </a:extLst>
          </p:cNvPr>
          <p:cNvSpPr txBox="1"/>
          <p:nvPr/>
        </p:nvSpPr>
        <p:spPr>
          <a:xfrm>
            <a:off x="500744" y="1820500"/>
            <a:ext cx="104378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Self-awareness, self-esteem, optimism,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Being able to cope with personal feelings on an independent basis.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Embraces self-care, resiliency, identifying and coping with stress triggers,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Empathizing with those around you,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exhibiting a realistic attitude concerning goals and expectations. In short, emotional wellness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Coping successfully with whatever circumstances you face.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42597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43E5E8-3654-C040-9A16-6026A6380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75657"/>
          </a:xfrm>
        </p:spPr>
        <p:txBody>
          <a:bodyPr>
            <a:normAutofit/>
          </a:bodyPr>
          <a:lstStyle/>
          <a:p>
            <a:r>
              <a:rPr lang="en-US" b="1" dirty="0"/>
              <a:t>Intellectual Wellness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D596F1-B899-1E4E-ABFA-486FA91C5268}"/>
              </a:ext>
            </a:extLst>
          </p:cNvPr>
          <p:cNvSpPr txBox="1"/>
          <p:nvPr/>
        </p:nvSpPr>
        <p:spPr>
          <a:xfrm>
            <a:off x="9162661" y="6344815"/>
            <a:ext cx="3029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Bringmewellness.com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22216A-26C2-0845-9915-C4F81FB2102D}"/>
              </a:ext>
            </a:extLst>
          </p:cNvPr>
          <p:cNvSpPr txBox="1"/>
          <p:nvPr/>
        </p:nvSpPr>
        <p:spPr>
          <a:xfrm>
            <a:off x="500744" y="2156402"/>
            <a:ext cx="113677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Critical and creative thinking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Objective reasoning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Ability to make sound, responsible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Being open to the exploration of varying points of views and ideas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Recognize creative potential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Expanding on methods to develop skills and knowledge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22196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43E5E8-3654-C040-9A16-6026A6380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175657"/>
          </a:xfrm>
        </p:spPr>
        <p:txBody>
          <a:bodyPr>
            <a:normAutofit/>
          </a:bodyPr>
          <a:lstStyle/>
          <a:p>
            <a:r>
              <a:rPr lang="en-US" b="1" dirty="0"/>
              <a:t>Vocational Wellness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D596F1-B899-1E4E-ABFA-486FA91C5268}"/>
              </a:ext>
            </a:extLst>
          </p:cNvPr>
          <p:cNvSpPr txBox="1"/>
          <p:nvPr/>
        </p:nvSpPr>
        <p:spPr>
          <a:xfrm>
            <a:off x="9162661" y="6344815"/>
            <a:ext cx="3029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Bringmewellness.com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22216A-26C2-0845-9915-C4F81FB2102D}"/>
              </a:ext>
            </a:extLst>
          </p:cNvPr>
          <p:cNvSpPr txBox="1"/>
          <p:nvPr/>
        </p:nvSpPr>
        <p:spPr>
          <a:xfrm>
            <a:off x="500744" y="2156402"/>
            <a:ext cx="113677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Focus on your work life and career expectations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Involves gaining enrichment and personal satisfaction from the career path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Proactively assess your performance and satisfaction with your work.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Exploring your personal ambitions and goals as they relate to your career path.</a:t>
            </a:r>
            <a:endParaRPr lang="en-US" sz="23900" dirty="0"/>
          </a:p>
        </p:txBody>
      </p:sp>
    </p:spTree>
    <p:extLst>
      <p:ext uri="{BB962C8B-B14F-4D97-AF65-F5344CB8AC3E}">
        <p14:creationId xmlns:p14="http://schemas.microsoft.com/office/powerpoint/2010/main" val="17565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572</Words>
  <Application>Microsoft Macintosh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Wellness</vt:lpstr>
      <vt:lpstr>PowerPoint Presentation</vt:lpstr>
      <vt:lpstr>What is wellness?</vt:lpstr>
      <vt:lpstr>Eight Dimensions of Wellness</vt:lpstr>
      <vt:lpstr>Physical Wellness</vt:lpstr>
      <vt:lpstr>Social Wellness</vt:lpstr>
      <vt:lpstr>Emotional Wellness</vt:lpstr>
      <vt:lpstr>Intellectual Wellness</vt:lpstr>
      <vt:lpstr>Vocational Wellness</vt:lpstr>
      <vt:lpstr>Environmental Wellness</vt:lpstr>
      <vt:lpstr>Spiritual Wellness</vt:lpstr>
      <vt:lpstr>Financial Wellness</vt:lpstr>
      <vt:lpstr>Our overall well-being has a direct effect on our actions, emotions, and how we view and handle circumstances that arise in life</vt:lpstr>
      <vt:lpstr>Wellness is the result of small daily commitments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Wellness – Definition and Dimensions</dc:title>
  <dc:creator>Microsoft Office User</dc:creator>
  <cp:lastModifiedBy>Microsoft Office User</cp:lastModifiedBy>
  <cp:revision>9</cp:revision>
  <dcterms:created xsi:type="dcterms:W3CDTF">2018-06-30T08:48:46Z</dcterms:created>
  <dcterms:modified xsi:type="dcterms:W3CDTF">2018-06-30T10:17:20Z</dcterms:modified>
</cp:coreProperties>
</file>