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8" r:id="rId3"/>
    <p:sldId id="259" r:id="rId4"/>
    <p:sldId id="260" r:id="rId5"/>
    <p:sldId id="261" r:id="rId6"/>
    <p:sldId id="262" r:id="rId7"/>
    <p:sldId id="263" r:id="rId8"/>
    <p:sldId id="311" r:id="rId9"/>
    <p:sldId id="271" r:id="rId10"/>
    <p:sldId id="313" r:id="rId11"/>
    <p:sldId id="272" r:id="rId12"/>
    <p:sldId id="319" r:id="rId13"/>
    <p:sldId id="320" r:id="rId14"/>
    <p:sldId id="324" r:id="rId15"/>
    <p:sldId id="325" r:id="rId16"/>
    <p:sldId id="326" r:id="rId17"/>
    <p:sldId id="288" r:id="rId18"/>
  </p:sldIdLst>
  <p:sldSz cx="9144000" cy="5143500" type="screen16x9"/>
  <p:notesSz cx="6858000" cy="9144000"/>
  <p:embeddedFontLst>
    <p:embeddedFont>
      <p:font typeface="DM Sans" pitchFamily="2" charset="0"/>
      <p:regular r:id="rId20"/>
      <p:bold r:id="rId21"/>
      <p:italic r:id="rId22"/>
      <p:boldItalic r:id="rId23"/>
    </p:embeddedFont>
    <p:embeddedFont>
      <p:font typeface="Montserrat Black" panose="00000A00000000000000" pitchFamily="2" charset="0"/>
      <p:bold r:id="rId24"/>
      <p:boldItalic r:id="rId25"/>
    </p:embeddedFont>
    <p:embeddedFont>
      <p:font typeface="Montserrat ExtraBold" panose="00000900000000000000" pitchFamily="2" charset="0"/>
      <p:bold r:id="rId26"/>
      <p:boldItalic r:id="rId27"/>
    </p:embeddedFont>
    <p:embeddedFont>
      <p:font typeface="Montserrat SemiBold" panose="00000700000000000000" pitchFamily="2"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Poppins Black" panose="00000A00000000000000" pitchFamily="2" charset="0"/>
      <p:bold r:id="rId36"/>
      <p:boldItalic r:id="rId37"/>
    </p:embeddedFont>
    <p:embeddedFont>
      <p:font typeface="Work Sans"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AF9812-9FD5-4F93-BE13-9AC189B8B7CD}">
  <a:tblStyle styleId="{51AF9812-9FD5-4F93-BE13-9AC189B8B7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68"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24bb1b5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24bb1b5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c6f68191d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6f68191d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138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c885a2bcac_1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c885a2bcac_1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f68191db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f68191db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c24bb1b51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c24bb1b51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c24bb1b51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c24bb1b51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c24bb1b51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c24bb1b51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c6f68191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c6f68191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c6f68191d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6f68191d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c885a2bcac_1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c885a2bcac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c24bb1b51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c24bb1b51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202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c885a2bcac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c885a2bcac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879754">
            <a:off x="2192492" y="-829533"/>
            <a:ext cx="5080380" cy="6929316"/>
          </a:xfrm>
          <a:custGeom>
            <a:avLst/>
            <a:gdLst/>
            <a:ahLst/>
            <a:cxnLst/>
            <a:rect l="l" t="t" r="r" b="b"/>
            <a:pathLst>
              <a:path w="26254" h="30659" extrusionOk="0">
                <a:moveTo>
                  <a:pt x="1513" y="8085"/>
                </a:moveTo>
                <a:cubicBezTo>
                  <a:pt x="596" y="9680"/>
                  <a:pt x="1" y="11490"/>
                  <a:pt x="155" y="13323"/>
                </a:cubicBezTo>
                <a:cubicBezTo>
                  <a:pt x="334" y="15574"/>
                  <a:pt x="1596" y="17562"/>
                  <a:pt x="2251" y="19729"/>
                </a:cubicBezTo>
                <a:cubicBezTo>
                  <a:pt x="3037" y="22301"/>
                  <a:pt x="3013" y="25265"/>
                  <a:pt x="4727" y="27349"/>
                </a:cubicBezTo>
                <a:cubicBezTo>
                  <a:pt x="6073" y="29016"/>
                  <a:pt x="8275" y="29742"/>
                  <a:pt x="10395" y="30147"/>
                </a:cubicBezTo>
                <a:cubicBezTo>
                  <a:pt x="12597" y="30540"/>
                  <a:pt x="14848" y="30659"/>
                  <a:pt x="17074" y="30480"/>
                </a:cubicBezTo>
                <a:cubicBezTo>
                  <a:pt x="18384" y="30385"/>
                  <a:pt x="19741" y="30159"/>
                  <a:pt x="20860" y="29468"/>
                </a:cubicBezTo>
                <a:cubicBezTo>
                  <a:pt x="22480" y="28456"/>
                  <a:pt x="23361" y="26634"/>
                  <a:pt x="24027" y="24848"/>
                </a:cubicBezTo>
                <a:cubicBezTo>
                  <a:pt x="25468" y="20955"/>
                  <a:pt x="26254" y="16490"/>
                  <a:pt x="24468" y="12764"/>
                </a:cubicBezTo>
                <a:cubicBezTo>
                  <a:pt x="23539" y="10799"/>
                  <a:pt x="21932" y="9168"/>
                  <a:pt x="21301" y="7084"/>
                </a:cubicBezTo>
                <a:cubicBezTo>
                  <a:pt x="20884" y="5703"/>
                  <a:pt x="20896" y="4167"/>
                  <a:pt x="20146" y="2953"/>
                </a:cubicBezTo>
                <a:cubicBezTo>
                  <a:pt x="18312" y="0"/>
                  <a:pt x="13097" y="357"/>
                  <a:pt x="10288" y="1369"/>
                </a:cubicBezTo>
                <a:cubicBezTo>
                  <a:pt x="6847" y="2596"/>
                  <a:pt x="3322" y="4870"/>
                  <a:pt x="1513" y="808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700000">
            <a:off x="7610429" y="-2066401"/>
            <a:ext cx="1927588" cy="3632955"/>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 y="3442750"/>
            <a:ext cx="1038692" cy="1776484"/>
          </a:xfrm>
          <a:custGeom>
            <a:avLst/>
            <a:gdLst/>
            <a:ahLst/>
            <a:cxnLst/>
            <a:rect l="l" t="t" r="r" b="b"/>
            <a:pathLst>
              <a:path w="8967" h="15336" extrusionOk="0">
                <a:moveTo>
                  <a:pt x="6537" y="11573"/>
                </a:moveTo>
                <a:cubicBezTo>
                  <a:pt x="5490" y="11228"/>
                  <a:pt x="4382" y="11454"/>
                  <a:pt x="3311" y="11609"/>
                </a:cubicBezTo>
                <a:cubicBezTo>
                  <a:pt x="2918" y="11668"/>
                  <a:pt x="2501" y="11716"/>
                  <a:pt x="2120" y="11633"/>
                </a:cubicBezTo>
                <a:cubicBezTo>
                  <a:pt x="1727" y="11537"/>
                  <a:pt x="1358" y="11275"/>
                  <a:pt x="1251" y="10882"/>
                </a:cubicBezTo>
                <a:cubicBezTo>
                  <a:pt x="1132" y="10454"/>
                  <a:pt x="1370" y="10025"/>
                  <a:pt x="1644" y="9668"/>
                </a:cubicBezTo>
                <a:cubicBezTo>
                  <a:pt x="2263" y="8846"/>
                  <a:pt x="3132" y="8239"/>
                  <a:pt x="3811" y="7465"/>
                </a:cubicBezTo>
                <a:cubicBezTo>
                  <a:pt x="5371" y="5703"/>
                  <a:pt x="5894" y="2917"/>
                  <a:pt x="4632" y="929"/>
                </a:cubicBezTo>
                <a:cubicBezTo>
                  <a:pt x="4454" y="643"/>
                  <a:pt x="4228" y="381"/>
                  <a:pt x="3930" y="238"/>
                </a:cubicBezTo>
                <a:cubicBezTo>
                  <a:pt x="3406" y="0"/>
                  <a:pt x="2775" y="226"/>
                  <a:pt x="2323" y="595"/>
                </a:cubicBezTo>
                <a:cubicBezTo>
                  <a:pt x="1882" y="953"/>
                  <a:pt x="1537" y="1453"/>
                  <a:pt x="1108" y="1834"/>
                </a:cubicBezTo>
                <a:cubicBezTo>
                  <a:pt x="787" y="2108"/>
                  <a:pt x="406" y="2346"/>
                  <a:pt x="1" y="2381"/>
                </a:cubicBezTo>
                <a:lnTo>
                  <a:pt x="1" y="15335"/>
                </a:lnTo>
                <a:lnTo>
                  <a:pt x="8502" y="15335"/>
                </a:lnTo>
                <a:cubicBezTo>
                  <a:pt x="8966" y="13835"/>
                  <a:pt x="8026" y="12061"/>
                  <a:pt x="6537" y="115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569450" y="1754125"/>
            <a:ext cx="6005100" cy="1320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2209650" y="3213813"/>
            <a:ext cx="4724700" cy="39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p:nvPr/>
        </p:nvSpPr>
        <p:spPr>
          <a:xfrm rot="-1580500">
            <a:off x="371683" y="186440"/>
            <a:ext cx="683094" cy="706128"/>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770868">
            <a:off x="8201207" y="4136712"/>
            <a:ext cx="683090" cy="706122"/>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s">
  <p:cSld name="CUSTOM_9">
    <p:spTree>
      <p:nvGrpSpPr>
        <p:cNvPr id="1" name="Shape 259"/>
        <p:cNvGrpSpPr/>
        <p:nvPr/>
      </p:nvGrpSpPr>
      <p:grpSpPr>
        <a:xfrm>
          <a:off x="0" y="0"/>
          <a:ext cx="0" cy="0"/>
          <a:chOff x="0" y="0"/>
          <a:chExt cx="0" cy="0"/>
        </a:xfrm>
      </p:grpSpPr>
      <p:sp>
        <p:nvSpPr>
          <p:cNvPr id="260" name="Google Shape;260;p26"/>
          <p:cNvSpPr/>
          <p:nvPr/>
        </p:nvSpPr>
        <p:spPr>
          <a:xfrm>
            <a:off x="-7" y="3442750"/>
            <a:ext cx="1038692" cy="1776484"/>
          </a:xfrm>
          <a:custGeom>
            <a:avLst/>
            <a:gdLst/>
            <a:ahLst/>
            <a:cxnLst/>
            <a:rect l="l" t="t" r="r" b="b"/>
            <a:pathLst>
              <a:path w="8967" h="15336" extrusionOk="0">
                <a:moveTo>
                  <a:pt x="6537" y="11573"/>
                </a:moveTo>
                <a:cubicBezTo>
                  <a:pt x="5490" y="11228"/>
                  <a:pt x="4382" y="11454"/>
                  <a:pt x="3311" y="11609"/>
                </a:cubicBezTo>
                <a:cubicBezTo>
                  <a:pt x="2918" y="11668"/>
                  <a:pt x="2501" y="11716"/>
                  <a:pt x="2120" y="11633"/>
                </a:cubicBezTo>
                <a:cubicBezTo>
                  <a:pt x="1727" y="11537"/>
                  <a:pt x="1358" y="11275"/>
                  <a:pt x="1251" y="10882"/>
                </a:cubicBezTo>
                <a:cubicBezTo>
                  <a:pt x="1132" y="10454"/>
                  <a:pt x="1370" y="10025"/>
                  <a:pt x="1644" y="9668"/>
                </a:cubicBezTo>
                <a:cubicBezTo>
                  <a:pt x="2263" y="8846"/>
                  <a:pt x="3132" y="8239"/>
                  <a:pt x="3811" y="7465"/>
                </a:cubicBezTo>
                <a:cubicBezTo>
                  <a:pt x="5371" y="5703"/>
                  <a:pt x="5894" y="2917"/>
                  <a:pt x="4632" y="929"/>
                </a:cubicBezTo>
                <a:cubicBezTo>
                  <a:pt x="4454" y="643"/>
                  <a:pt x="4228" y="381"/>
                  <a:pt x="3930" y="238"/>
                </a:cubicBezTo>
                <a:cubicBezTo>
                  <a:pt x="3406" y="0"/>
                  <a:pt x="2775" y="226"/>
                  <a:pt x="2323" y="595"/>
                </a:cubicBezTo>
                <a:cubicBezTo>
                  <a:pt x="1882" y="953"/>
                  <a:pt x="1537" y="1453"/>
                  <a:pt x="1108" y="1834"/>
                </a:cubicBezTo>
                <a:cubicBezTo>
                  <a:pt x="787" y="2108"/>
                  <a:pt x="406" y="2346"/>
                  <a:pt x="1" y="2381"/>
                </a:cubicBezTo>
                <a:lnTo>
                  <a:pt x="1" y="15335"/>
                </a:lnTo>
                <a:lnTo>
                  <a:pt x="8502" y="15335"/>
                </a:lnTo>
                <a:cubicBezTo>
                  <a:pt x="8966" y="13835"/>
                  <a:pt x="8026" y="12061"/>
                  <a:pt x="6537" y="115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1676350" y="706550"/>
            <a:ext cx="5791258" cy="3541989"/>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rot="5400000">
            <a:off x="7233395" y="3232923"/>
            <a:ext cx="1752627" cy="2068580"/>
          </a:xfrm>
          <a:custGeom>
            <a:avLst/>
            <a:gdLst/>
            <a:ahLst/>
            <a:cxnLst/>
            <a:rect l="l" t="t" r="r" b="b"/>
            <a:pathLst>
              <a:path w="32029" h="37803" extrusionOk="0">
                <a:moveTo>
                  <a:pt x="32017" y="1"/>
                </a:moveTo>
                <a:lnTo>
                  <a:pt x="322" y="1"/>
                </a:lnTo>
                <a:cubicBezTo>
                  <a:pt x="1" y="2930"/>
                  <a:pt x="679" y="6073"/>
                  <a:pt x="2846" y="8025"/>
                </a:cubicBezTo>
                <a:cubicBezTo>
                  <a:pt x="6240" y="11085"/>
                  <a:pt x="11550" y="10121"/>
                  <a:pt x="15919" y="11442"/>
                </a:cubicBezTo>
                <a:cubicBezTo>
                  <a:pt x="20551" y="12847"/>
                  <a:pt x="24159" y="17193"/>
                  <a:pt x="24671" y="22015"/>
                </a:cubicBezTo>
                <a:cubicBezTo>
                  <a:pt x="24932" y="24444"/>
                  <a:pt x="24468" y="26885"/>
                  <a:pt x="24456" y="29326"/>
                </a:cubicBezTo>
                <a:cubicBezTo>
                  <a:pt x="24420" y="31754"/>
                  <a:pt x="24944" y="34398"/>
                  <a:pt x="26730" y="36053"/>
                </a:cubicBezTo>
                <a:cubicBezTo>
                  <a:pt x="28147" y="37362"/>
                  <a:pt x="30064" y="37803"/>
                  <a:pt x="32029" y="37731"/>
                </a:cubicBezTo>
                <a:lnTo>
                  <a:pt x="3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rot="-5400000">
            <a:off x="591636" y="-667844"/>
            <a:ext cx="1437498" cy="2620786"/>
          </a:xfrm>
          <a:custGeom>
            <a:avLst/>
            <a:gdLst/>
            <a:ahLst/>
            <a:cxnLst/>
            <a:rect l="l" t="t" r="r" b="b"/>
            <a:pathLst>
              <a:path w="17920" h="32671" extrusionOk="0">
                <a:moveTo>
                  <a:pt x="17920" y="30313"/>
                </a:moveTo>
                <a:cubicBezTo>
                  <a:pt x="17920" y="30313"/>
                  <a:pt x="12098" y="32671"/>
                  <a:pt x="10895" y="28051"/>
                </a:cubicBezTo>
                <a:cubicBezTo>
                  <a:pt x="9693" y="23443"/>
                  <a:pt x="12895" y="20467"/>
                  <a:pt x="14419" y="15645"/>
                </a:cubicBezTo>
                <a:cubicBezTo>
                  <a:pt x="16050" y="10549"/>
                  <a:pt x="12752" y="9692"/>
                  <a:pt x="8871" y="9370"/>
                </a:cubicBezTo>
                <a:cubicBezTo>
                  <a:pt x="4740" y="9049"/>
                  <a:pt x="1" y="5358"/>
                  <a:pt x="6299" y="0"/>
                </a:cubicBezTo>
                <a:lnTo>
                  <a:pt x="17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70533" y="-169538"/>
            <a:ext cx="1355468" cy="1624177"/>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txBox="1">
            <a:spLocks noGrp="1"/>
          </p:cNvSpPr>
          <p:nvPr>
            <p:ph type="subTitle" idx="1"/>
          </p:nvPr>
        </p:nvSpPr>
        <p:spPr>
          <a:xfrm>
            <a:off x="2201525" y="1472175"/>
            <a:ext cx="4740900" cy="13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8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6" name="Google Shape;266;p26"/>
          <p:cNvSpPr txBox="1">
            <a:spLocks noGrp="1"/>
          </p:cNvSpPr>
          <p:nvPr>
            <p:ph type="title"/>
          </p:nvPr>
        </p:nvSpPr>
        <p:spPr>
          <a:xfrm>
            <a:off x="2816675" y="2797350"/>
            <a:ext cx="35106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None/>
              <a:defRPr sz="1800"/>
            </a:lvl1pPr>
            <a:lvl2pPr lvl="1" rtl="0">
              <a:spcBef>
                <a:spcPts val="0"/>
              </a:spcBef>
              <a:spcAft>
                <a:spcPts val="0"/>
              </a:spcAft>
              <a:buClr>
                <a:schemeClr val="dk2"/>
              </a:buClr>
              <a:buSzPts val="2400"/>
              <a:buNone/>
              <a:defRPr>
                <a:solidFill>
                  <a:schemeClr val="dk2"/>
                </a:solidFill>
              </a:defRPr>
            </a:lvl2pPr>
            <a:lvl3pPr lvl="2" rtl="0">
              <a:spcBef>
                <a:spcPts val="0"/>
              </a:spcBef>
              <a:spcAft>
                <a:spcPts val="0"/>
              </a:spcAft>
              <a:buClr>
                <a:schemeClr val="dk2"/>
              </a:buClr>
              <a:buSzPts val="2400"/>
              <a:buNone/>
              <a:defRPr>
                <a:solidFill>
                  <a:schemeClr val="dk2"/>
                </a:solidFill>
              </a:defRPr>
            </a:lvl3pPr>
            <a:lvl4pPr lvl="3" rtl="0">
              <a:spcBef>
                <a:spcPts val="0"/>
              </a:spcBef>
              <a:spcAft>
                <a:spcPts val="0"/>
              </a:spcAft>
              <a:buClr>
                <a:schemeClr val="dk2"/>
              </a:buClr>
              <a:buSzPts val="2400"/>
              <a:buNone/>
              <a:defRPr>
                <a:solidFill>
                  <a:schemeClr val="dk2"/>
                </a:solidFill>
              </a:defRPr>
            </a:lvl4pPr>
            <a:lvl5pPr lvl="4" rtl="0">
              <a:spcBef>
                <a:spcPts val="0"/>
              </a:spcBef>
              <a:spcAft>
                <a:spcPts val="0"/>
              </a:spcAft>
              <a:buClr>
                <a:schemeClr val="dk2"/>
              </a:buClr>
              <a:buSzPts val="2400"/>
              <a:buNone/>
              <a:defRPr>
                <a:solidFill>
                  <a:schemeClr val="dk2"/>
                </a:solidFill>
              </a:defRPr>
            </a:lvl5pPr>
            <a:lvl6pPr lvl="5" rtl="0">
              <a:spcBef>
                <a:spcPts val="0"/>
              </a:spcBef>
              <a:spcAft>
                <a:spcPts val="0"/>
              </a:spcAft>
              <a:buClr>
                <a:schemeClr val="dk2"/>
              </a:buClr>
              <a:buSzPts val="2400"/>
              <a:buNone/>
              <a:defRPr>
                <a:solidFill>
                  <a:schemeClr val="dk2"/>
                </a:solidFill>
              </a:defRPr>
            </a:lvl6pPr>
            <a:lvl7pPr lvl="6" rtl="0">
              <a:spcBef>
                <a:spcPts val="0"/>
              </a:spcBef>
              <a:spcAft>
                <a:spcPts val="0"/>
              </a:spcAft>
              <a:buClr>
                <a:schemeClr val="dk2"/>
              </a:buClr>
              <a:buSzPts val="2400"/>
              <a:buNone/>
              <a:defRPr>
                <a:solidFill>
                  <a:schemeClr val="dk2"/>
                </a:solidFill>
              </a:defRPr>
            </a:lvl7pPr>
            <a:lvl8pPr lvl="7" rtl="0">
              <a:spcBef>
                <a:spcPts val="0"/>
              </a:spcBef>
              <a:spcAft>
                <a:spcPts val="0"/>
              </a:spcAft>
              <a:buClr>
                <a:schemeClr val="dk2"/>
              </a:buClr>
              <a:buSzPts val="2400"/>
              <a:buNone/>
              <a:defRPr>
                <a:solidFill>
                  <a:schemeClr val="dk2"/>
                </a:solidFill>
              </a:defRPr>
            </a:lvl8pPr>
            <a:lvl9pPr lvl="8" rtl="0">
              <a:spcBef>
                <a:spcPts val="0"/>
              </a:spcBef>
              <a:spcAft>
                <a:spcPts val="0"/>
              </a:spcAft>
              <a:buClr>
                <a:schemeClr val="dk2"/>
              </a:buClr>
              <a:buSzPts val="2400"/>
              <a:buNone/>
              <a:defRPr>
                <a:solidFill>
                  <a:schemeClr val="dk2"/>
                </a:solidFill>
              </a:defRPr>
            </a:lvl9pPr>
          </a:lstStyle>
          <a:p>
            <a:endParaRPr/>
          </a:p>
        </p:txBody>
      </p:sp>
      <p:sp>
        <p:nvSpPr>
          <p:cNvPr id="267" name="Google Shape;267;p26"/>
          <p:cNvSpPr/>
          <p:nvPr/>
        </p:nvSpPr>
        <p:spPr>
          <a:xfrm rot="-1464930">
            <a:off x="6532560" y="251563"/>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rot="1837805">
            <a:off x="2932089" y="4224367"/>
            <a:ext cx="683081" cy="70612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rot="1837736">
            <a:off x="334724" y="1764983"/>
            <a:ext cx="424510" cy="43882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7978515">
            <a:off x="8218652" y="2763342"/>
            <a:ext cx="424501" cy="438821"/>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91"/>
        <p:cNvGrpSpPr/>
        <p:nvPr/>
      </p:nvGrpSpPr>
      <p:grpSpPr>
        <a:xfrm>
          <a:off x="0" y="0"/>
          <a:ext cx="0" cy="0"/>
          <a:chOff x="0" y="0"/>
          <a:chExt cx="0" cy="0"/>
        </a:xfrm>
      </p:grpSpPr>
      <p:sp>
        <p:nvSpPr>
          <p:cNvPr id="292" name="Google Shape;292;p29"/>
          <p:cNvSpPr/>
          <p:nvPr/>
        </p:nvSpPr>
        <p:spPr>
          <a:xfrm rot="-5400000">
            <a:off x="7180030" y="43158"/>
            <a:ext cx="3414791" cy="3328475"/>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rot="-5400000">
            <a:off x="-1118695" y="-1020517"/>
            <a:ext cx="3414791" cy="3328475"/>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rot="5400000">
            <a:off x="8260397" y="3022794"/>
            <a:ext cx="2344673" cy="4419133"/>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5" name="Google Shape;295;p29"/>
          <p:cNvSpPr/>
          <p:nvPr/>
        </p:nvSpPr>
        <p:spPr>
          <a:xfrm rot="7475434">
            <a:off x="-329892" y="2762956"/>
            <a:ext cx="2421837" cy="4564602"/>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6" name="Google Shape;296;p29"/>
          <p:cNvSpPr txBox="1">
            <a:spLocks noGrp="1"/>
          </p:cNvSpPr>
          <p:nvPr>
            <p:ph type="title"/>
          </p:nvPr>
        </p:nvSpPr>
        <p:spPr>
          <a:xfrm>
            <a:off x="713225" y="539500"/>
            <a:ext cx="7717800" cy="90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60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7" name="Google Shape;297;p29"/>
          <p:cNvSpPr txBox="1">
            <a:spLocks noGrp="1"/>
          </p:cNvSpPr>
          <p:nvPr>
            <p:ph type="subTitle" idx="1"/>
          </p:nvPr>
        </p:nvSpPr>
        <p:spPr>
          <a:xfrm>
            <a:off x="713075" y="1592525"/>
            <a:ext cx="7717800" cy="107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8" name="Google Shape;298;p29"/>
          <p:cNvSpPr txBox="1">
            <a:spLocks noGrp="1"/>
          </p:cNvSpPr>
          <p:nvPr>
            <p:ph type="subTitle" idx="2"/>
          </p:nvPr>
        </p:nvSpPr>
        <p:spPr>
          <a:xfrm>
            <a:off x="713100" y="4185925"/>
            <a:ext cx="77178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200" b="1"/>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9" name="Google Shape;299;p29"/>
          <p:cNvSpPr txBox="1"/>
          <p:nvPr/>
        </p:nvSpPr>
        <p:spPr>
          <a:xfrm>
            <a:off x="1755450" y="3535075"/>
            <a:ext cx="5633100" cy="396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Clr>
                <a:schemeClr val="dk1"/>
              </a:buClr>
              <a:buSzPts val="1100"/>
              <a:buFont typeface="Arial"/>
              <a:buNone/>
            </a:pPr>
            <a:r>
              <a:rPr lang="en" sz="1200">
                <a:solidFill>
                  <a:schemeClr val="dk1"/>
                </a:solidFill>
                <a:latin typeface="DM Sans"/>
                <a:ea typeface="DM Sans"/>
                <a:cs typeface="DM Sans"/>
                <a:sym typeface="DM Sans"/>
              </a:rPr>
              <a:t>CREDITS: This presentation template was created by </a:t>
            </a:r>
            <a:r>
              <a:rPr lang="en" sz="1200" b="1">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including icons by </a:t>
            </a:r>
            <a:r>
              <a:rPr lang="en" sz="12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a:solidFill>
                <a:schemeClr val="dk1"/>
              </a:solidFill>
              <a:latin typeface="Montserrat SemiBold"/>
              <a:ea typeface="Montserrat SemiBold"/>
              <a:cs typeface="Montserrat SemiBold"/>
              <a:sym typeface="Montserrat SemiBold"/>
            </a:endParaRPr>
          </a:p>
        </p:txBody>
      </p:sp>
      <p:sp>
        <p:nvSpPr>
          <p:cNvPr id="300" name="Google Shape;300;p29"/>
          <p:cNvSpPr/>
          <p:nvPr/>
        </p:nvSpPr>
        <p:spPr>
          <a:xfrm rot="-1855129">
            <a:off x="2122316" y="2313366"/>
            <a:ext cx="594766" cy="614828"/>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rot="1798463">
            <a:off x="6294967" y="2313365"/>
            <a:ext cx="594760" cy="614822"/>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02"/>
        <p:cNvGrpSpPr/>
        <p:nvPr/>
      </p:nvGrpSpPr>
      <p:grpSpPr>
        <a:xfrm>
          <a:off x="0" y="0"/>
          <a:ext cx="0" cy="0"/>
          <a:chOff x="0" y="0"/>
          <a:chExt cx="0" cy="0"/>
        </a:xfrm>
      </p:grpSpPr>
      <p:sp>
        <p:nvSpPr>
          <p:cNvPr id="303" name="Google Shape;303;p30"/>
          <p:cNvSpPr/>
          <p:nvPr/>
        </p:nvSpPr>
        <p:spPr>
          <a:xfrm rot="10471118" flipH="1">
            <a:off x="6421958" y="-524455"/>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rot="450914">
            <a:off x="7160792" y="3546718"/>
            <a:ext cx="4017913" cy="1632190"/>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flipH="1">
            <a:off x="-76190" y="-145973"/>
            <a:ext cx="1144163" cy="1370941"/>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5230112">
            <a:off x="-1335496" y="2613621"/>
            <a:ext cx="1962774" cy="3699270"/>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3_1">
    <p:spTree>
      <p:nvGrpSpPr>
        <p:cNvPr id="1" name="Shape 307"/>
        <p:cNvGrpSpPr/>
        <p:nvPr/>
      </p:nvGrpSpPr>
      <p:grpSpPr>
        <a:xfrm>
          <a:off x="0" y="0"/>
          <a:ext cx="0" cy="0"/>
          <a:chOff x="0" y="0"/>
          <a:chExt cx="0" cy="0"/>
        </a:xfrm>
      </p:grpSpPr>
      <p:sp>
        <p:nvSpPr>
          <p:cNvPr id="308" name="Google Shape;308;p31"/>
          <p:cNvSpPr/>
          <p:nvPr/>
        </p:nvSpPr>
        <p:spPr>
          <a:xfrm rot="10471118" flipH="1">
            <a:off x="6421958" y="-524455"/>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rot="450914">
            <a:off x="-853983" y="4235268"/>
            <a:ext cx="4017913" cy="1632190"/>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rot="8100000">
            <a:off x="-2010617" y="-1914453"/>
            <a:ext cx="4000182" cy="3899191"/>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rot="1571341">
            <a:off x="6480197" y="3813766"/>
            <a:ext cx="3267765" cy="3185260"/>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E4E4F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2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2/13/2024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rot="-2413472">
            <a:off x="3465738" y="1575549"/>
            <a:ext cx="6820488" cy="6647941"/>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6080158">
            <a:off x="-524899" y="2333841"/>
            <a:ext cx="3115795" cy="5872386"/>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3"/>
          <p:cNvSpPr/>
          <p:nvPr/>
        </p:nvSpPr>
        <p:spPr>
          <a:xfrm rot="10471118" flipH="1">
            <a:off x="1668758" y="-538117"/>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713100" y="2288088"/>
            <a:ext cx="4181400" cy="741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subTitle" idx="1"/>
          </p:nvPr>
        </p:nvSpPr>
        <p:spPr>
          <a:xfrm>
            <a:off x="713100" y="3016513"/>
            <a:ext cx="4181400" cy="391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 name="Google Shape;22;p3"/>
          <p:cNvSpPr txBox="1">
            <a:spLocks noGrp="1"/>
          </p:cNvSpPr>
          <p:nvPr>
            <p:ph type="title" idx="2" hasCustomPrompt="1"/>
          </p:nvPr>
        </p:nvSpPr>
        <p:spPr>
          <a:xfrm>
            <a:off x="713100" y="1547088"/>
            <a:ext cx="3598500" cy="7410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3" name="Google Shape;23;p3"/>
          <p:cNvSpPr/>
          <p:nvPr/>
        </p:nvSpPr>
        <p:spPr>
          <a:xfrm rot="-1464930">
            <a:off x="3211460" y="1309063"/>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7437871">
            <a:off x="598176" y="359350"/>
            <a:ext cx="552342" cy="570978"/>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2906884">
            <a:off x="6931688" y="219057"/>
            <a:ext cx="502632" cy="51956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rot="10471118" flipH="1">
            <a:off x="-990167" y="-694105"/>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5400000">
            <a:off x="-827785" y="2756973"/>
            <a:ext cx="2685008" cy="5060661"/>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5"/>
          <p:cNvSpPr/>
          <p:nvPr/>
        </p:nvSpPr>
        <p:spPr>
          <a:xfrm rot="5400000">
            <a:off x="8343522" y="-2087581"/>
            <a:ext cx="2344673" cy="4419133"/>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5"/>
          <p:cNvSpPr/>
          <p:nvPr/>
        </p:nvSpPr>
        <p:spPr>
          <a:xfrm>
            <a:off x="8079483" y="3304362"/>
            <a:ext cx="1355468" cy="1624177"/>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1" name="Google Shape;41;p5"/>
          <p:cNvSpPr txBox="1">
            <a:spLocks noGrp="1"/>
          </p:cNvSpPr>
          <p:nvPr>
            <p:ph type="subTitle" idx="1"/>
          </p:nvPr>
        </p:nvSpPr>
        <p:spPr>
          <a:xfrm>
            <a:off x="1396125" y="2906050"/>
            <a:ext cx="24930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 name="Google Shape;42;p5"/>
          <p:cNvSpPr txBox="1">
            <a:spLocks noGrp="1"/>
          </p:cNvSpPr>
          <p:nvPr>
            <p:ph type="subTitle" idx="2"/>
          </p:nvPr>
        </p:nvSpPr>
        <p:spPr>
          <a:xfrm>
            <a:off x="1396125" y="2535250"/>
            <a:ext cx="24930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8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43" name="Google Shape;43;p5"/>
          <p:cNvSpPr txBox="1">
            <a:spLocks noGrp="1"/>
          </p:cNvSpPr>
          <p:nvPr>
            <p:ph type="subTitle" idx="3"/>
          </p:nvPr>
        </p:nvSpPr>
        <p:spPr>
          <a:xfrm>
            <a:off x="5255000" y="2906050"/>
            <a:ext cx="24930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4"/>
          </p:nvPr>
        </p:nvSpPr>
        <p:spPr>
          <a:xfrm>
            <a:off x="5254975" y="2535250"/>
            <a:ext cx="24930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8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45" name="Google Shape;45;p5"/>
          <p:cNvSpPr/>
          <p:nvPr/>
        </p:nvSpPr>
        <p:spPr>
          <a:xfrm rot="-1464930">
            <a:off x="4230572" y="3787263"/>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rot="1903757">
            <a:off x="6415686" y="420396"/>
            <a:ext cx="487192" cy="503596"/>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7755968">
            <a:off x="398972" y="1343620"/>
            <a:ext cx="487173" cy="503601"/>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7947711">
            <a:off x="8372417" y="2319957"/>
            <a:ext cx="487175" cy="50359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rot="3678828">
            <a:off x="7915215" y="2581802"/>
            <a:ext cx="1927608" cy="3632993"/>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5" name="Google Shape;75;p9"/>
          <p:cNvSpPr/>
          <p:nvPr/>
        </p:nvSpPr>
        <p:spPr>
          <a:xfrm rot="6201346">
            <a:off x="-4048160" y="-3522174"/>
            <a:ext cx="9976437" cy="9724049"/>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rot="10471118" flipH="1">
            <a:off x="7001258" y="-582317"/>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title"/>
          </p:nvPr>
        </p:nvSpPr>
        <p:spPr>
          <a:xfrm>
            <a:off x="713225" y="2032975"/>
            <a:ext cx="3735000" cy="925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72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8" name="Google Shape;78;p9"/>
          <p:cNvSpPr txBox="1">
            <a:spLocks noGrp="1"/>
          </p:cNvSpPr>
          <p:nvPr>
            <p:ph type="subTitle" idx="1"/>
          </p:nvPr>
        </p:nvSpPr>
        <p:spPr>
          <a:xfrm>
            <a:off x="713100" y="3097375"/>
            <a:ext cx="3735000" cy="63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rgbClr val="33333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9"/>
          <p:cNvSpPr/>
          <p:nvPr/>
        </p:nvSpPr>
        <p:spPr>
          <a:xfrm rot="-1464930">
            <a:off x="6170785" y="3990238"/>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2478439">
            <a:off x="5224237" y="240386"/>
            <a:ext cx="683078" cy="706122"/>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1355441">
            <a:off x="8450540" y="1983326"/>
            <a:ext cx="472006" cy="48792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0">
    <p:spTree>
      <p:nvGrpSpPr>
        <p:cNvPr id="1" name="Shape 97"/>
        <p:cNvGrpSpPr/>
        <p:nvPr/>
      </p:nvGrpSpPr>
      <p:grpSpPr>
        <a:xfrm>
          <a:off x="0" y="0"/>
          <a:ext cx="0" cy="0"/>
          <a:chOff x="0" y="0"/>
          <a:chExt cx="0" cy="0"/>
        </a:xfrm>
      </p:grpSpPr>
      <p:sp>
        <p:nvSpPr>
          <p:cNvPr id="98" name="Google Shape;98;p13"/>
          <p:cNvSpPr/>
          <p:nvPr/>
        </p:nvSpPr>
        <p:spPr>
          <a:xfrm rot="5400000">
            <a:off x="1591975" y="3456051"/>
            <a:ext cx="1986410" cy="3743910"/>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9" name="Google Shape;99;p13"/>
          <p:cNvSpPr/>
          <p:nvPr/>
        </p:nvSpPr>
        <p:spPr>
          <a:xfrm rot="10471118" flipH="1">
            <a:off x="7153808" y="93308"/>
            <a:ext cx="4017881" cy="1632177"/>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10471020">
            <a:off x="-1292675" y="-677692"/>
            <a:ext cx="4011794" cy="1629704"/>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8142025" y="3657203"/>
            <a:ext cx="1078167" cy="1291945"/>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txBox="1">
            <a:spLocks noGrp="1"/>
          </p:cNvSpPr>
          <p:nvPr>
            <p:ph type="subTitle" idx="1"/>
          </p:nvPr>
        </p:nvSpPr>
        <p:spPr>
          <a:xfrm>
            <a:off x="1820762" y="2039898"/>
            <a:ext cx="25581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04" name="Google Shape;104;p13"/>
          <p:cNvSpPr txBox="1">
            <a:spLocks noGrp="1"/>
          </p:cNvSpPr>
          <p:nvPr>
            <p:ph type="title" idx="2" hasCustomPrompt="1"/>
          </p:nvPr>
        </p:nvSpPr>
        <p:spPr>
          <a:xfrm>
            <a:off x="904988" y="1668950"/>
            <a:ext cx="753300" cy="82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atin typeface="Poppins Black"/>
                <a:ea typeface="Poppins Black"/>
                <a:cs typeface="Poppins Black"/>
                <a:sym typeface="Poppins Black"/>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05" name="Google Shape;105;p13"/>
          <p:cNvSpPr txBox="1">
            <a:spLocks noGrp="1"/>
          </p:cNvSpPr>
          <p:nvPr>
            <p:ph type="title" idx="3" hasCustomPrompt="1"/>
          </p:nvPr>
        </p:nvSpPr>
        <p:spPr>
          <a:xfrm>
            <a:off x="904988" y="3056541"/>
            <a:ext cx="753300" cy="82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atin typeface="Poppins Black"/>
                <a:ea typeface="Poppins Black"/>
                <a:cs typeface="Poppins Black"/>
                <a:sym typeface="Poppins Black"/>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06" name="Google Shape;106;p13"/>
          <p:cNvSpPr txBox="1">
            <a:spLocks noGrp="1"/>
          </p:cNvSpPr>
          <p:nvPr>
            <p:ph type="subTitle" idx="4"/>
          </p:nvPr>
        </p:nvSpPr>
        <p:spPr>
          <a:xfrm>
            <a:off x="1820762" y="3427363"/>
            <a:ext cx="25581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subTitle" idx="5"/>
          </p:nvPr>
        </p:nvSpPr>
        <p:spPr>
          <a:xfrm>
            <a:off x="1820762" y="3056565"/>
            <a:ext cx="25581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800">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08" name="Google Shape;108;p13"/>
          <p:cNvSpPr txBox="1">
            <a:spLocks noGrp="1"/>
          </p:cNvSpPr>
          <p:nvPr>
            <p:ph type="subTitle" idx="6"/>
          </p:nvPr>
        </p:nvSpPr>
        <p:spPr>
          <a:xfrm>
            <a:off x="1820762" y="1669100"/>
            <a:ext cx="25581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800">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09" name="Google Shape;109;p13"/>
          <p:cNvSpPr txBox="1">
            <a:spLocks noGrp="1"/>
          </p:cNvSpPr>
          <p:nvPr>
            <p:ph type="subTitle" idx="7"/>
          </p:nvPr>
        </p:nvSpPr>
        <p:spPr>
          <a:xfrm>
            <a:off x="5838749" y="2055760"/>
            <a:ext cx="25626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title" idx="8" hasCustomPrompt="1"/>
          </p:nvPr>
        </p:nvSpPr>
        <p:spPr>
          <a:xfrm>
            <a:off x="4922900" y="1684813"/>
            <a:ext cx="753300" cy="82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atin typeface="Poppins Black"/>
                <a:ea typeface="Poppins Black"/>
                <a:cs typeface="Poppins Black"/>
                <a:sym typeface="Poppins Black"/>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11" name="Google Shape;111;p13"/>
          <p:cNvSpPr txBox="1">
            <a:spLocks noGrp="1"/>
          </p:cNvSpPr>
          <p:nvPr>
            <p:ph type="title" idx="9" hasCustomPrompt="1"/>
          </p:nvPr>
        </p:nvSpPr>
        <p:spPr>
          <a:xfrm>
            <a:off x="4922900" y="3056554"/>
            <a:ext cx="753300" cy="82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atin typeface="Poppins Black"/>
                <a:ea typeface="Poppins Black"/>
                <a:cs typeface="Poppins Black"/>
                <a:sym typeface="Poppins Black"/>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12" name="Google Shape;112;p13"/>
          <p:cNvSpPr txBox="1">
            <a:spLocks noGrp="1"/>
          </p:cNvSpPr>
          <p:nvPr>
            <p:ph type="subTitle" idx="13"/>
          </p:nvPr>
        </p:nvSpPr>
        <p:spPr>
          <a:xfrm>
            <a:off x="5838749" y="3427375"/>
            <a:ext cx="25626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 name="Google Shape;113;p13"/>
          <p:cNvSpPr txBox="1">
            <a:spLocks noGrp="1"/>
          </p:cNvSpPr>
          <p:nvPr>
            <p:ph type="subTitle" idx="14"/>
          </p:nvPr>
        </p:nvSpPr>
        <p:spPr>
          <a:xfrm>
            <a:off x="5838749" y="3056577"/>
            <a:ext cx="25626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800">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14" name="Google Shape;114;p13"/>
          <p:cNvSpPr txBox="1">
            <a:spLocks noGrp="1"/>
          </p:cNvSpPr>
          <p:nvPr>
            <p:ph type="subTitle" idx="15"/>
          </p:nvPr>
        </p:nvSpPr>
        <p:spPr>
          <a:xfrm>
            <a:off x="5838749" y="1684963"/>
            <a:ext cx="25626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800">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15" name="Google Shape;115;p13"/>
          <p:cNvSpPr/>
          <p:nvPr/>
        </p:nvSpPr>
        <p:spPr>
          <a:xfrm rot="1770868">
            <a:off x="8331307" y="2388512"/>
            <a:ext cx="683090" cy="706122"/>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1464930">
            <a:off x="-207840" y="2388513"/>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CUSTOM_12">
    <p:spTree>
      <p:nvGrpSpPr>
        <p:cNvPr id="1" name="Shape 146"/>
        <p:cNvGrpSpPr/>
        <p:nvPr/>
      </p:nvGrpSpPr>
      <p:grpSpPr>
        <a:xfrm>
          <a:off x="0" y="0"/>
          <a:ext cx="0" cy="0"/>
          <a:chOff x="0" y="0"/>
          <a:chExt cx="0" cy="0"/>
        </a:xfrm>
      </p:grpSpPr>
      <p:sp>
        <p:nvSpPr>
          <p:cNvPr id="147" name="Google Shape;147;p17"/>
          <p:cNvSpPr/>
          <p:nvPr/>
        </p:nvSpPr>
        <p:spPr>
          <a:xfrm rot="-10471009">
            <a:off x="-1551753" y="3679768"/>
            <a:ext cx="2663038" cy="1081801"/>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75425" y="749301"/>
            <a:ext cx="8345228" cy="4143257"/>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rot="450914">
            <a:off x="4888567" y="4400518"/>
            <a:ext cx="4017913" cy="1632190"/>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rot="10800000" flipH="1">
            <a:off x="8069851" y="3375973"/>
            <a:ext cx="1574784" cy="1886929"/>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rot="4763726">
            <a:off x="-158661" y="2877550"/>
            <a:ext cx="3115790" cy="5872377"/>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2" name="Google Shape;152;p17"/>
          <p:cNvSpPr/>
          <p:nvPr/>
        </p:nvSpPr>
        <p:spPr>
          <a:xfrm rot="4763726">
            <a:off x="3890014" y="-3868050"/>
            <a:ext cx="3115790" cy="5872377"/>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3" name="Google Shape;153;p17"/>
          <p:cNvSpPr txBox="1">
            <a:spLocks noGrp="1"/>
          </p:cNvSpPr>
          <p:nvPr>
            <p:ph type="subTitle" idx="1"/>
          </p:nvPr>
        </p:nvSpPr>
        <p:spPr>
          <a:xfrm>
            <a:off x="2413200" y="2267400"/>
            <a:ext cx="4317600" cy="12021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184480"/>
              </a:buClr>
              <a:buSzPts val="1400"/>
              <a:buFont typeface="Poppins"/>
              <a:buChar char="●"/>
              <a:defRPr>
                <a:solidFill>
                  <a:srgbClr val="474747"/>
                </a:solidFill>
              </a:defRPr>
            </a:lvl1pPr>
            <a:lvl2pPr lvl="1" rtl="0">
              <a:lnSpc>
                <a:spcPct val="100000"/>
              </a:lnSpc>
              <a:spcBef>
                <a:spcPts val="1600"/>
              </a:spcBef>
              <a:spcAft>
                <a:spcPts val="0"/>
              </a:spcAft>
              <a:buClr>
                <a:srgbClr val="184480"/>
              </a:buClr>
              <a:buSzPts val="1400"/>
              <a:buFont typeface="Poppins"/>
              <a:buChar char="○"/>
              <a:defRPr/>
            </a:lvl2pPr>
            <a:lvl3pPr lvl="2" rtl="0">
              <a:lnSpc>
                <a:spcPct val="100000"/>
              </a:lnSpc>
              <a:spcBef>
                <a:spcPts val="0"/>
              </a:spcBef>
              <a:spcAft>
                <a:spcPts val="0"/>
              </a:spcAft>
              <a:buClr>
                <a:srgbClr val="184480"/>
              </a:buClr>
              <a:buSzPts val="1400"/>
              <a:buFont typeface="Poppins"/>
              <a:buChar char="■"/>
              <a:defRPr/>
            </a:lvl3pPr>
            <a:lvl4pPr lvl="3" rtl="0">
              <a:lnSpc>
                <a:spcPct val="100000"/>
              </a:lnSpc>
              <a:spcBef>
                <a:spcPts val="0"/>
              </a:spcBef>
              <a:spcAft>
                <a:spcPts val="0"/>
              </a:spcAft>
              <a:buClr>
                <a:srgbClr val="184480"/>
              </a:buClr>
              <a:buSzPts val="1400"/>
              <a:buFont typeface="Poppins"/>
              <a:buChar char="●"/>
              <a:defRPr/>
            </a:lvl4pPr>
            <a:lvl5pPr lvl="4" rtl="0">
              <a:lnSpc>
                <a:spcPct val="100000"/>
              </a:lnSpc>
              <a:spcBef>
                <a:spcPts val="0"/>
              </a:spcBef>
              <a:spcAft>
                <a:spcPts val="0"/>
              </a:spcAft>
              <a:buClr>
                <a:srgbClr val="184480"/>
              </a:buClr>
              <a:buSzPts val="1400"/>
              <a:buFont typeface="Poppins"/>
              <a:buChar char="○"/>
              <a:defRPr/>
            </a:lvl5pPr>
            <a:lvl6pPr lvl="5" rtl="0">
              <a:lnSpc>
                <a:spcPct val="100000"/>
              </a:lnSpc>
              <a:spcBef>
                <a:spcPts val="0"/>
              </a:spcBef>
              <a:spcAft>
                <a:spcPts val="0"/>
              </a:spcAft>
              <a:buClr>
                <a:srgbClr val="184480"/>
              </a:buClr>
              <a:buSzPts val="1400"/>
              <a:buFont typeface="Poppins"/>
              <a:buChar char="■"/>
              <a:defRPr/>
            </a:lvl6pPr>
            <a:lvl7pPr lvl="6" rtl="0">
              <a:lnSpc>
                <a:spcPct val="100000"/>
              </a:lnSpc>
              <a:spcBef>
                <a:spcPts val="0"/>
              </a:spcBef>
              <a:spcAft>
                <a:spcPts val="0"/>
              </a:spcAft>
              <a:buClr>
                <a:srgbClr val="184480"/>
              </a:buClr>
              <a:buSzPts val="1400"/>
              <a:buFont typeface="Poppins"/>
              <a:buChar char="●"/>
              <a:defRPr/>
            </a:lvl7pPr>
            <a:lvl8pPr lvl="7" rtl="0">
              <a:lnSpc>
                <a:spcPct val="100000"/>
              </a:lnSpc>
              <a:spcBef>
                <a:spcPts val="0"/>
              </a:spcBef>
              <a:spcAft>
                <a:spcPts val="0"/>
              </a:spcAft>
              <a:buClr>
                <a:srgbClr val="184480"/>
              </a:buClr>
              <a:buSzPts val="1400"/>
              <a:buFont typeface="Poppins"/>
              <a:buChar char="○"/>
              <a:defRPr/>
            </a:lvl8pPr>
            <a:lvl9pPr lvl="8" rtl="0">
              <a:lnSpc>
                <a:spcPct val="100000"/>
              </a:lnSpc>
              <a:spcBef>
                <a:spcPts val="0"/>
              </a:spcBef>
              <a:spcAft>
                <a:spcPts val="0"/>
              </a:spcAft>
              <a:buClr>
                <a:srgbClr val="184480"/>
              </a:buClr>
              <a:buSzPts val="1400"/>
              <a:buFont typeface="Poppins"/>
              <a:buChar char="■"/>
              <a:defRPr/>
            </a:lvl9pPr>
          </a:lstStyle>
          <a:p>
            <a:endParaRPr/>
          </a:p>
        </p:txBody>
      </p:sp>
      <p:sp>
        <p:nvSpPr>
          <p:cNvPr id="154" name="Google Shape;154;p17"/>
          <p:cNvSpPr txBox="1">
            <a:spLocks noGrp="1"/>
          </p:cNvSpPr>
          <p:nvPr>
            <p:ph type="title"/>
          </p:nvPr>
        </p:nvSpPr>
        <p:spPr>
          <a:xfrm>
            <a:off x="2552900" y="1674002"/>
            <a:ext cx="40380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atin typeface="Montserrat ExtraBold"/>
                <a:ea typeface="Montserrat ExtraBold"/>
                <a:cs typeface="Montserrat ExtraBold"/>
                <a:sym typeface="Montserrat ExtraBold"/>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55" name="Google Shape;155;p17"/>
          <p:cNvSpPr/>
          <p:nvPr/>
        </p:nvSpPr>
        <p:spPr>
          <a:xfrm rot="-1464964">
            <a:off x="7843630" y="300408"/>
            <a:ext cx="887342" cy="917256"/>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rot="2053335">
            <a:off x="453522" y="379482"/>
            <a:ext cx="734344" cy="75910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3">
  <p:cSld name="CUSTOM_12_1_1">
    <p:spTree>
      <p:nvGrpSpPr>
        <p:cNvPr id="1" name="Shape 167"/>
        <p:cNvGrpSpPr/>
        <p:nvPr/>
      </p:nvGrpSpPr>
      <p:grpSpPr>
        <a:xfrm>
          <a:off x="0" y="0"/>
          <a:ext cx="0" cy="0"/>
          <a:chOff x="0" y="0"/>
          <a:chExt cx="0" cy="0"/>
        </a:xfrm>
      </p:grpSpPr>
      <p:sp>
        <p:nvSpPr>
          <p:cNvPr id="168" name="Google Shape;168;p19"/>
          <p:cNvSpPr/>
          <p:nvPr/>
        </p:nvSpPr>
        <p:spPr>
          <a:xfrm rot="4001561">
            <a:off x="-1449039" y="3180617"/>
            <a:ext cx="4878116" cy="4754804"/>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rot="-7051876">
            <a:off x="6989444" y="-1846175"/>
            <a:ext cx="4065310" cy="3962464"/>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rot="10800000">
            <a:off x="443839" y="-607142"/>
            <a:ext cx="4017951" cy="1632205"/>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rot="10800000" flipH="1">
            <a:off x="8091501" y="3798723"/>
            <a:ext cx="1574784" cy="1886929"/>
          </a:xfrm>
          <a:custGeom>
            <a:avLst/>
            <a:gdLst/>
            <a:ahLst/>
            <a:cxnLst/>
            <a:rect l="l" t="t" r="r" b="b"/>
            <a:pathLst>
              <a:path w="13872" h="16622" extrusionOk="0">
                <a:moveTo>
                  <a:pt x="13645" y="632"/>
                </a:moveTo>
                <a:cubicBezTo>
                  <a:pt x="12717" y="1"/>
                  <a:pt x="11383" y="298"/>
                  <a:pt x="10514" y="1013"/>
                </a:cubicBezTo>
                <a:cubicBezTo>
                  <a:pt x="9633" y="1727"/>
                  <a:pt x="9085" y="2751"/>
                  <a:pt x="8490" y="3716"/>
                </a:cubicBezTo>
                <a:cubicBezTo>
                  <a:pt x="7895" y="4680"/>
                  <a:pt x="7192" y="5656"/>
                  <a:pt x="6144" y="6109"/>
                </a:cubicBezTo>
                <a:cubicBezTo>
                  <a:pt x="4751" y="6740"/>
                  <a:pt x="2989" y="6323"/>
                  <a:pt x="1680" y="7121"/>
                </a:cubicBezTo>
                <a:cubicBezTo>
                  <a:pt x="156" y="8073"/>
                  <a:pt x="1" y="10383"/>
                  <a:pt x="906" y="11943"/>
                </a:cubicBezTo>
                <a:cubicBezTo>
                  <a:pt x="1322" y="12645"/>
                  <a:pt x="1918" y="13252"/>
                  <a:pt x="2680" y="13550"/>
                </a:cubicBezTo>
                <a:cubicBezTo>
                  <a:pt x="3966" y="14050"/>
                  <a:pt x="5394" y="13550"/>
                  <a:pt x="6752" y="13371"/>
                </a:cubicBezTo>
                <a:cubicBezTo>
                  <a:pt x="8371" y="13169"/>
                  <a:pt x="10109" y="13479"/>
                  <a:pt x="11324" y="14550"/>
                </a:cubicBezTo>
                <a:cubicBezTo>
                  <a:pt x="12157" y="15276"/>
                  <a:pt x="12788" y="16384"/>
                  <a:pt x="13872" y="166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txBox="1">
            <a:spLocks noGrp="1"/>
          </p:cNvSpPr>
          <p:nvPr>
            <p:ph type="subTitle" idx="1"/>
          </p:nvPr>
        </p:nvSpPr>
        <p:spPr>
          <a:xfrm>
            <a:off x="4461900" y="2245300"/>
            <a:ext cx="3969000" cy="1351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9"/>
          <p:cNvSpPr txBox="1">
            <a:spLocks noGrp="1"/>
          </p:cNvSpPr>
          <p:nvPr>
            <p:ph type="subTitle" idx="2"/>
          </p:nvPr>
        </p:nvSpPr>
        <p:spPr>
          <a:xfrm>
            <a:off x="4461900" y="1695450"/>
            <a:ext cx="362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8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74" name="Google Shape;174;p19"/>
          <p:cNvSpPr/>
          <p:nvPr/>
        </p:nvSpPr>
        <p:spPr>
          <a:xfrm rot="-1464930">
            <a:off x="5318435" y="262463"/>
            <a:ext cx="683085" cy="70611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7924258">
            <a:off x="314455" y="1257258"/>
            <a:ext cx="528015" cy="545813"/>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rot="-7020823">
            <a:off x="6869485" y="4300336"/>
            <a:ext cx="528006" cy="545808"/>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 1">
  <p:cSld name="CUSTOM_12_1_1_1">
    <p:spTree>
      <p:nvGrpSpPr>
        <p:cNvPr id="1" name="Shape 177"/>
        <p:cNvGrpSpPr/>
        <p:nvPr/>
      </p:nvGrpSpPr>
      <p:grpSpPr>
        <a:xfrm>
          <a:off x="0" y="0"/>
          <a:ext cx="0" cy="0"/>
          <a:chOff x="0" y="0"/>
          <a:chExt cx="0" cy="0"/>
        </a:xfrm>
      </p:grpSpPr>
      <p:sp>
        <p:nvSpPr>
          <p:cNvPr id="178" name="Google Shape;178;p20"/>
          <p:cNvSpPr/>
          <p:nvPr/>
        </p:nvSpPr>
        <p:spPr>
          <a:xfrm rot="-10471009">
            <a:off x="7593547" y="-406432"/>
            <a:ext cx="2663038" cy="1081801"/>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rot="-847317">
            <a:off x="4917712" y="2767477"/>
            <a:ext cx="4878094" cy="4754847"/>
          </a:xfrm>
          <a:custGeom>
            <a:avLst/>
            <a:gdLst/>
            <a:ahLst/>
            <a:cxnLst/>
            <a:rect l="l" t="t" r="r" b="b"/>
            <a:pathLst>
              <a:path w="30160" h="29397" extrusionOk="0">
                <a:moveTo>
                  <a:pt x="3775" y="11216"/>
                </a:moveTo>
                <a:cubicBezTo>
                  <a:pt x="6668" y="10073"/>
                  <a:pt x="10264" y="9394"/>
                  <a:pt x="11502" y="6537"/>
                </a:cubicBezTo>
                <a:cubicBezTo>
                  <a:pt x="11919" y="5549"/>
                  <a:pt x="11979" y="4453"/>
                  <a:pt x="12407" y="3465"/>
                </a:cubicBezTo>
                <a:cubicBezTo>
                  <a:pt x="13598" y="727"/>
                  <a:pt x="17146" y="0"/>
                  <a:pt x="20122" y="84"/>
                </a:cubicBezTo>
                <a:cubicBezTo>
                  <a:pt x="21706" y="131"/>
                  <a:pt x="23361" y="346"/>
                  <a:pt x="24742" y="1143"/>
                </a:cubicBezTo>
                <a:cubicBezTo>
                  <a:pt x="27242" y="2620"/>
                  <a:pt x="28254" y="5763"/>
                  <a:pt x="28457" y="8656"/>
                </a:cubicBezTo>
                <a:cubicBezTo>
                  <a:pt x="28647" y="11561"/>
                  <a:pt x="28195" y="14514"/>
                  <a:pt x="28755" y="17372"/>
                </a:cubicBezTo>
                <a:cubicBezTo>
                  <a:pt x="29064" y="19003"/>
                  <a:pt x="29683" y="20586"/>
                  <a:pt x="29921" y="22229"/>
                </a:cubicBezTo>
                <a:cubicBezTo>
                  <a:pt x="30159" y="23884"/>
                  <a:pt x="29969" y="25718"/>
                  <a:pt x="28838" y="26956"/>
                </a:cubicBezTo>
                <a:cubicBezTo>
                  <a:pt x="28004" y="27861"/>
                  <a:pt x="26790" y="28301"/>
                  <a:pt x="25576" y="28563"/>
                </a:cubicBezTo>
                <a:cubicBezTo>
                  <a:pt x="21670" y="29397"/>
                  <a:pt x="17420" y="28504"/>
                  <a:pt x="14181" y="26146"/>
                </a:cubicBezTo>
                <a:cubicBezTo>
                  <a:pt x="12217" y="24730"/>
                  <a:pt x="10455" y="22741"/>
                  <a:pt x="8061" y="22432"/>
                </a:cubicBezTo>
                <a:cubicBezTo>
                  <a:pt x="5121" y="22051"/>
                  <a:pt x="1334" y="23563"/>
                  <a:pt x="596" y="19598"/>
                </a:cubicBezTo>
                <a:cubicBezTo>
                  <a:pt x="1" y="16538"/>
                  <a:pt x="668" y="12454"/>
                  <a:pt x="3775" y="11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7413775">
            <a:off x="209267" y="-2577641"/>
            <a:ext cx="2314115" cy="4361447"/>
          </a:xfrm>
          <a:custGeom>
            <a:avLst/>
            <a:gdLst/>
            <a:ahLst/>
            <a:cxnLst/>
            <a:rect l="l" t="t" r="r" b="b"/>
            <a:pathLst>
              <a:path w="19647" h="37029" extrusionOk="0">
                <a:moveTo>
                  <a:pt x="9823" y="37029"/>
                </a:moveTo>
                <a:cubicBezTo>
                  <a:pt x="15753" y="37029"/>
                  <a:pt x="18122" y="33528"/>
                  <a:pt x="16991" y="29206"/>
                </a:cubicBezTo>
                <a:cubicBezTo>
                  <a:pt x="16658" y="27944"/>
                  <a:pt x="15777" y="26754"/>
                  <a:pt x="16015" y="25480"/>
                </a:cubicBezTo>
                <a:cubicBezTo>
                  <a:pt x="16300" y="23872"/>
                  <a:pt x="18122" y="23027"/>
                  <a:pt x="18813" y="21563"/>
                </a:cubicBezTo>
                <a:cubicBezTo>
                  <a:pt x="19646" y="19800"/>
                  <a:pt x="18813" y="18443"/>
                  <a:pt x="17562" y="16955"/>
                </a:cubicBezTo>
                <a:cubicBezTo>
                  <a:pt x="16312" y="15467"/>
                  <a:pt x="15336" y="13776"/>
                  <a:pt x="14800" y="11907"/>
                </a:cubicBezTo>
                <a:cubicBezTo>
                  <a:pt x="14372" y="10442"/>
                  <a:pt x="13883" y="8490"/>
                  <a:pt x="14086" y="6977"/>
                </a:cubicBezTo>
                <a:cubicBezTo>
                  <a:pt x="14276" y="5465"/>
                  <a:pt x="14384" y="3846"/>
                  <a:pt x="13657" y="2501"/>
                </a:cubicBezTo>
                <a:cubicBezTo>
                  <a:pt x="12943" y="1143"/>
                  <a:pt x="11752" y="0"/>
                  <a:pt x="9823" y="0"/>
                </a:cubicBezTo>
                <a:cubicBezTo>
                  <a:pt x="7895" y="0"/>
                  <a:pt x="6716" y="1143"/>
                  <a:pt x="5990" y="2489"/>
                </a:cubicBezTo>
                <a:cubicBezTo>
                  <a:pt x="5275" y="3834"/>
                  <a:pt x="5370" y="5465"/>
                  <a:pt x="5573" y="6977"/>
                </a:cubicBezTo>
                <a:cubicBezTo>
                  <a:pt x="5775" y="8490"/>
                  <a:pt x="6049" y="10049"/>
                  <a:pt x="5621" y="11514"/>
                </a:cubicBezTo>
                <a:cubicBezTo>
                  <a:pt x="5073" y="13383"/>
                  <a:pt x="3501" y="14740"/>
                  <a:pt x="2251" y="16229"/>
                </a:cubicBezTo>
                <a:cubicBezTo>
                  <a:pt x="1013" y="17717"/>
                  <a:pt x="1" y="19800"/>
                  <a:pt x="834" y="21563"/>
                </a:cubicBezTo>
                <a:cubicBezTo>
                  <a:pt x="1537" y="23027"/>
                  <a:pt x="3346" y="23872"/>
                  <a:pt x="3644" y="25468"/>
                </a:cubicBezTo>
                <a:cubicBezTo>
                  <a:pt x="3882" y="26754"/>
                  <a:pt x="3001" y="27944"/>
                  <a:pt x="2668" y="29206"/>
                </a:cubicBezTo>
                <a:cubicBezTo>
                  <a:pt x="1525" y="33528"/>
                  <a:pt x="3906" y="37029"/>
                  <a:pt x="9823" y="370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20"/>
          <p:cNvSpPr/>
          <p:nvPr/>
        </p:nvSpPr>
        <p:spPr>
          <a:xfrm rot="-10471009">
            <a:off x="-1044903" y="4317043"/>
            <a:ext cx="2663038" cy="1081801"/>
          </a:xfrm>
          <a:custGeom>
            <a:avLst/>
            <a:gdLst/>
            <a:ahLst/>
            <a:cxnLst/>
            <a:rect l="l" t="t" r="r" b="b"/>
            <a:pathLst>
              <a:path w="93381" h="37934" extrusionOk="0">
                <a:moveTo>
                  <a:pt x="17764" y="18015"/>
                </a:moveTo>
                <a:cubicBezTo>
                  <a:pt x="22920" y="16526"/>
                  <a:pt x="28777" y="16848"/>
                  <a:pt x="33135" y="13729"/>
                </a:cubicBezTo>
                <a:cubicBezTo>
                  <a:pt x="37398" y="10669"/>
                  <a:pt x="39243" y="4942"/>
                  <a:pt x="43732" y="2239"/>
                </a:cubicBezTo>
                <a:cubicBezTo>
                  <a:pt x="47411" y="1"/>
                  <a:pt x="52102" y="310"/>
                  <a:pt x="56269" y="1417"/>
                </a:cubicBezTo>
                <a:cubicBezTo>
                  <a:pt x="60424" y="2513"/>
                  <a:pt x="64389" y="4346"/>
                  <a:pt x="68651" y="4989"/>
                </a:cubicBezTo>
                <a:cubicBezTo>
                  <a:pt x="74688" y="5894"/>
                  <a:pt x="81379" y="4465"/>
                  <a:pt x="86570" y="7680"/>
                </a:cubicBezTo>
                <a:cubicBezTo>
                  <a:pt x="91476" y="10704"/>
                  <a:pt x="93381" y="17455"/>
                  <a:pt x="91511" y="22908"/>
                </a:cubicBezTo>
                <a:cubicBezTo>
                  <a:pt x="89618" y="28349"/>
                  <a:pt x="84487" y="32326"/>
                  <a:pt x="78879" y="33624"/>
                </a:cubicBezTo>
                <a:cubicBezTo>
                  <a:pt x="75390" y="34422"/>
                  <a:pt x="71759" y="34302"/>
                  <a:pt x="68187" y="34171"/>
                </a:cubicBezTo>
                <a:cubicBezTo>
                  <a:pt x="60079" y="33886"/>
                  <a:pt x="51983" y="33612"/>
                  <a:pt x="43875" y="33326"/>
                </a:cubicBezTo>
                <a:cubicBezTo>
                  <a:pt x="39124" y="33159"/>
                  <a:pt x="34326" y="32993"/>
                  <a:pt x="29647" y="33707"/>
                </a:cubicBezTo>
                <a:cubicBezTo>
                  <a:pt x="24253" y="34529"/>
                  <a:pt x="19074" y="36493"/>
                  <a:pt x="13668" y="37267"/>
                </a:cubicBezTo>
                <a:cubicBezTo>
                  <a:pt x="9025" y="37934"/>
                  <a:pt x="0" y="35826"/>
                  <a:pt x="3179" y="29195"/>
                </a:cubicBezTo>
                <a:cubicBezTo>
                  <a:pt x="5513" y="24301"/>
                  <a:pt x="12752" y="19467"/>
                  <a:pt x="17764" y="18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txBox="1">
            <a:spLocks noGrp="1"/>
          </p:cNvSpPr>
          <p:nvPr>
            <p:ph type="subTitle" idx="1"/>
          </p:nvPr>
        </p:nvSpPr>
        <p:spPr>
          <a:xfrm>
            <a:off x="2237225" y="1968313"/>
            <a:ext cx="27540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3" name="Google Shape;183;p20"/>
          <p:cNvSpPr txBox="1">
            <a:spLocks noGrp="1"/>
          </p:cNvSpPr>
          <p:nvPr>
            <p:ph type="subTitle" idx="2"/>
          </p:nvPr>
        </p:nvSpPr>
        <p:spPr>
          <a:xfrm>
            <a:off x="2237225" y="1501075"/>
            <a:ext cx="35430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8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84" name="Google Shape;184;p20"/>
          <p:cNvSpPr txBox="1">
            <a:spLocks noGrp="1"/>
          </p:cNvSpPr>
          <p:nvPr>
            <p:ph type="subTitle" idx="3"/>
          </p:nvPr>
        </p:nvSpPr>
        <p:spPr>
          <a:xfrm>
            <a:off x="2237225" y="3378013"/>
            <a:ext cx="27540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5" name="Google Shape;185;p20"/>
          <p:cNvSpPr txBox="1">
            <a:spLocks noGrp="1"/>
          </p:cNvSpPr>
          <p:nvPr>
            <p:ph type="subTitle" idx="4"/>
          </p:nvPr>
        </p:nvSpPr>
        <p:spPr>
          <a:xfrm>
            <a:off x="2237225" y="2910775"/>
            <a:ext cx="35430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8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Clr>
                <a:schemeClr val="dk1"/>
              </a:buClr>
              <a:buSzPts val="1800"/>
              <a:buNone/>
              <a:defRPr sz="1800" b="1">
                <a:solidFill>
                  <a:schemeClr val="dk1"/>
                </a:solidFill>
              </a:defRPr>
            </a:lvl2pPr>
            <a:lvl3pPr lvl="2" rtl="0">
              <a:lnSpc>
                <a:spcPct val="100000"/>
              </a:lnSpc>
              <a:spcBef>
                <a:spcPts val="0"/>
              </a:spcBef>
              <a:spcAft>
                <a:spcPts val="0"/>
              </a:spcAft>
              <a:buClr>
                <a:schemeClr val="dk1"/>
              </a:buClr>
              <a:buSzPts val="1800"/>
              <a:buNone/>
              <a:defRPr sz="1800" b="1">
                <a:solidFill>
                  <a:schemeClr val="dk1"/>
                </a:solidFill>
              </a:defRPr>
            </a:lvl3pPr>
            <a:lvl4pPr lvl="3" rtl="0">
              <a:lnSpc>
                <a:spcPct val="100000"/>
              </a:lnSpc>
              <a:spcBef>
                <a:spcPts val="0"/>
              </a:spcBef>
              <a:spcAft>
                <a:spcPts val="0"/>
              </a:spcAft>
              <a:buClr>
                <a:schemeClr val="dk1"/>
              </a:buClr>
              <a:buSzPts val="1800"/>
              <a:buNone/>
              <a:defRPr sz="1800" b="1">
                <a:solidFill>
                  <a:schemeClr val="dk1"/>
                </a:solidFill>
              </a:defRPr>
            </a:lvl4pPr>
            <a:lvl5pPr lvl="4" rtl="0">
              <a:lnSpc>
                <a:spcPct val="100000"/>
              </a:lnSpc>
              <a:spcBef>
                <a:spcPts val="0"/>
              </a:spcBef>
              <a:spcAft>
                <a:spcPts val="0"/>
              </a:spcAft>
              <a:buClr>
                <a:schemeClr val="dk1"/>
              </a:buClr>
              <a:buSzPts val="1800"/>
              <a:buNone/>
              <a:defRPr sz="1800" b="1">
                <a:solidFill>
                  <a:schemeClr val="dk1"/>
                </a:solidFill>
              </a:defRPr>
            </a:lvl5pPr>
            <a:lvl6pPr lvl="5" rtl="0">
              <a:lnSpc>
                <a:spcPct val="100000"/>
              </a:lnSpc>
              <a:spcBef>
                <a:spcPts val="0"/>
              </a:spcBef>
              <a:spcAft>
                <a:spcPts val="0"/>
              </a:spcAft>
              <a:buClr>
                <a:schemeClr val="dk1"/>
              </a:buClr>
              <a:buSzPts val="1800"/>
              <a:buNone/>
              <a:defRPr sz="1800" b="1">
                <a:solidFill>
                  <a:schemeClr val="dk1"/>
                </a:solidFill>
              </a:defRPr>
            </a:lvl6pPr>
            <a:lvl7pPr lvl="6" rtl="0">
              <a:lnSpc>
                <a:spcPct val="100000"/>
              </a:lnSpc>
              <a:spcBef>
                <a:spcPts val="0"/>
              </a:spcBef>
              <a:spcAft>
                <a:spcPts val="0"/>
              </a:spcAft>
              <a:buClr>
                <a:schemeClr val="dk1"/>
              </a:buClr>
              <a:buSzPts val="1800"/>
              <a:buNone/>
              <a:defRPr sz="1800" b="1">
                <a:solidFill>
                  <a:schemeClr val="dk1"/>
                </a:solidFill>
              </a:defRPr>
            </a:lvl7pPr>
            <a:lvl8pPr lvl="7" rtl="0">
              <a:lnSpc>
                <a:spcPct val="100000"/>
              </a:lnSpc>
              <a:spcBef>
                <a:spcPts val="0"/>
              </a:spcBef>
              <a:spcAft>
                <a:spcPts val="0"/>
              </a:spcAft>
              <a:buClr>
                <a:schemeClr val="dk1"/>
              </a:buClr>
              <a:buSzPts val="1800"/>
              <a:buNone/>
              <a:defRPr sz="1800" b="1">
                <a:solidFill>
                  <a:schemeClr val="dk1"/>
                </a:solidFill>
              </a:defRPr>
            </a:lvl8pPr>
            <a:lvl9pPr lvl="8"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86" name="Google Shape;186;p20"/>
          <p:cNvSpPr/>
          <p:nvPr/>
        </p:nvSpPr>
        <p:spPr>
          <a:xfrm rot="-1464996">
            <a:off x="989812" y="689911"/>
            <a:ext cx="579722" cy="599277"/>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rot="2050999">
            <a:off x="3036418" y="4199573"/>
            <a:ext cx="579721" cy="599276"/>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81192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Montserrat Black"/>
              <a:buNone/>
              <a:defRPr sz="2400">
                <a:solidFill>
                  <a:schemeClr val="dk1"/>
                </a:solidFill>
                <a:latin typeface="Montserrat Black"/>
                <a:ea typeface="Montserrat Black"/>
                <a:cs typeface="Montserrat Black"/>
                <a:sym typeface="Montserrat Black"/>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a:lnSpc>
                <a:spcPct val="115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a:lnSpc>
                <a:spcPct val="115000"/>
              </a:lnSpc>
              <a:spcBef>
                <a:spcPts val="1600"/>
              </a:spcBef>
              <a:spcAft>
                <a:spcPts val="160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3" r:id="rId7"/>
    <p:sldLayoutId id="2147483665" r:id="rId8"/>
    <p:sldLayoutId id="2147483666" r:id="rId9"/>
    <p:sldLayoutId id="2147483672" r:id="rId10"/>
    <p:sldLayoutId id="2147483675" r:id="rId11"/>
    <p:sldLayoutId id="2147483676" r:id="rId12"/>
    <p:sldLayoutId id="2147483677" r:id="rId13"/>
    <p:sldLayoutId id="214748368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883">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a:spLocks noGrp="1"/>
          </p:cNvSpPr>
          <p:nvPr>
            <p:ph type="ctrTitle"/>
          </p:nvPr>
        </p:nvSpPr>
        <p:spPr>
          <a:xfrm>
            <a:off x="1569450" y="1754125"/>
            <a:ext cx="6005100" cy="13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HEALTH AND WELLNESS</a:t>
            </a:r>
            <a:endParaRPr dirty="0"/>
          </a:p>
        </p:txBody>
      </p:sp>
      <p:sp>
        <p:nvSpPr>
          <p:cNvPr id="325" name="Google Shape;325;p36"/>
          <p:cNvSpPr txBox="1">
            <a:spLocks noGrp="1"/>
          </p:cNvSpPr>
          <p:nvPr>
            <p:ph type="subTitle" idx="1"/>
          </p:nvPr>
        </p:nvSpPr>
        <p:spPr>
          <a:xfrm>
            <a:off x="2209650" y="3213813"/>
            <a:ext cx="4724700" cy="39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ALLAN SINGH</a:t>
            </a:r>
          </a:p>
          <a:p>
            <a:pPr marL="0" lvl="0" indent="0" algn="ctr" rtl="0">
              <a:spcBef>
                <a:spcPts val="0"/>
              </a:spcBef>
              <a:spcAft>
                <a:spcPts val="0"/>
              </a:spcAft>
              <a:buNone/>
            </a:pPr>
            <a:r>
              <a:rPr lang="en-US" dirty="0"/>
              <a:t>NURSING LECTURER</a:t>
            </a:r>
          </a:p>
          <a:p>
            <a:pPr marL="0" lvl="0" indent="0" algn="ctr" rtl="0">
              <a:spcBef>
                <a:spcPts val="0"/>
              </a:spcBef>
              <a:spcAft>
                <a:spcPts val="0"/>
              </a:spcAft>
              <a:buNone/>
            </a:pPr>
            <a:r>
              <a:rPr lang="en-US" dirty="0"/>
              <a:t>TMCON </a:t>
            </a:r>
            <a:endParaRPr dirty="0"/>
          </a:p>
        </p:txBody>
      </p:sp>
      <p:grpSp>
        <p:nvGrpSpPr>
          <p:cNvPr id="326" name="Google Shape;326;p36"/>
          <p:cNvGrpSpPr/>
          <p:nvPr/>
        </p:nvGrpSpPr>
        <p:grpSpPr>
          <a:xfrm>
            <a:off x="5884729" y="4133164"/>
            <a:ext cx="849639" cy="685651"/>
            <a:chOff x="11091729" y="134464"/>
            <a:chExt cx="849639" cy="685651"/>
          </a:xfrm>
        </p:grpSpPr>
        <p:sp>
          <p:nvSpPr>
            <p:cNvPr id="327" name="Google Shape;327;p36"/>
            <p:cNvSpPr/>
            <p:nvPr/>
          </p:nvSpPr>
          <p:spPr>
            <a:xfrm rot="6034158">
              <a:off x="11262820" y="128520"/>
              <a:ext cx="567331" cy="697539"/>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rot="6034158">
              <a:off x="11113288" y="585080"/>
              <a:ext cx="160613" cy="177279"/>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36"/>
          <p:cNvSpPr/>
          <p:nvPr/>
        </p:nvSpPr>
        <p:spPr>
          <a:xfrm rot="-5602829">
            <a:off x="2206117" y="307074"/>
            <a:ext cx="481371" cy="59185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36"/>
          <p:cNvGrpSpPr/>
          <p:nvPr/>
        </p:nvGrpSpPr>
        <p:grpSpPr>
          <a:xfrm>
            <a:off x="769875" y="952498"/>
            <a:ext cx="874751" cy="3122870"/>
            <a:chOff x="769875" y="952498"/>
            <a:chExt cx="874751" cy="3122870"/>
          </a:xfrm>
        </p:grpSpPr>
        <p:sp>
          <p:nvSpPr>
            <p:cNvPr id="331" name="Google Shape;331;p36"/>
            <p:cNvSpPr/>
            <p:nvPr/>
          </p:nvSpPr>
          <p:spPr>
            <a:xfrm>
              <a:off x="1506164" y="2347234"/>
              <a:ext cx="74632" cy="129453"/>
            </a:xfrm>
            <a:custGeom>
              <a:avLst/>
              <a:gdLst/>
              <a:ahLst/>
              <a:cxnLst/>
              <a:rect l="l" t="t" r="r" b="b"/>
              <a:pathLst>
                <a:path w="1085" h="1882" extrusionOk="0">
                  <a:moveTo>
                    <a:pt x="144" y="0"/>
                  </a:moveTo>
                  <a:lnTo>
                    <a:pt x="1" y="1251"/>
                  </a:lnTo>
                  <a:lnTo>
                    <a:pt x="596" y="1882"/>
                  </a:lnTo>
                  <a:cubicBezTo>
                    <a:pt x="1084" y="1536"/>
                    <a:pt x="394" y="643"/>
                    <a:pt x="144" y="0"/>
                  </a:cubicBezTo>
                  <a:close/>
                </a:path>
              </a:pathLst>
            </a:custGeom>
            <a:solidFill>
              <a:srgbClr val="1C4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a:off x="1393148" y="1434837"/>
              <a:ext cx="251478" cy="627457"/>
            </a:xfrm>
            <a:custGeom>
              <a:avLst/>
              <a:gdLst/>
              <a:ahLst/>
              <a:cxnLst/>
              <a:rect l="l" t="t" r="r" b="b"/>
              <a:pathLst>
                <a:path w="3656" h="9122" extrusionOk="0">
                  <a:moveTo>
                    <a:pt x="1263" y="358"/>
                  </a:moveTo>
                  <a:cubicBezTo>
                    <a:pt x="2656" y="763"/>
                    <a:pt x="2751" y="1823"/>
                    <a:pt x="2858" y="3192"/>
                  </a:cubicBezTo>
                  <a:cubicBezTo>
                    <a:pt x="2953" y="4561"/>
                    <a:pt x="3144" y="5490"/>
                    <a:pt x="3406" y="6442"/>
                  </a:cubicBezTo>
                  <a:cubicBezTo>
                    <a:pt x="3656" y="7407"/>
                    <a:pt x="3227" y="8026"/>
                    <a:pt x="2406" y="8764"/>
                  </a:cubicBezTo>
                  <a:cubicBezTo>
                    <a:pt x="2406" y="8764"/>
                    <a:pt x="1751" y="9121"/>
                    <a:pt x="1882" y="8419"/>
                  </a:cubicBezTo>
                  <a:cubicBezTo>
                    <a:pt x="2084" y="7335"/>
                    <a:pt x="1584" y="7609"/>
                    <a:pt x="1858" y="6597"/>
                  </a:cubicBezTo>
                  <a:cubicBezTo>
                    <a:pt x="1977" y="6168"/>
                    <a:pt x="1644" y="4906"/>
                    <a:pt x="1644" y="4906"/>
                  </a:cubicBezTo>
                  <a:cubicBezTo>
                    <a:pt x="1644" y="4906"/>
                    <a:pt x="1" y="1"/>
                    <a:pt x="1263" y="3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829719" y="2397174"/>
              <a:ext cx="144999" cy="200027"/>
            </a:xfrm>
            <a:custGeom>
              <a:avLst/>
              <a:gdLst/>
              <a:ahLst/>
              <a:cxnLst/>
              <a:rect l="l" t="t" r="r" b="b"/>
              <a:pathLst>
                <a:path w="2108" h="2908" extrusionOk="0">
                  <a:moveTo>
                    <a:pt x="369" y="1"/>
                  </a:moveTo>
                  <a:cubicBezTo>
                    <a:pt x="83" y="858"/>
                    <a:pt x="0" y="2156"/>
                    <a:pt x="143" y="2513"/>
                  </a:cubicBezTo>
                  <a:cubicBezTo>
                    <a:pt x="232" y="2767"/>
                    <a:pt x="607" y="2908"/>
                    <a:pt x="992" y="2908"/>
                  </a:cubicBezTo>
                  <a:cubicBezTo>
                    <a:pt x="1221" y="2908"/>
                    <a:pt x="1453" y="2858"/>
                    <a:pt x="1631" y="2751"/>
                  </a:cubicBezTo>
                  <a:cubicBezTo>
                    <a:pt x="2107" y="2465"/>
                    <a:pt x="369" y="1"/>
                    <a:pt x="369" y="1"/>
                  </a:cubicBezTo>
                  <a:close/>
                </a:path>
              </a:pathLst>
            </a:custGeom>
            <a:solidFill>
              <a:srgbClr val="1C4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a:off x="769875" y="1431604"/>
              <a:ext cx="294950" cy="615901"/>
            </a:xfrm>
            <a:custGeom>
              <a:avLst/>
              <a:gdLst/>
              <a:ahLst/>
              <a:cxnLst/>
              <a:rect l="l" t="t" r="r" b="b"/>
              <a:pathLst>
                <a:path w="4288" h="8954" extrusionOk="0">
                  <a:moveTo>
                    <a:pt x="3692" y="0"/>
                  </a:moveTo>
                  <a:cubicBezTo>
                    <a:pt x="2704" y="167"/>
                    <a:pt x="1942" y="286"/>
                    <a:pt x="1120" y="2643"/>
                  </a:cubicBezTo>
                  <a:cubicBezTo>
                    <a:pt x="287" y="5001"/>
                    <a:pt x="1" y="8013"/>
                    <a:pt x="799" y="8430"/>
                  </a:cubicBezTo>
                  <a:cubicBezTo>
                    <a:pt x="1787" y="8954"/>
                    <a:pt x="2501" y="8144"/>
                    <a:pt x="3287" y="8204"/>
                  </a:cubicBezTo>
                  <a:cubicBezTo>
                    <a:pt x="3442" y="8216"/>
                    <a:pt x="3454" y="7227"/>
                    <a:pt x="3454" y="7227"/>
                  </a:cubicBezTo>
                  <a:cubicBezTo>
                    <a:pt x="3454" y="7227"/>
                    <a:pt x="2335" y="7275"/>
                    <a:pt x="2168" y="7037"/>
                  </a:cubicBezTo>
                  <a:cubicBezTo>
                    <a:pt x="2001" y="6811"/>
                    <a:pt x="2501" y="4156"/>
                    <a:pt x="3394" y="3358"/>
                  </a:cubicBezTo>
                  <a:cubicBezTo>
                    <a:pt x="4287" y="2548"/>
                    <a:pt x="3692" y="0"/>
                    <a:pt x="369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1234252" y="2282505"/>
              <a:ext cx="353899" cy="1452946"/>
            </a:xfrm>
            <a:custGeom>
              <a:avLst/>
              <a:gdLst/>
              <a:ahLst/>
              <a:cxnLst/>
              <a:rect l="l" t="t" r="r" b="b"/>
              <a:pathLst>
                <a:path w="5145" h="21123" extrusionOk="0">
                  <a:moveTo>
                    <a:pt x="3870" y="1"/>
                  </a:moveTo>
                  <a:cubicBezTo>
                    <a:pt x="1227" y="548"/>
                    <a:pt x="132" y="1513"/>
                    <a:pt x="132" y="1513"/>
                  </a:cubicBezTo>
                  <a:cubicBezTo>
                    <a:pt x="144" y="2287"/>
                    <a:pt x="96" y="3537"/>
                    <a:pt x="1" y="4835"/>
                  </a:cubicBezTo>
                  <a:cubicBezTo>
                    <a:pt x="870" y="7942"/>
                    <a:pt x="1858" y="12479"/>
                    <a:pt x="1894" y="12788"/>
                  </a:cubicBezTo>
                  <a:cubicBezTo>
                    <a:pt x="1930" y="13157"/>
                    <a:pt x="1441" y="13121"/>
                    <a:pt x="715" y="14407"/>
                  </a:cubicBezTo>
                  <a:cubicBezTo>
                    <a:pt x="1" y="15693"/>
                    <a:pt x="679" y="19396"/>
                    <a:pt x="525" y="20253"/>
                  </a:cubicBezTo>
                  <a:cubicBezTo>
                    <a:pt x="382" y="21122"/>
                    <a:pt x="1287" y="20599"/>
                    <a:pt x="1287" y="20599"/>
                  </a:cubicBezTo>
                  <a:cubicBezTo>
                    <a:pt x="4454" y="14336"/>
                    <a:pt x="2715" y="14634"/>
                    <a:pt x="3894" y="11990"/>
                  </a:cubicBezTo>
                  <a:cubicBezTo>
                    <a:pt x="5061" y="9347"/>
                    <a:pt x="5144" y="3668"/>
                    <a:pt x="38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1148269" y="2153116"/>
              <a:ext cx="352248" cy="461960"/>
            </a:xfrm>
            <a:custGeom>
              <a:avLst/>
              <a:gdLst/>
              <a:ahLst/>
              <a:cxnLst/>
              <a:rect l="l" t="t" r="r" b="b"/>
              <a:pathLst>
                <a:path w="5121" h="6716" extrusionOk="0">
                  <a:moveTo>
                    <a:pt x="1382" y="3394"/>
                  </a:moveTo>
                  <a:cubicBezTo>
                    <a:pt x="1382" y="3394"/>
                    <a:pt x="2477" y="2429"/>
                    <a:pt x="5120" y="1882"/>
                  </a:cubicBezTo>
                  <a:cubicBezTo>
                    <a:pt x="4465" y="1"/>
                    <a:pt x="1" y="2930"/>
                    <a:pt x="679" y="4858"/>
                  </a:cubicBezTo>
                  <a:cubicBezTo>
                    <a:pt x="858" y="5358"/>
                    <a:pt x="1048" y="6001"/>
                    <a:pt x="1251" y="6716"/>
                  </a:cubicBezTo>
                  <a:cubicBezTo>
                    <a:pt x="1346" y="5418"/>
                    <a:pt x="1394" y="4168"/>
                    <a:pt x="1382" y="339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821534" y="1410279"/>
              <a:ext cx="728089" cy="2158886"/>
            </a:xfrm>
            <a:custGeom>
              <a:avLst/>
              <a:gdLst/>
              <a:ahLst/>
              <a:cxnLst/>
              <a:rect l="l" t="t" r="r" b="b"/>
              <a:pathLst>
                <a:path w="10585" h="31386" extrusionOk="0">
                  <a:moveTo>
                    <a:pt x="10251" y="5382"/>
                  </a:moveTo>
                  <a:cubicBezTo>
                    <a:pt x="10585" y="4358"/>
                    <a:pt x="9394" y="2096"/>
                    <a:pt x="9573" y="715"/>
                  </a:cubicBezTo>
                  <a:lnTo>
                    <a:pt x="8275" y="334"/>
                  </a:lnTo>
                  <a:lnTo>
                    <a:pt x="4441" y="1"/>
                  </a:lnTo>
                  <a:cubicBezTo>
                    <a:pt x="3822" y="203"/>
                    <a:pt x="3441" y="263"/>
                    <a:pt x="2941" y="310"/>
                  </a:cubicBezTo>
                  <a:cubicBezTo>
                    <a:pt x="2429" y="358"/>
                    <a:pt x="1869" y="3251"/>
                    <a:pt x="3096" y="6001"/>
                  </a:cubicBezTo>
                  <a:cubicBezTo>
                    <a:pt x="4810" y="9823"/>
                    <a:pt x="2477" y="10180"/>
                    <a:pt x="1524" y="12455"/>
                  </a:cubicBezTo>
                  <a:cubicBezTo>
                    <a:pt x="1191" y="13264"/>
                    <a:pt x="0" y="15741"/>
                    <a:pt x="1262" y="18539"/>
                  </a:cubicBezTo>
                  <a:cubicBezTo>
                    <a:pt x="2846" y="22051"/>
                    <a:pt x="3167" y="23289"/>
                    <a:pt x="3060" y="24039"/>
                  </a:cubicBezTo>
                  <a:cubicBezTo>
                    <a:pt x="2869" y="25313"/>
                    <a:pt x="1298" y="25921"/>
                    <a:pt x="3429" y="30969"/>
                  </a:cubicBezTo>
                  <a:cubicBezTo>
                    <a:pt x="3429" y="30969"/>
                    <a:pt x="3786" y="31385"/>
                    <a:pt x="4227" y="30945"/>
                  </a:cubicBezTo>
                  <a:cubicBezTo>
                    <a:pt x="4239" y="27147"/>
                    <a:pt x="5310" y="26968"/>
                    <a:pt x="4834" y="25099"/>
                  </a:cubicBezTo>
                  <a:cubicBezTo>
                    <a:pt x="4489" y="23694"/>
                    <a:pt x="4751" y="23956"/>
                    <a:pt x="5060" y="21861"/>
                  </a:cubicBezTo>
                  <a:cubicBezTo>
                    <a:pt x="5560" y="18455"/>
                    <a:pt x="6013" y="14979"/>
                    <a:pt x="6001" y="14205"/>
                  </a:cubicBezTo>
                  <a:cubicBezTo>
                    <a:pt x="6001" y="14205"/>
                    <a:pt x="7227" y="13228"/>
                    <a:pt x="9870" y="12681"/>
                  </a:cubicBezTo>
                  <a:cubicBezTo>
                    <a:pt x="9870" y="12681"/>
                    <a:pt x="8549" y="9526"/>
                    <a:pt x="9073" y="8002"/>
                  </a:cubicBezTo>
                  <a:cubicBezTo>
                    <a:pt x="9430" y="6966"/>
                    <a:pt x="9966" y="6299"/>
                    <a:pt x="10251" y="538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a:off x="1227717" y="2242402"/>
              <a:ext cx="331750" cy="311252"/>
            </a:xfrm>
            <a:custGeom>
              <a:avLst/>
              <a:gdLst/>
              <a:ahLst/>
              <a:cxnLst/>
              <a:rect l="l" t="t" r="r" b="b"/>
              <a:pathLst>
                <a:path w="4823" h="4525" extrusionOk="0">
                  <a:moveTo>
                    <a:pt x="1" y="3191"/>
                  </a:moveTo>
                  <a:cubicBezTo>
                    <a:pt x="1429" y="4525"/>
                    <a:pt x="3846" y="4013"/>
                    <a:pt x="4299" y="3477"/>
                  </a:cubicBezTo>
                  <a:cubicBezTo>
                    <a:pt x="4823" y="2858"/>
                    <a:pt x="4322" y="1286"/>
                    <a:pt x="4049" y="643"/>
                  </a:cubicBezTo>
                  <a:cubicBezTo>
                    <a:pt x="3787" y="0"/>
                    <a:pt x="727" y="1358"/>
                    <a:pt x="1" y="1953"/>
                  </a:cubicBezTo>
                  <a:lnTo>
                    <a:pt x="1" y="3191"/>
                  </a:ln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831301" y="2160476"/>
              <a:ext cx="674918" cy="506189"/>
            </a:xfrm>
            <a:custGeom>
              <a:avLst/>
              <a:gdLst/>
              <a:ahLst/>
              <a:cxnLst/>
              <a:rect l="l" t="t" r="r" b="b"/>
              <a:pathLst>
                <a:path w="9812" h="7359" extrusionOk="0">
                  <a:moveTo>
                    <a:pt x="1120" y="1549"/>
                  </a:moveTo>
                  <a:cubicBezTo>
                    <a:pt x="596" y="2715"/>
                    <a:pt x="1" y="3513"/>
                    <a:pt x="144" y="4097"/>
                  </a:cubicBezTo>
                  <a:cubicBezTo>
                    <a:pt x="275" y="4680"/>
                    <a:pt x="453" y="4763"/>
                    <a:pt x="870" y="6228"/>
                  </a:cubicBezTo>
                  <a:cubicBezTo>
                    <a:pt x="1192" y="7359"/>
                    <a:pt x="1870" y="6252"/>
                    <a:pt x="3882" y="6359"/>
                  </a:cubicBezTo>
                  <a:cubicBezTo>
                    <a:pt x="5894" y="6454"/>
                    <a:pt x="5930" y="6597"/>
                    <a:pt x="6073" y="5716"/>
                  </a:cubicBezTo>
                  <a:cubicBezTo>
                    <a:pt x="6145" y="5240"/>
                    <a:pt x="6145" y="4513"/>
                    <a:pt x="6121" y="3954"/>
                  </a:cubicBezTo>
                  <a:cubicBezTo>
                    <a:pt x="6097" y="3418"/>
                    <a:pt x="6406" y="2918"/>
                    <a:pt x="6895" y="2692"/>
                  </a:cubicBezTo>
                  <a:cubicBezTo>
                    <a:pt x="7502" y="2406"/>
                    <a:pt x="8466" y="2061"/>
                    <a:pt x="9812" y="1834"/>
                  </a:cubicBezTo>
                  <a:lnTo>
                    <a:pt x="9347" y="715"/>
                  </a:lnTo>
                  <a:cubicBezTo>
                    <a:pt x="9347" y="715"/>
                    <a:pt x="8121" y="1"/>
                    <a:pt x="5633" y="644"/>
                  </a:cubicBezTo>
                  <a:cubicBezTo>
                    <a:pt x="3144" y="1275"/>
                    <a:pt x="1120" y="1549"/>
                    <a:pt x="1120" y="154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a:off x="890320" y="1410279"/>
              <a:ext cx="659304" cy="937815"/>
            </a:xfrm>
            <a:custGeom>
              <a:avLst/>
              <a:gdLst/>
              <a:ahLst/>
              <a:cxnLst/>
              <a:rect l="l" t="t" r="r" b="b"/>
              <a:pathLst>
                <a:path w="9585" h="13634" extrusionOk="0">
                  <a:moveTo>
                    <a:pt x="8073" y="7990"/>
                  </a:moveTo>
                  <a:cubicBezTo>
                    <a:pt x="8430" y="6966"/>
                    <a:pt x="8966" y="6299"/>
                    <a:pt x="9251" y="5382"/>
                  </a:cubicBezTo>
                  <a:cubicBezTo>
                    <a:pt x="9585" y="4358"/>
                    <a:pt x="8394" y="2096"/>
                    <a:pt x="8573" y="715"/>
                  </a:cubicBezTo>
                  <a:lnTo>
                    <a:pt x="7275" y="334"/>
                  </a:lnTo>
                  <a:lnTo>
                    <a:pt x="3441" y="1"/>
                  </a:lnTo>
                  <a:cubicBezTo>
                    <a:pt x="2822" y="203"/>
                    <a:pt x="2441" y="263"/>
                    <a:pt x="1941" y="310"/>
                  </a:cubicBezTo>
                  <a:cubicBezTo>
                    <a:pt x="1429" y="358"/>
                    <a:pt x="857" y="3168"/>
                    <a:pt x="2096" y="6001"/>
                  </a:cubicBezTo>
                  <a:cubicBezTo>
                    <a:pt x="3774" y="9835"/>
                    <a:pt x="1191" y="10216"/>
                    <a:pt x="262" y="12455"/>
                  </a:cubicBezTo>
                  <a:cubicBezTo>
                    <a:pt x="0" y="13098"/>
                    <a:pt x="2108" y="13633"/>
                    <a:pt x="3632" y="13086"/>
                  </a:cubicBezTo>
                  <a:cubicBezTo>
                    <a:pt x="4775" y="12681"/>
                    <a:pt x="7180" y="11514"/>
                    <a:pt x="8489" y="11621"/>
                  </a:cubicBezTo>
                  <a:cubicBezTo>
                    <a:pt x="8489" y="11621"/>
                    <a:pt x="8525" y="11097"/>
                    <a:pt x="8073" y="10026"/>
                  </a:cubicBezTo>
                  <a:cubicBezTo>
                    <a:pt x="7620" y="8954"/>
                    <a:pt x="8073" y="7990"/>
                    <a:pt x="8073" y="7990"/>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a:off x="1086017" y="1155559"/>
              <a:ext cx="379280" cy="538174"/>
            </a:xfrm>
            <a:custGeom>
              <a:avLst/>
              <a:gdLst/>
              <a:ahLst/>
              <a:cxnLst/>
              <a:rect l="l" t="t" r="r" b="b"/>
              <a:pathLst>
                <a:path w="5514" h="7824" extrusionOk="0">
                  <a:moveTo>
                    <a:pt x="1549" y="560"/>
                  </a:moveTo>
                  <a:cubicBezTo>
                    <a:pt x="1763" y="1513"/>
                    <a:pt x="1334" y="3323"/>
                    <a:pt x="1191" y="3549"/>
                  </a:cubicBezTo>
                  <a:lnTo>
                    <a:pt x="596" y="3692"/>
                  </a:lnTo>
                  <a:cubicBezTo>
                    <a:pt x="596" y="3692"/>
                    <a:pt x="1" y="6156"/>
                    <a:pt x="2072" y="7180"/>
                  </a:cubicBezTo>
                  <a:cubicBezTo>
                    <a:pt x="3370" y="7823"/>
                    <a:pt x="5513" y="6764"/>
                    <a:pt x="4430" y="4025"/>
                  </a:cubicBezTo>
                  <a:cubicBezTo>
                    <a:pt x="4430" y="4025"/>
                    <a:pt x="3870" y="3858"/>
                    <a:pt x="3501" y="3656"/>
                  </a:cubicBezTo>
                  <a:cubicBezTo>
                    <a:pt x="3501" y="3656"/>
                    <a:pt x="3311" y="3537"/>
                    <a:pt x="3608" y="1989"/>
                  </a:cubicBezTo>
                  <a:cubicBezTo>
                    <a:pt x="3608" y="1989"/>
                    <a:pt x="3787" y="1311"/>
                    <a:pt x="2823" y="656"/>
                  </a:cubicBezTo>
                  <a:cubicBezTo>
                    <a:pt x="1858" y="1"/>
                    <a:pt x="1549" y="560"/>
                    <a:pt x="1549" y="56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a:off x="919761" y="952498"/>
              <a:ext cx="397302" cy="440637"/>
            </a:xfrm>
            <a:custGeom>
              <a:avLst/>
              <a:gdLst/>
              <a:ahLst/>
              <a:cxnLst/>
              <a:rect l="l" t="t" r="r" b="b"/>
              <a:pathLst>
                <a:path w="5776" h="6406" extrusionOk="0">
                  <a:moveTo>
                    <a:pt x="4549" y="572"/>
                  </a:moveTo>
                  <a:cubicBezTo>
                    <a:pt x="4394" y="560"/>
                    <a:pt x="4287" y="405"/>
                    <a:pt x="4168" y="310"/>
                  </a:cubicBezTo>
                  <a:cubicBezTo>
                    <a:pt x="3894" y="60"/>
                    <a:pt x="3454" y="36"/>
                    <a:pt x="3144" y="238"/>
                  </a:cubicBezTo>
                  <a:cubicBezTo>
                    <a:pt x="2846" y="441"/>
                    <a:pt x="2703" y="857"/>
                    <a:pt x="2811" y="1203"/>
                  </a:cubicBezTo>
                  <a:cubicBezTo>
                    <a:pt x="2870" y="1381"/>
                    <a:pt x="2989" y="1536"/>
                    <a:pt x="3061" y="1715"/>
                  </a:cubicBezTo>
                  <a:cubicBezTo>
                    <a:pt x="3132" y="1881"/>
                    <a:pt x="3132" y="2119"/>
                    <a:pt x="2989" y="2238"/>
                  </a:cubicBezTo>
                  <a:cubicBezTo>
                    <a:pt x="2870" y="2346"/>
                    <a:pt x="2680" y="2334"/>
                    <a:pt x="2525" y="2274"/>
                  </a:cubicBezTo>
                  <a:cubicBezTo>
                    <a:pt x="2382" y="2203"/>
                    <a:pt x="2251" y="2096"/>
                    <a:pt x="2108" y="2012"/>
                  </a:cubicBezTo>
                  <a:cubicBezTo>
                    <a:pt x="1620" y="1738"/>
                    <a:pt x="965" y="1810"/>
                    <a:pt x="548" y="2191"/>
                  </a:cubicBezTo>
                  <a:cubicBezTo>
                    <a:pt x="132" y="2560"/>
                    <a:pt x="1" y="3215"/>
                    <a:pt x="227" y="3727"/>
                  </a:cubicBezTo>
                  <a:cubicBezTo>
                    <a:pt x="334" y="3953"/>
                    <a:pt x="525" y="4155"/>
                    <a:pt x="763" y="4167"/>
                  </a:cubicBezTo>
                  <a:cubicBezTo>
                    <a:pt x="906" y="4179"/>
                    <a:pt x="1060" y="4120"/>
                    <a:pt x="1191" y="4179"/>
                  </a:cubicBezTo>
                  <a:cubicBezTo>
                    <a:pt x="1406" y="4263"/>
                    <a:pt x="1406" y="4584"/>
                    <a:pt x="1275" y="4751"/>
                  </a:cubicBezTo>
                  <a:cubicBezTo>
                    <a:pt x="1132" y="4929"/>
                    <a:pt x="906" y="5013"/>
                    <a:pt x="691" y="5096"/>
                  </a:cubicBezTo>
                  <a:cubicBezTo>
                    <a:pt x="477" y="5179"/>
                    <a:pt x="263" y="5298"/>
                    <a:pt x="179" y="5513"/>
                  </a:cubicBezTo>
                  <a:cubicBezTo>
                    <a:pt x="108" y="5739"/>
                    <a:pt x="215" y="6001"/>
                    <a:pt x="406" y="6144"/>
                  </a:cubicBezTo>
                  <a:cubicBezTo>
                    <a:pt x="584" y="6287"/>
                    <a:pt x="822" y="6346"/>
                    <a:pt x="1060" y="6370"/>
                  </a:cubicBezTo>
                  <a:cubicBezTo>
                    <a:pt x="1370" y="6406"/>
                    <a:pt x="1703" y="6382"/>
                    <a:pt x="1977" y="6239"/>
                  </a:cubicBezTo>
                  <a:cubicBezTo>
                    <a:pt x="2322" y="6060"/>
                    <a:pt x="2573" y="5703"/>
                    <a:pt x="2632" y="5322"/>
                  </a:cubicBezTo>
                  <a:cubicBezTo>
                    <a:pt x="2680" y="4941"/>
                    <a:pt x="2525" y="4536"/>
                    <a:pt x="2239" y="4274"/>
                  </a:cubicBezTo>
                  <a:cubicBezTo>
                    <a:pt x="2453" y="4346"/>
                    <a:pt x="2656" y="4334"/>
                    <a:pt x="2751" y="4048"/>
                  </a:cubicBezTo>
                  <a:cubicBezTo>
                    <a:pt x="2787" y="3941"/>
                    <a:pt x="2811" y="4132"/>
                    <a:pt x="3108" y="3989"/>
                  </a:cubicBezTo>
                  <a:cubicBezTo>
                    <a:pt x="3227" y="3941"/>
                    <a:pt x="3061" y="3703"/>
                    <a:pt x="3418" y="3739"/>
                  </a:cubicBezTo>
                  <a:cubicBezTo>
                    <a:pt x="3751" y="3774"/>
                    <a:pt x="3930" y="3536"/>
                    <a:pt x="3977" y="3167"/>
                  </a:cubicBezTo>
                  <a:cubicBezTo>
                    <a:pt x="4025" y="2846"/>
                    <a:pt x="3954" y="2465"/>
                    <a:pt x="4049" y="2155"/>
                  </a:cubicBezTo>
                  <a:cubicBezTo>
                    <a:pt x="4251" y="1465"/>
                    <a:pt x="4918" y="1345"/>
                    <a:pt x="5442" y="976"/>
                  </a:cubicBezTo>
                  <a:cubicBezTo>
                    <a:pt x="5632" y="834"/>
                    <a:pt x="5775" y="655"/>
                    <a:pt x="5692" y="405"/>
                  </a:cubicBezTo>
                  <a:cubicBezTo>
                    <a:pt x="5609" y="119"/>
                    <a:pt x="5382" y="0"/>
                    <a:pt x="5132" y="179"/>
                  </a:cubicBezTo>
                  <a:cubicBezTo>
                    <a:pt x="4954" y="310"/>
                    <a:pt x="4811" y="607"/>
                    <a:pt x="4549" y="5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a:off x="1149094" y="992602"/>
              <a:ext cx="222795" cy="244118"/>
            </a:xfrm>
            <a:custGeom>
              <a:avLst/>
              <a:gdLst/>
              <a:ahLst/>
              <a:cxnLst/>
              <a:rect l="l" t="t" r="r" b="b"/>
              <a:pathLst>
                <a:path w="3239" h="3549" extrusionOk="0">
                  <a:moveTo>
                    <a:pt x="3239" y="1191"/>
                  </a:moveTo>
                  <a:cubicBezTo>
                    <a:pt x="3120" y="739"/>
                    <a:pt x="2537" y="0"/>
                    <a:pt x="1405" y="227"/>
                  </a:cubicBezTo>
                  <a:cubicBezTo>
                    <a:pt x="191" y="477"/>
                    <a:pt x="1" y="1727"/>
                    <a:pt x="286" y="2572"/>
                  </a:cubicBezTo>
                  <a:cubicBezTo>
                    <a:pt x="632" y="3549"/>
                    <a:pt x="3239" y="1191"/>
                    <a:pt x="3239" y="119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a:off x="1158931" y="1043367"/>
              <a:ext cx="239165" cy="281812"/>
            </a:xfrm>
            <a:custGeom>
              <a:avLst/>
              <a:gdLst/>
              <a:ahLst/>
              <a:cxnLst/>
              <a:rect l="l" t="t" r="r" b="b"/>
              <a:pathLst>
                <a:path w="3477" h="4097" extrusionOk="0">
                  <a:moveTo>
                    <a:pt x="417" y="1858"/>
                  </a:moveTo>
                  <a:cubicBezTo>
                    <a:pt x="191" y="1453"/>
                    <a:pt x="0" y="1584"/>
                    <a:pt x="24" y="1858"/>
                  </a:cubicBezTo>
                  <a:cubicBezTo>
                    <a:pt x="60" y="2215"/>
                    <a:pt x="191" y="2608"/>
                    <a:pt x="369" y="2715"/>
                  </a:cubicBezTo>
                  <a:cubicBezTo>
                    <a:pt x="608" y="2858"/>
                    <a:pt x="584" y="2656"/>
                    <a:pt x="679" y="2632"/>
                  </a:cubicBezTo>
                  <a:cubicBezTo>
                    <a:pt x="786" y="2608"/>
                    <a:pt x="953" y="3323"/>
                    <a:pt x="1620" y="3704"/>
                  </a:cubicBezTo>
                  <a:cubicBezTo>
                    <a:pt x="2298" y="4096"/>
                    <a:pt x="2906" y="3894"/>
                    <a:pt x="3013" y="3704"/>
                  </a:cubicBezTo>
                  <a:cubicBezTo>
                    <a:pt x="3120" y="3525"/>
                    <a:pt x="3477" y="2799"/>
                    <a:pt x="3406" y="1572"/>
                  </a:cubicBezTo>
                  <a:cubicBezTo>
                    <a:pt x="3322" y="358"/>
                    <a:pt x="2798" y="48"/>
                    <a:pt x="2536" y="84"/>
                  </a:cubicBezTo>
                  <a:cubicBezTo>
                    <a:pt x="1989" y="155"/>
                    <a:pt x="1584" y="1"/>
                    <a:pt x="1203" y="608"/>
                  </a:cubicBezTo>
                  <a:cubicBezTo>
                    <a:pt x="893" y="1120"/>
                    <a:pt x="679" y="2334"/>
                    <a:pt x="417" y="1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a:off x="986965" y="1846805"/>
              <a:ext cx="202297" cy="204016"/>
            </a:xfrm>
            <a:custGeom>
              <a:avLst/>
              <a:gdLst/>
              <a:ahLst/>
              <a:cxnLst/>
              <a:rect l="l" t="t" r="r" b="b"/>
              <a:pathLst>
                <a:path w="2941" h="2966" extrusionOk="0">
                  <a:moveTo>
                    <a:pt x="810" y="786"/>
                  </a:moveTo>
                  <a:cubicBezTo>
                    <a:pt x="393" y="870"/>
                    <a:pt x="155" y="1156"/>
                    <a:pt x="72" y="1418"/>
                  </a:cubicBezTo>
                  <a:cubicBezTo>
                    <a:pt x="0" y="1691"/>
                    <a:pt x="60" y="2037"/>
                    <a:pt x="179" y="2287"/>
                  </a:cubicBezTo>
                  <a:cubicBezTo>
                    <a:pt x="322" y="2572"/>
                    <a:pt x="453" y="2775"/>
                    <a:pt x="1024" y="2846"/>
                  </a:cubicBezTo>
                  <a:cubicBezTo>
                    <a:pt x="1607" y="2918"/>
                    <a:pt x="1905" y="2965"/>
                    <a:pt x="2048" y="2846"/>
                  </a:cubicBezTo>
                  <a:cubicBezTo>
                    <a:pt x="2191" y="2739"/>
                    <a:pt x="2131" y="2561"/>
                    <a:pt x="2393" y="2299"/>
                  </a:cubicBezTo>
                  <a:cubicBezTo>
                    <a:pt x="2655" y="2037"/>
                    <a:pt x="2941" y="1251"/>
                    <a:pt x="2822" y="1096"/>
                  </a:cubicBezTo>
                  <a:cubicBezTo>
                    <a:pt x="2715" y="941"/>
                    <a:pt x="2369" y="834"/>
                    <a:pt x="2179" y="786"/>
                  </a:cubicBezTo>
                  <a:cubicBezTo>
                    <a:pt x="2048" y="751"/>
                    <a:pt x="1905" y="727"/>
                    <a:pt x="1905" y="727"/>
                  </a:cubicBezTo>
                  <a:cubicBezTo>
                    <a:pt x="1905" y="727"/>
                    <a:pt x="2060" y="608"/>
                    <a:pt x="2131" y="453"/>
                  </a:cubicBezTo>
                  <a:cubicBezTo>
                    <a:pt x="2191" y="322"/>
                    <a:pt x="2227" y="1"/>
                    <a:pt x="2096" y="1"/>
                  </a:cubicBezTo>
                  <a:cubicBezTo>
                    <a:pt x="1965" y="1"/>
                    <a:pt x="1607" y="417"/>
                    <a:pt x="1357" y="596"/>
                  </a:cubicBezTo>
                  <a:cubicBezTo>
                    <a:pt x="1107" y="763"/>
                    <a:pt x="976" y="751"/>
                    <a:pt x="810" y="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1382486" y="1914767"/>
              <a:ext cx="195005" cy="199133"/>
            </a:xfrm>
            <a:custGeom>
              <a:avLst/>
              <a:gdLst/>
              <a:ahLst/>
              <a:cxnLst/>
              <a:rect l="l" t="t" r="r" b="b"/>
              <a:pathLst>
                <a:path w="2835" h="2895" extrusionOk="0">
                  <a:moveTo>
                    <a:pt x="1572" y="930"/>
                  </a:moveTo>
                  <a:cubicBezTo>
                    <a:pt x="1263" y="1120"/>
                    <a:pt x="275" y="1049"/>
                    <a:pt x="132" y="1203"/>
                  </a:cubicBezTo>
                  <a:cubicBezTo>
                    <a:pt x="1" y="1370"/>
                    <a:pt x="96" y="1644"/>
                    <a:pt x="298" y="1858"/>
                  </a:cubicBezTo>
                  <a:cubicBezTo>
                    <a:pt x="489" y="2061"/>
                    <a:pt x="441" y="2358"/>
                    <a:pt x="620" y="2549"/>
                  </a:cubicBezTo>
                  <a:cubicBezTo>
                    <a:pt x="810" y="2751"/>
                    <a:pt x="1049" y="2870"/>
                    <a:pt x="1132" y="2882"/>
                  </a:cubicBezTo>
                  <a:cubicBezTo>
                    <a:pt x="1215" y="2894"/>
                    <a:pt x="1680" y="2846"/>
                    <a:pt x="1894" y="2763"/>
                  </a:cubicBezTo>
                  <a:cubicBezTo>
                    <a:pt x="2096" y="2668"/>
                    <a:pt x="2501" y="1977"/>
                    <a:pt x="2644" y="1775"/>
                  </a:cubicBezTo>
                  <a:cubicBezTo>
                    <a:pt x="2787" y="1561"/>
                    <a:pt x="2834" y="1144"/>
                    <a:pt x="2561" y="930"/>
                  </a:cubicBezTo>
                  <a:cubicBezTo>
                    <a:pt x="2299" y="703"/>
                    <a:pt x="1703" y="334"/>
                    <a:pt x="1584" y="310"/>
                  </a:cubicBezTo>
                  <a:cubicBezTo>
                    <a:pt x="1477" y="287"/>
                    <a:pt x="1453" y="406"/>
                    <a:pt x="1144" y="203"/>
                  </a:cubicBezTo>
                  <a:cubicBezTo>
                    <a:pt x="822" y="1"/>
                    <a:pt x="632" y="287"/>
                    <a:pt x="918" y="608"/>
                  </a:cubicBezTo>
                  <a:cubicBezTo>
                    <a:pt x="1168" y="882"/>
                    <a:pt x="1572" y="930"/>
                    <a:pt x="1572" y="93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1027067" y="3502865"/>
              <a:ext cx="186820" cy="371026"/>
            </a:xfrm>
            <a:custGeom>
              <a:avLst/>
              <a:gdLst/>
              <a:ahLst/>
              <a:cxnLst/>
              <a:rect l="l" t="t" r="r" b="b"/>
              <a:pathLst>
                <a:path w="2716" h="5394" extrusionOk="0">
                  <a:moveTo>
                    <a:pt x="298" y="191"/>
                  </a:moveTo>
                  <a:cubicBezTo>
                    <a:pt x="0" y="631"/>
                    <a:pt x="96" y="988"/>
                    <a:pt x="167" y="2096"/>
                  </a:cubicBezTo>
                  <a:cubicBezTo>
                    <a:pt x="239" y="3203"/>
                    <a:pt x="191" y="4167"/>
                    <a:pt x="429" y="4513"/>
                  </a:cubicBezTo>
                  <a:cubicBezTo>
                    <a:pt x="667" y="4846"/>
                    <a:pt x="1394" y="5394"/>
                    <a:pt x="1917" y="5251"/>
                  </a:cubicBezTo>
                  <a:cubicBezTo>
                    <a:pt x="2453" y="5108"/>
                    <a:pt x="2715" y="4417"/>
                    <a:pt x="2644" y="4096"/>
                  </a:cubicBezTo>
                  <a:cubicBezTo>
                    <a:pt x="2572" y="3786"/>
                    <a:pt x="2036" y="2548"/>
                    <a:pt x="1989" y="1953"/>
                  </a:cubicBezTo>
                  <a:cubicBezTo>
                    <a:pt x="1941" y="1357"/>
                    <a:pt x="1691" y="0"/>
                    <a:pt x="1239" y="24"/>
                  </a:cubicBezTo>
                  <a:cubicBezTo>
                    <a:pt x="786" y="48"/>
                    <a:pt x="298" y="191"/>
                    <a:pt x="298" y="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50921" y="3138360"/>
              <a:ext cx="227747" cy="432520"/>
            </a:xfrm>
            <a:custGeom>
              <a:avLst/>
              <a:gdLst/>
              <a:ahLst/>
              <a:cxnLst/>
              <a:rect l="l" t="t" r="r" b="b"/>
              <a:pathLst>
                <a:path w="3311" h="6288" extrusionOk="0">
                  <a:moveTo>
                    <a:pt x="3024" y="275"/>
                  </a:moveTo>
                  <a:cubicBezTo>
                    <a:pt x="3167" y="977"/>
                    <a:pt x="524" y="810"/>
                    <a:pt x="786" y="1"/>
                  </a:cubicBezTo>
                  <a:cubicBezTo>
                    <a:pt x="393" y="929"/>
                    <a:pt x="0" y="2311"/>
                    <a:pt x="1536" y="5882"/>
                  </a:cubicBezTo>
                  <a:cubicBezTo>
                    <a:pt x="1536" y="5882"/>
                    <a:pt x="1905" y="6287"/>
                    <a:pt x="2346" y="5847"/>
                  </a:cubicBezTo>
                  <a:cubicBezTo>
                    <a:pt x="2358" y="2275"/>
                    <a:pt x="3310" y="1882"/>
                    <a:pt x="3024" y="275"/>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1183487" y="3668299"/>
              <a:ext cx="254780" cy="407070"/>
            </a:xfrm>
            <a:custGeom>
              <a:avLst/>
              <a:gdLst/>
              <a:ahLst/>
              <a:cxnLst/>
              <a:rect l="l" t="t" r="r" b="b"/>
              <a:pathLst>
                <a:path w="3704" h="5918" extrusionOk="0">
                  <a:moveTo>
                    <a:pt x="1132" y="203"/>
                  </a:moveTo>
                  <a:cubicBezTo>
                    <a:pt x="870" y="393"/>
                    <a:pt x="1" y="1846"/>
                    <a:pt x="227" y="2346"/>
                  </a:cubicBezTo>
                  <a:cubicBezTo>
                    <a:pt x="453" y="2846"/>
                    <a:pt x="894" y="2989"/>
                    <a:pt x="846" y="3298"/>
                  </a:cubicBezTo>
                  <a:cubicBezTo>
                    <a:pt x="810" y="3596"/>
                    <a:pt x="405" y="3989"/>
                    <a:pt x="667" y="4739"/>
                  </a:cubicBezTo>
                  <a:cubicBezTo>
                    <a:pt x="929" y="5501"/>
                    <a:pt x="1632" y="5882"/>
                    <a:pt x="2310" y="5906"/>
                  </a:cubicBezTo>
                  <a:cubicBezTo>
                    <a:pt x="2989" y="5918"/>
                    <a:pt x="3465" y="5370"/>
                    <a:pt x="3584" y="5072"/>
                  </a:cubicBezTo>
                  <a:cubicBezTo>
                    <a:pt x="3703" y="4786"/>
                    <a:pt x="3703" y="4132"/>
                    <a:pt x="3287" y="3572"/>
                  </a:cubicBezTo>
                  <a:cubicBezTo>
                    <a:pt x="2858" y="3024"/>
                    <a:pt x="2382" y="1560"/>
                    <a:pt x="2287" y="845"/>
                  </a:cubicBezTo>
                  <a:cubicBezTo>
                    <a:pt x="2203" y="119"/>
                    <a:pt x="1417" y="0"/>
                    <a:pt x="1132" y="2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1234252" y="3234181"/>
              <a:ext cx="231049" cy="502956"/>
            </a:xfrm>
            <a:custGeom>
              <a:avLst/>
              <a:gdLst/>
              <a:ahLst/>
              <a:cxnLst/>
              <a:rect l="l" t="t" r="r" b="b"/>
              <a:pathLst>
                <a:path w="3359" h="7312" extrusionOk="0">
                  <a:moveTo>
                    <a:pt x="3358" y="918"/>
                  </a:moveTo>
                  <a:cubicBezTo>
                    <a:pt x="3263" y="2180"/>
                    <a:pt x="429" y="882"/>
                    <a:pt x="1072" y="1"/>
                  </a:cubicBezTo>
                  <a:lnTo>
                    <a:pt x="1072" y="1"/>
                  </a:lnTo>
                  <a:cubicBezTo>
                    <a:pt x="965" y="156"/>
                    <a:pt x="846" y="346"/>
                    <a:pt x="715" y="572"/>
                  </a:cubicBezTo>
                  <a:cubicBezTo>
                    <a:pt x="1" y="1858"/>
                    <a:pt x="656" y="5573"/>
                    <a:pt x="501" y="6442"/>
                  </a:cubicBezTo>
                  <a:cubicBezTo>
                    <a:pt x="358" y="7311"/>
                    <a:pt x="1263" y="6835"/>
                    <a:pt x="1263" y="6835"/>
                  </a:cubicBezTo>
                  <a:cubicBezTo>
                    <a:pt x="2942" y="3513"/>
                    <a:pt x="3263" y="1965"/>
                    <a:pt x="3358" y="918"/>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6"/>
          <p:cNvSpPr/>
          <p:nvPr/>
        </p:nvSpPr>
        <p:spPr>
          <a:xfrm>
            <a:off x="8048178" y="3371002"/>
            <a:ext cx="191599" cy="445097"/>
          </a:xfrm>
          <a:custGeom>
            <a:avLst/>
            <a:gdLst/>
            <a:ahLst/>
            <a:cxnLst/>
            <a:rect l="l" t="t" r="r" b="b"/>
            <a:pathLst>
              <a:path w="2727" h="6335" extrusionOk="0">
                <a:moveTo>
                  <a:pt x="1215" y="1"/>
                </a:moveTo>
                <a:cubicBezTo>
                  <a:pt x="1072" y="144"/>
                  <a:pt x="691" y="608"/>
                  <a:pt x="667" y="941"/>
                </a:cubicBezTo>
                <a:cubicBezTo>
                  <a:pt x="631" y="1394"/>
                  <a:pt x="786" y="2287"/>
                  <a:pt x="715" y="2763"/>
                </a:cubicBezTo>
                <a:cubicBezTo>
                  <a:pt x="655" y="3180"/>
                  <a:pt x="322" y="3477"/>
                  <a:pt x="179" y="3846"/>
                </a:cubicBezTo>
                <a:cubicBezTo>
                  <a:pt x="72" y="4120"/>
                  <a:pt x="0" y="4989"/>
                  <a:pt x="298" y="5608"/>
                </a:cubicBezTo>
                <a:cubicBezTo>
                  <a:pt x="441" y="5918"/>
                  <a:pt x="762" y="6251"/>
                  <a:pt x="1072" y="6275"/>
                </a:cubicBezTo>
                <a:cubicBezTo>
                  <a:pt x="1643" y="6335"/>
                  <a:pt x="2167" y="5823"/>
                  <a:pt x="2429" y="5311"/>
                </a:cubicBezTo>
                <a:cubicBezTo>
                  <a:pt x="2596" y="5001"/>
                  <a:pt x="2727" y="3775"/>
                  <a:pt x="2429" y="2810"/>
                </a:cubicBezTo>
                <a:cubicBezTo>
                  <a:pt x="2251" y="2239"/>
                  <a:pt x="1596" y="775"/>
                  <a:pt x="1620" y="548"/>
                </a:cubicBezTo>
                <a:cubicBezTo>
                  <a:pt x="1655" y="310"/>
                  <a:pt x="1215" y="1"/>
                  <a:pt x="1215"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8027241" y="2071038"/>
            <a:ext cx="519573" cy="1344355"/>
          </a:xfrm>
          <a:custGeom>
            <a:avLst/>
            <a:gdLst/>
            <a:ahLst/>
            <a:cxnLst/>
            <a:rect l="l" t="t" r="r" b="b"/>
            <a:pathLst>
              <a:path w="7395" h="19134" extrusionOk="0">
                <a:moveTo>
                  <a:pt x="3215" y="0"/>
                </a:moveTo>
                <a:cubicBezTo>
                  <a:pt x="3299" y="1596"/>
                  <a:pt x="7394" y="4191"/>
                  <a:pt x="3811" y="12061"/>
                </a:cubicBezTo>
                <a:cubicBezTo>
                  <a:pt x="3227" y="13347"/>
                  <a:pt x="5966" y="14407"/>
                  <a:pt x="1918" y="19050"/>
                </a:cubicBezTo>
                <a:cubicBezTo>
                  <a:pt x="1918" y="19050"/>
                  <a:pt x="1548" y="19134"/>
                  <a:pt x="1513" y="18503"/>
                </a:cubicBezTo>
                <a:cubicBezTo>
                  <a:pt x="1572" y="16276"/>
                  <a:pt x="703" y="15157"/>
                  <a:pt x="2049" y="12931"/>
                </a:cubicBezTo>
                <a:cubicBezTo>
                  <a:pt x="2846" y="11311"/>
                  <a:pt x="1" y="10109"/>
                  <a:pt x="703" y="1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8041504" y="2071038"/>
            <a:ext cx="409124" cy="686862"/>
          </a:xfrm>
          <a:custGeom>
            <a:avLst/>
            <a:gdLst/>
            <a:ahLst/>
            <a:cxnLst/>
            <a:rect l="l" t="t" r="r" b="b"/>
            <a:pathLst>
              <a:path w="5823" h="9776" extrusionOk="0">
                <a:moveTo>
                  <a:pt x="3012" y="0"/>
                </a:moveTo>
                <a:cubicBezTo>
                  <a:pt x="3120" y="1381"/>
                  <a:pt x="5822" y="3251"/>
                  <a:pt x="5072" y="7989"/>
                </a:cubicBezTo>
                <a:cubicBezTo>
                  <a:pt x="4882" y="9204"/>
                  <a:pt x="2131" y="9775"/>
                  <a:pt x="691" y="7739"/>
                </a:cubicBezTo>
                <a:cubicBezTo>
                  <a:pt x="0" y="5025"/>
                  <a:pt x="500" y="1072"/>
                  <a:pt x="500" y="10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7703481" y="2665795"/>
            <a:ext cx="219914" cy="91900"/>
          </a:xfrm>
          <a:custGeom>
            <a:avLst/>
            <a:gdLst/>
            <a:ahLst/>
            <a:cxnLst/>
            <a:rect l="l" t="t" r="r" b="b"/>
            <a:pathLst>
              <a:path w="3130" h="1308" extrusionOk="0">
                <a:moveTo>
                  <a:pt x="2065" y="1"/>
                </a:moveTo>
                <a:cubicBezTo>
                  <a:pt x="2060" y="1"/>
                  <a:pt x="2054" y="1"/>
                  <a:pt x="2049" y="1"/>
                </a:cubicBezTo>
                <a:cubicBezTo>
                  <a:pt x="1061" y="1"/>
                  <a:pt x="1" y="667"/>
                  <a:pt x="72" y="1060"/>
                </a:cubicBezTo>
                <a:cubicBezTo>
                  <a:pt x="104" y="1241"/>
                  <a:pt x="698" y="1308"/>
                  <a:pt x="1321" y="1308"/>
                </a:cubicBezTo>
                <a:cubicBezTo>
                  <a:pt x="1887" y="1308"/>
                  <a:pt x="2476" y="1253"/>
                  <a:pt x="2692" y="1179"/>
                </a:cubicBezTo>
                <a:cubicBezTo>
                  <a:pt x="3130" y="1037"/>
                  <a:pt x="3026" y="1"/>
                  <a:pt x="2065"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67176" y="2122048"/>
            <a:ext cx="570581" cy="1622093"/>
          </a:xfrm>
          <a:custGeom>
            <a:avLst/>
            <a:gdLst/>
            <a:ahLst/>
            <a:cxnLst/>
            <a:rect l="l" t="t" r="r" b="b"/>
            <a:pathLst>
              <a:path w="8121" h="23087" extrusionOk="0">
                <a:moveTo>
                  <a:pt x="4334" y="1"/>
                </a:moveTo>
                <a:cubicBezTo>
                  <a:pt x="4084" y="1477"/>
                  <a:pt x="72" y="4513"/>
                  <a:pt x="3667" y="12526"/>
                </a:cubicBezTo>
                <a:cubicBezTo>
                  <a:pt x="4751" y="14967"/>
                  <a:pt x="0" y="16646"/>
                  <a:pt x="5203" y="23087"/>
                </a:cubicBezTo>
                <a:cubicBezTo>
                  <a:pt x="5203" y="23087"/>
                  <a:pt x="5418" y="22861"/>
                  <a:pt x="5763" y="23087"/>
                </a:cubicBezTo>
                <a:cubicBezTo>
                  <a:pt x="5870" y="21182"/>
                  <a:pt x="8120" y="18562"/>
                  <a:pt x="6025" y="13729"/>
                </a:cubicBezTo>
                <a:cubicBezTo>
                  <a:pt x="5644" y="12038"/>
                  <a:pt x="7513" y="9014"/>
                  <a:pt x="7739" y="3132"/>
                </a:cubicBezTo>
                <a:lnTo>
                  <a:pt x="7739" y="405"/>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7665892" y="2122048"/>
            <a:ext cx="455144" cy="618288"/>
          </a:xfrm>
          <a:custGeom>
            <a:avLst/>
            <a:gdLst/>
            <a:ahLst/>
            <a:cxnLst/>
            <a:rect l="l" t="t" r="r" b="b"/>
            <a:pathLst>
              <a:path w="6478" h="8800" extrusionOk="0">
                <a:moveTo>
                  <a:pt x="6477" y="405"/>
                </a:moveTo>
                <a:lnTo>
                  <a:pt x="6477" y="3132"/>
                </a:lnTo>
                <a:cubicBezTo>
                  <a:pt x="6394" y="5192"/>
                  <a:pt x="5977" y="6894"/>
                  <a:pt x="5668" y="8323"/>
                </a:cubicBezTo>
                <a:cubicBezTo>
                  <a:pt x="5572" y="7954"/>
                  <a:pt x="2977" y="8002"/>
                  <a:pt x="1619" y="8323"/>
                </a:cubicBezTo>
                <a:cubicBezTo>
                  <a:pt x="595" y="8561"/>
                  <a:pt x="607" y="8799"/>
                  <a:pt x="607" y="8799"/>
                </a:cubicBezTo>
                <a:cubicBezTo>
                  <a:pt x="0" y="4049"/>
                  <a:pt x="2596" y="1287"/>
                  <a:pt x="2929"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8255657" y="1332388"/>
            <a:ext cx="406595" cy="809817"/>
          </a:xfrm>
          <a:custGeom>
            <a:avLst/>
            <a:gdLst/>
            <a:ahLst/>
            <a:cxnLst/>
            <a:rect l="l" t="t" r="r" b="b"/>
            <a:pathLst>
              <a:path w="5787" h="11526" extrusionOk="0">
                <a:moveTo>
                  <a:pt x="714" y="0"/>
                </a:moveTo>
                <a:cubicBezTo>
                  <a:pt x="4655" y="857"/>
                  <a:pt x="5787" y="6203"/>
                  <a:pt x="5322" y="8465"/>
                </a:cubicBezTo>
                <a:cubicBezTo>
                  <a:pt x="4846" y="10716"/>
                  <a:pt x="1643" y="11525"/>
                  <a:pt x="1643" y="11525"/>
                </a:cubicBezTo>
                <a:cubicBezTo>
                  <a:pt x="1643" y="11525"/>
                  <a:pt x="0" y="11502"/>
                  <a:pt x="1203" y="10513"/>
                </a:cubicBezTo>
                <a:cubicBezTo>
                  <a:pt x="1953" y="9906"/>
                  <a:pt x="1774" y="9525"/>
                  <a:pt x="2667" y="8323"/>
                </a:cubicBezTo>
                <a:cubicBezTo>
                  <a:pt x="3131" y="7692"/>
                  <a:pt x="1203" y="5048"/>
                  <a:pt x="1203" y="50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7499375" y="1417684"/>
            <a:ext cx="292844" cy="790566"/>
          </a:xfrm>
          <a:custGeom>
            <a:avLst/>
            <a:gdLst/>
            <a:ahLst/>
            <a:cxnLst/>
            <a:rect l="l" t="t" r="r" b="b"/>
            <a:pathLst>
              <a:path w="4168" h="11252" extrusionOk="0">
                <a:moveTo>
                  <a:pt x="3418" y="1"/>
                </a:moveTo>
                <a:cubicBezTo>
                  <a:pt x="179" y="2560"/>
                  <a:pt x="1096" y="5727"/>
                  <a:pt x="941" y="7001"/>
                </a:cubicBezTo>
                <a:cubicBezTo>
                  <a:pt x="775" y="8275"/>
                  <a:pt x="1" y="8835"/>
                  <a:pt x="489" y="11097"/>
                </a:cubicBezTo>
                <a:cubicBezTo>
                  <a:pt x="489" y="11097"/>
                  <a:pt x="1203" y="11252"/>
                  <a:pt x="1763" y="10026"/>
                </a:cubicBezTo>
                <a:cubicBezTo>
                  <a:pt x="2096" y="9299"/>
                  <a:pt x="3025" y="9002"/>
                  <a:pt x="2977" y="7668"/>
                </a:cubicBezTo>
                <a:cubicBezTo>
                  <a:pt x="2930" y="6370"/>
                  <a:pt x="4168" y="4501"/>
                  <a:pt x="4168" y="450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7707697" y="1291356"/>
            <a:ext cx="737871" cy="940360"/>
          </a:xfrm>
          <a:custGeom>
            <a:avLst/>
            <a:gdLst/>
            <a:ahLst/>
            <a:cxnLst/>
            <a:rect l="l" t="t" r="r" b="b"/>
            <a:pathLst>
              <a:path w="10502" h="13384" extrusionOk="0">
                <a:moveTo>
                  <a:pt x="4263" y="370"/>
                </a:moveTo>
                <a:cubicBezTo>
                  <a:pt x="2036" y="703"/>
                  <a:pt x="893" y="1382"/>
                  <a:pt x="441" y="1799"/>
                </a:cubicBezTo>
                <a:cubicBezTo>
                  <a:pt x="0" y="2203"/>
                  <a:pt x="453" y="5192"/>
                  <a:pt x="1477" y="7168"/>
                </a:cubicBezTo>
                <a:cubicBezTo>
                  <a:pt x="2679" y="9502"/>
                  <a:pt x="2334" y="11824"/>
                  <a:pt x="2334" y="11824"/>
                </a:cubicBezTo>
                <a:cubicBezTo>
                  <a:pt x="2334" y="11824"/>
                  <a:pt x="5430" y="13383"/>
                  <a:pt x="7763" y="11097"/>
                </a:cubicBezTo>
                <a:cubicBezTo>
                  <a:pt x="7763" y="11097"/>
                  <a:pt x="7799" y="9573"/>
                  <a:pt x="8513" y="7740"/>
                </a:cubicBezTo>
                <a:cubicBezTo>
                  <a:pt x="9228" y="5894"/>
                  <a:pt x="10502" y="3061"/>
                  <a:pt x="8513" y="584"/>
                </a:cubicBezTo>
                <a:cubicBezTo>
                  <a:pt x="8513" y="584"/>
                  <a:pt x="6811" y="1"/>
                  <a:pt x="4263" y="3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7899297" y="1208588"/>
            <a:ext cx="201646" cy="256027"/>
          </a:xfrm>
          <a:custGeom>
            <a:avLst/>
            <a:gdLst/>
            <a:ahLst/>
            <a:cxnLst/>
            <a:rect l="l" t="t" r="r" b="b"/>
            <a:pathLst>
              <a:path w="2870" h="3644" extrusionOk="0">
                <a:moveTo>
                  <a:pt x="214" y="298"/>
                </a:moveTo>
                <a:cubicBezTo>
                  <a:pt x="405" y="1976"/>
                  <a:pt x="0" y="2846"/>
                  <a:pt x="0" y="2846"/>
                </a:cubicBezTo>
                <a:cubicBezTo>
                  <a:pt x="0" y="2846"/>
                  <a:pt x="202" y="3643"/>
                  <a:pt x="1238" y="3500"/>
                </a:cubicBezTo>
                <a:cubicBezTo>
                  <a:pt x="2274" y="3358"/>
                  <a:pt x="2869" y="2512"/>
                  <a:pt x="2869" y="2512"/>
                </a:cubicBezTo>
                <a:cubicBezTo>
                  <a:pt x="2869" y="2512"/>
                  <a:pt x="2465" y="1929"/>
                  <a:pt x="246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7872528" y="1010313"/>
            <a:ext cx="225886" cy="198344"/>
          </a:xfrm>
          <a:custGeom>
            <a:avLst/>
            <a:gdLst/>
            <a:ahLst/>
            <a:cxnLst/>
            <a:rect l="l" t="t" r="r" b="b"/>
            <a:pathLst>
              <a:path w="3215" h="2823" extrusionOk="0">
                <a:moveTo>
                  <a:pt x="250" y="2167"/>
                </a:moveTo>
                <a:cubicBezTo>
                  <a:pt x="0" y="1274"/>
                  <a:pt x="95" y="643"/>
                  <a:pt x="738" y="310"/>
                </a:cubicBezTo>
                <a:cubicBezTo>
                  <a:pt x="1369" y="0"/>
                  <a:pt x="2203" y="24"/>
                  <a:pt x="2369" y="715"/>
                </a:cubicBezTo>
                <a:cubicBezTo>
                  <a:pt x="2572" y="655"/>
                  <a:pt x="3215" y="810"/>
                  <a:pt x="3048" y="2024"/>
                </a:cubicBezTo>
                <a:cubicBezTo>
                  <a:pt x="3048" y="2024"/>
                  <a:pt x="2762" y="2620"/>
                  <a:pt x="1607" y="2727"/>
                </a:cubicBezTo>
                <a:cubicBezTo>
                  <a:pt x="679" y="2822"/>
                  <a:pt x="250" y="2167"/>
                  <a:pt x="250" y="216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7870841" y="1158352"/>
            <a:ext cx="56911" cy="76232"/>
          </a:xfrm>
          <a:custGeom>
            <a:avLst/>
            <a:gdLst/>
            <a:ahLst/>
            <a:cxnLst/>
            <a:rect l="l" t="t" r="r" b="b"/>
            <a:pathLst>
              <a:path w="810" h="1085" extrusionOk="0">
                <a:moveTo>
                  <a:pt x="691" y="405"/>
                </a:moveTo>
                <a:cubicBezTo>
                  <a:pt x="810" y="667"/>
                  <a:pt x="774" y="941"/>
                  <a:pt x="619" y="1013"/>
                </a:cubicBezTo>
                <a:cubicBezTo>
                  <a:pt x="465" y="1084"/>
                  <a:pt x="238" y="929"/>
                  <a:pt x="119" y="679"/>
                </a:cubicBezTo>
                <a:cubicBezTo>
                  <a:pt x="0" y="417"/>
                  <a:pt x="24" y="144"/>
                  <a:pt x="179" y="72"/>
                </a:cubicBezTo>
                <a:cubicBezTo>
                  <a:pt x="345" y="1"/>
                  <a:pt x="560" y="155"/>
                  <a:pt x="691" y="40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8054010" y="1149991"/>
            <a:ext cx="51079" cy="76232"/>
          </a:xfrm>
          <a:custGeom>
            <a:avLst/>
            <a:gdLst/>
            <a:ahLst/>
            <a:cxnLst/>
            <a:rect l="l" t="t" r="r" b="b"/>
            <a:pathLst>
              <a:path w="727" h="1085" extrusionOk="0">
                <a:moveTo>
                  <a:pt x="679" y="608"/>
                </a:moveTo>
                <a:cubicBezTo>
                  <a:pt x="620" y="882"/>
                  <a:pt x="441" y="1084"/>
                  <a:pt x="263" y="1048"/>
                </a:cubicBezTo>
                <a:cubicBezTo>
                  <a:pt x="96" y="1013"/>
                  <a:pt x="1" y="763"/>
                  <a:pt x="60" y="477"/>
                </a:cubicBezTo>
                <a:cubicBezTo>
                  <a:pt x="120" y="203"/>
                  <a:pt x="298" y="1"/>
                  <a:pt x="465" y="36"/>
                </a:cubicBezTo>
                <a:cubicBezTo>
                  <a:pt x="644" y="72"/>
                  <a:pt x="727" y="322"/>
                  <a:pt x="679" y="60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7884191" y="1034553"/>
            <a:ext cx="195815" cy="275279"/>
          </a:xfrm>
          <a:custGeom>
            <a:avLst/>
            <a:gdLst/>
            <a:ahLst/>
            <a:cxnLst/>
            <a:rect l="l" t="t" r="r" b="b"/>
            <a:pathLst>
              <a:path w="2787" h="3918" extrusionOk="0">
                <a:moveTo>
                  <a:pt x="1465" y="786"/>
                </a:moveTo>
                <a:cubicBezTo>
                  <a:pt x="1072" y="786"/>
                  <a:pt x="882" y="346"/>
                  <a:pt x="441" y="655"/>
                </a:cubicBezTo>
                <a:cubicBezTo>
                  <a:pt x="1" y="965"/>
                  <a:pt x="215" y="2822"/>
                  <a:pt x="894" y="3406"/>
                </a:cubicBezTo>
                <a:cubicBezTo>
                  <a:pt x="1501" y="3918"/>
                  <a:pt x="2120" y="3549"/>
                  <a:pt x="2346" y="3179"/>
                </a:cubicBezTo>
                <a:cubicBezTo>
                  <a:pt x="2549" y="2858"/>
                  <a:pt x="2787" y="2144"/>
                  <a:pt x="2632" y="1275"/>
                </a:cubicBezTo>
                <a:cubicBezTo>
                  <a:pt x="2418" y="1"/>
                  <a:pt x="1894" y="786"/>
                  <a:pt x="1465" y="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7516940" y="2100337"/>
            <a:ext cx="141433" cy="184081"/>
          </a:xfrm>
          <a:custGeom>
            <a:avLst/>
            <a:gdLst/>
            <a:ahLst/>
            <a:cxnLst/>
            <a:rect l="l" t="t" r="r" b="b"/>
            <a:pathLst>
              <a:path w="2013" h="2620" extrusionOk="0">
                <a:moveTo>
                  <a:pt x="132" y="703"/>
                </a:moveTo>
                <a:cubicBezTo>
                  <a:pt x="144" y="131"/>
                  <a:pt x="560" y="72"/>
                  <a:pt x="846" y="36"/>
                </a:cubicBezTo>
                <a:cubicBezTo>
                  <a:pt x="1132" y="0"/>
                  <a:pt x="1287" y="250"/>
                  <a:pt x="1584" y="310"/>
                </a:cubicBezTo>
                <a:cubicBezTo>
                  <a:pt x="1882" y="369"/>
                  <a:pt x="1989" y="643"/>
                  <a:pt x="1858" y="1262"/>
                </a:cubicBezTo>
                <a:cubicBezTo>
                  <a:pt x="1751" y="1774"/>
                  <a:pt x="2013" y="1917"/>
                  <a:pt x="1787" y="2262"/>
                </a:cubicBezTo>
                <a:cubicBezTo>
                  <a:pt x="1561" y="2608"/>
                  <a:pt x="560" y="2619"/>
                  <a:pt x="203" y="2036"/>
                </a:cubicBezTo>
                <a:cubicBezTo>
                  <a:pt x="1" y="1703"/>
                  <a:pt x="108" y="1310"/>
                  <a:pt x="132" y="70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680085" y="1305618"/>
            <a:ext cx="768012" cy="928626"/>
          </a:xfrm>
          <a:custGeom>
            <a:avLst/>
            <a:gdLst/>
            <a:ahLst/>
            <a:cxnLst/>
            <a:rect l="l" t="t" r="r" b="b"/>
            <a:pathLst>
              <a:path w="10931" h="13217" extrusionOk="0">
                <a:moveTo>
                  <a:pt x="6156" y="48"/>
                </a:moveTo>
                <a:cubicBezTo>
                  <a:pt x="6323" y="167"/>
                  <a:pt x="6299" y="726"/>
                  <a:pt x="5989" y="1131"/>
                </a:cubicBezTo>
                <a:cubicBezTo>
                  <a:pt x="5989" y="1131"/>
                  <a:pt x="5394" y="1977"/>
                  <a:pt x="4358" y="2119"/>
                </a:cubicBezTo>
                <a:cubicBezTo>
                  <a:pt x="3322" y="2262"/>
                  <a:pt x="3120" y="1477"/>
                  <a:pt x="3120" y="1477"/>
                </a:cubicBezTo>
                <a:cubicBezTo>
                  <a:pt x="2953" y="1012"/>
                  <a:pt x="3120" y="560"/>
                  <a:pt x="3215" y="464"/>
                </a:cubicBezTo>
                <a:cubicBezTo>
                  <a:pt x="3215" y="464"/>
                  <a:pt x="1822" y="667"/>
                  <a:pt x="846" y="1596"/>
                </a:cubicBezTo>
                <a:cubicBezTo>
                  <a:pt x="846" y="1596"/>
                  <a:pt x="1" y="2405"/>
                  <a:pt x="1596" y="6489"/>
                </a:cubicBezTo>
                <a:cubicBezTo>
                  <a:pt x="1596" y="6489"/>
                  <a:pt x="2906" y="9108"/>
                  <a:pt x="2727" y="11621"/>
                </a:cubicBezTo>
                <a:cubicBezTo>
                  <a:pt x="2727" y="11621"/>
                  <a:pt x="5823" y="13216"/>
                  <a:pt x="8156" y="10894"/>
                </a:cubicBezTo>
                <a:cubicBezTo>
                  <a:pt x="8156" y="10894"/>
                  <a:pt x="8180" y="10073"/>
                  <a:pt x="9037" y="7537"/>
                </a:cubicBezTo>
                <a:cubicBezTo>
                  <a:pt x="9907" y="5001"/>
                  <a:pt x="10931" y="3155"/>
                  <a:pt x="8906" y="381"/>
                </a:cubicBezTo>
                <a:cubicBezTo>
                  <a:pt x="8906" y="381"/>
                  <a:pt x="7775" y="0"/>
                  <a:pt x="6156" y="4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60244" y="2040053"/>
            <a:ext cx="235160" cy="202560"/>
          </a:xfrm>
          <a:custGeom>
            <a:avLst/>
            <a:gdLst/>
            <a:ahLst/>
            <a:cxnLst/>
            <a:rect l="l" t="t" r="r" b="b"/>
            <a:pathLst>
              <a:path w="3347" h="2883" extrusionOk="0">
                <a:moveTo>
                  <a:pt x="2632" y="2215"/>
                </a:moveTo>
                <a:cubicBezTo>
                  <a:pt x="3108" y="1787"/>
                  <a:pt x="3346" y="1596"/>
                  <a:pt x="3311" y="1465"/>
                </a:cubicBezTo>
                <a:cubicBezTo>
                  <a:pt x="3275" y="1334"/>
                  <a:pt x="2882" y="394"/>
                  <a:pt x="2430" y="310"/>
                </a:cubicBezTo>
                <a:cubicBezTo>
                  <a:pt x="1977" y="227"/>
                  <a:pt x="1191" y="168"/>
                  <a:pt x="882" y="84"/>
                </a:cubicBezTo>
                <a:cubicBezTo>
                  <a:pt x="584" y="1"/>
                  <a:pt x="441" y="215"/>
                  <a:pt x="227" y="298"/>
                </a:cubicBezTo>
                <a:cubicBezTo>
                  <a:pt x="1" y="370"/>
                  <a:pt x="310" y="679"/>
                  <a:pt x="656" y="691"/>
                </a:cubicBezTo>
                <a:cubicBezTo>
                  <a:pt x="656" y="691"/>
                  <a:pt x="334" y="1001"/>
                  <a:pt x="370" y="1227"/>
                </a:cubicBezTo>
                <a:cubicBezTo>
                  <a:pt x="429" y="1608"/>
                  <a:pt x="953" y="1596"/>
                  <a:pt x="1060" y="1775"/>
                </a:cubicBezTo>
                <a:cubicBezTo>
                  <a:pt x="1251" y="2096"/>
                  <a:pt x="1906" y="2882"/>
                  <a:pt x="2632"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7784632" y="3720689"/>
            <a:ext cx="290385" cy="412496"/>
          </a:xfrm>
          <a:custGeom>
            <a:avLst/>
            <a:gdLst/>
            <a:ahLst/>
            <a:cxnLst/>
            <a:rect l="l" t="t" r="r" b="b"/>
            <a:pathLst>
              <a:path w="4133" h="5871" extrusionOk="0">
                <a:moveTo>
                  <a:pt x="2108" y="334"/>
                </a:moveTo>
                <a:cubicBezTo>
                  <a:pt x="2049" y="1203"/>
                  <a:pt x="227" y="3858"/>
                  <a:pt x="72" y="4489"/>
                </a:cubicBezTo>
                <a:cubicBezTo>
                  <a:pt x="72" y="4489"/>
                  <a:pt x="1" y="5037"/>
                  <a:pt x="370" y="5346"/>
                </a:cubicBezTo>
                <a:cubicBezTo>
                  <a:pt x="989" y="5870"/>
                  <a:pt x="3549" y="5715"/>
                  <a:pt x="3906" y="5227"/>
                </a:cubicBezTo>
                <a:cubicBezTo>
                  <a:pt x="3906" y="5227"/>
                  <a:pt x="4132" y="4882"/>
                  <a:pt x="4049" y="4358"/>
                </a:cubicBezTo>
                <a:cubicBezTo>
                  <a:pt x="4025" y="4144"/>
                  <a:pt x="3632" y="3275"/>
                  <a:pt x="3656" y="3191"/>
                </a:cubicBezTo>
                <a:cubicBezTo>
                  <a:pt x="3680" y="3096"/>
                  <a:pt x="3954" y="2870"/>
                  <a:pt x="3906" y="2536"/>
                </a:cubicBezTo>
                <a:cubicBezTo>
                  <a:pt x="3847" y="2203"/>
                  <a:pt x="3775" y="1822"/>
                  <a:pt x="3656" y="1643"/>
                </a:cubicBezTo>
                <a:cubicBezTo>
                  <a:pt x="3597" y="1548"/>
                  <a:pt x="2918" y="584"/>
                  <a:pt x="2668" y="334"/>
                </a:cubicBezTo>
                <a:cubicBezTo>
                  <a:pt x="2334" y="0"/>
                  <a:pt x="2108" y="334"/>
                  <a:pt x="2108" y="334"/>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2"/>
          <p:cNvSpPr/>
          <p:nvPr/>
        </p:nvSpPr>
        <p:spPr>
          <a:xfrm>
            <a:off x="100708" y="1111619"/>
            <a:ext cx="2092234" cy="2149471"/>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txBox="1">
            <a:spLocks noGrp="1"/>
          </p:cNvSpPr>
          <p:nvPr>
            <p:ph type="title"/>
          </p:nvPr>
        </p:nvSpPr>
        <p:spPr>
          <a:xfrm>
            <a:off x="-965918" y="338382"/>
            <a:ext cx="11393586" cy="370800"/>
          </a:xfrm>
          <a:prstGeom prst="rect">
            <a:avLst/>
          </a:prstGeom>
        </p:spPr>
        <p:txBody>
          <a:bodyPr spcFirstLastPara="1" wrap="square" lIns="91425" tIns="91425" rIns="91425" bIns="91425" anchor="ctr" anchorCtr="0">
            <a:noAutofit/>
          </a:bodyPr>
          <a:lstStyle/>
          <a:p>
            <a:pPr algn="ctr"/>
            <a:r>
              <a:rPr lang="en-IN" dirty="0"/>
              <a:t>COMPONENTS </a:t>
            </a:r>
            <a:br>
              <a:rPr lang="en-IN" dirty="0"/>
            </a:br>
            <a:r>
              <a:rPr lang="en-IN" dirty="0"/>
              <a:t>OF WELLNESS</a:t>
            </a:r>
          </a:p>
        </p:txBody>
      </p:sp>
      <p:grpSp>
        <p:nvGrpSpPr>
          <p:cNvPr id="559" name="Google Shape;559;p42"/>
          <p:cNvGrpSpPr/>
          <p:nvPr/>
        </p:nvGrpSpPr>
        <p:grpSpPr>
          <a:xfrm>
            <a:off x="5906323" y="3858188"/>
            <a:ext cx="838803" cy="744789"/>
            <a:chOff x="11113323" y="-140512"/>
            <a:chExt cx="838803" cy="744789"/>
          </a:xfrm>
        </p:grpSpPr>
        <p:sp>
          <p:nvSpPr>
            <p:cNvPr id="560" name="Google Shape;560;p42"/>
            <p:cNvSpPr/>
            <p:nvPr/>
          </p:nvSpPr>
          <p:spPr>
            <a:xfrm rot="7423176">
              <a:off x="11318200" y="-70477"/>
              <a:ext cx="491837" cy="60471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rot="7423176">
              <a:off x="11146267" y="191351"/>
              <a:ext cx="139241" cy="153689"/>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42"/>
          <p:cNvGrpSpPr/>
          <p:nvPr/>
        </p:nvGrpSpPr>
        <p:grpSpPr>
          <a:xfrm>
            <a:off x="493258" y="3261090"/>
            <a:ext cx="868344" cy="684996"/>
            <a:chOff x="14333846" y="2230877"/>
            <a:chExt cx="868344" cy="684996"/>
          </a:xfrm>
        </p:grpSpPr>
        <p:sp>
          <p:nvSpPr>
            <p:cNvPr id="563" name="Google Shape;563;p42"/>
            <p:cNvSpPr/>
            <p:nvPr/>
          </p:nvSpPr>
          <p:spPr>
            <a:xfrm rot="14260992">
              <a:off x="14653921" y="2174437"/>
              <a:ext cx="491830" cy="604709"/>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42"/>
            <p:cNvSpPr/>
            <p:nvPr/>
          </p:nvSpPr>
          <p:spPr>
            <a:xfrm rot="14260992">
              <a:off x="14341069" y="2769411"/>
              <a:ext cx="139239" cy="15368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B29AA896-0B72-4B89-9919-DD1046B9A7AC}"/>
              </a:ext>
            </a:extLst>
          </p:cNvPr>
          <p:cNvSpPr txBox="1"/>
          <p:nvPr/>
        </p:nvSpPr>
        <p:spPr>
          <a:xfrm>
            <a:off x="366482" y="1740753"/>
            <a:ext cx="1897295" cy="707886"/>
          </a:xfrm>
          <a:prstGeom prst="rect">
            <a:avLst/>
          </a:prstGeom>
          <a:noFill/>
        </p:spPr>
        <p:txBody>
          <a:bodyPr wrap="square">
            <a:spAutoFit/>
          </a:bodyPr>
          <a:lstStyle/>
          <a:p>
            <a:r>
              <a:rPr lang="en-US" sz="2000" b="1" dirty="0">
                <a:solidFill>
                  <a:schemeClr val="dk1"/>
                </a:solidFill>
                <a:latin typeface="Work Sans"/>
                <a:sym typeface="Work Sans"/>
              </a:rPr>
              <a:t>PHYSICAL</a:t>
            </a:r>
          </a:p>
          <a:p>
            <a:r>
              <a:rPr lang="en-US" sz="1800" b="1" dirty="0"/>
              <a:t> </a:t>
            </a:r>
            <a:r>
              <a:rPr lang="en-US" sz="2000" b="1" dirty="0">
                <a:solidFill>
                  <a:schemeClr val="dk1"/>
                </a:solidFill>
                <a:latin typeface="Work Sans"/>
              </a:rPr>
              <a:t>WELLNESS</a:t>
            </a:r>
          </a:p>
        </p:txBody>
      </p:sp>
      <p:sp>
        <p:nvSpPr>
          <p:cNvPr id="29" name="Google Shape;552;p42">
            <a:extLst>
              <a:ext uri="{FF2B5EF4-FFF2-40B4-BE49-F238E27FC236}">
                <a16:creationId xmlns:a16="http://schemas.microsoft.com/office/drawing/2014/main" id="{4B78BC76-9E29-4066-8F1F-A91E30C8EA9A}"/>
              </a:ext>
            </a:extLst>
          </p:cNvPr>
          <p:cNvSpPr/>
          <p:nvPr/>
        </p:nvSpPr>
        <p:spPr>
          <a:xfrm>
            <a:off x="3225436" y="1091995"/>
            <a:ext cx="2092234" cy="2274292"/>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TextBox 29">
            <a:extLst>
              <a:ext uri="{FF2B5EF4-FFF2-40B4-BE49-F238E27FC236}">
                <a16:creationId xmlns:a16="http://schemas.microsoft.com/office/drawing/2014/main" id="{8A1F6A2C-3CB2-40F0-A1BB-156B0C7AB8CF}"/>
              </a:ext>
            </a:extLst>
          </p:cNvPr>
          <p:cNvSpPr txBox="1"/>
          <p:nvPr/>
        </p:nvSpPr>
        <p:spPr>
          <a:xfrm>
            <a:off x="3574613" y="1729869"/>
            <a:ext cx="1994774" cy="707886"/>
          </a:xfrm>
          <a:prstGeom prst="rect">
            <a:avLst/>
          </a:prstGeom>
          <a:noFill/>
        </p:spPr>
        <p:txBody>
          <a:bodyPr wrap="square">
            <a:spAutoFit/>
          </a:bodyPr>
          <a:lstStyle>
            <a:defPPr marR="0" lvl="0" algn="l" rtl="0">
              <a:lnSpc>
                <a:spcPct val="100000"/>
              </a:lnSpc>
              <a:spcBef>
                <a:spcPts val="0"/>
              </a:spcBef>
              <a:spcAft>
                <a:spcPts val="0"/>
              </a:spcAft>
            </a:defPPr>
            <a:lvl1pPr>
              <a:defRPr sz="2400" b="1">
                <a:solidFill>
                  <a:schemeClr val="dk1"/>
                </a:solidFill>
                <a:latin typeface="Work Sans"/>
              </a:defRPr>
            </a:lvl1pPr>
          </a:lstStyle>
          <a:p>
            <a:r>
              <a:rPr lang="en-US" sz="2000" dirty="0">
                <a:sym typeface="Work Sans"/>
              </a:rPr>
              <a:t>MENTAL</a:t>
            </a:r>
          </a:p>
          <a:p>
            <a:r>
              <a:rPr lang="en-US" sz="2000" dirty="0"/>
              <a:t> WELLNESS</a:t>
            </a:r>
          </a:p>
        </p:txBody>
      </p:sp>
      <p:sp>
        <p:nvSpPr>
          <p:cNvPr id="32" name="Google Shape;552;p42">
            <a:extLst>
              <a:ext uri="{FF2B5EF4-FFF2-40B4-BE49-F238E27FC236}">
                <a16:creationId xmlns:a16="http://schemas.microsoft.com/office/drawing/2014/main" id="{8395A543-AE01-4936-94DD-FAAABD5135CA}"/>
              </a:ext>
            </a:extLst>
          </p:cNvPr>
          <p:cNvSpPr/>
          <p:nvPr/>
        </p:nvSpPr>
        <p:spPr>
          <a:xfrm>
            <a:off x="6221796" y="1111619"/>
            <a:ext cx="1994774" cy="2149471"/>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TextBox 32">
            <a:extLst>
              <a:ext uri="{FF2B5EF4-FFF2-40B4-BE49-F238E27FC236}">
                <a16:creationId xmlns:a16="http://schemas.microsoft.com/office/drawing/2014/main" id="{8AB099CC-4BB4-41CF-B787-1FCEB5D50520}"/>
              </a:ext>
            </a:extLst>
          </p:cNvPr>
          <p:cNvSpPr txBox="1"/>
          <p:nvPr/>
        </p:nvSpPr>
        <p:spPr>
          <a:xfrm>
            <a:off x="6357118" y="1740753"/>
            <a:ext cx="2908671" cy="707886"/>
          </a:xfrm>
          <a:prstGeom prst="rect">
            <a:avLst/>
          </a:prstGeom>
          <a:noFill/>
        </p:spPr>
        <p:txBody>
          <a:bodyPr wrap="square">
            <a:spAutoFit/>
          </a:bodyPr>
          <a:lstStyle>
            <a:defPPr marR="0" lvl="0" algn="l" rtl="0">
              <a:lnSpc>
                <a:spcPct val="100000"/>
              </a:lnSpc>
              <a:spcBef>
                <a:spcPts val="0"/>
              </a:spcBef>
              <a:spcAft>
                <a:spcPts val="0"/>
              </a:spcAft>
            </a:defPPr>
            <a:lvl1pPr>
              <a:defRPr sz="2400" b="1">
                <a:solidFill>
                  <a:schemeClr val="dk1"/>
                </a:solidFill>
                <a:latin typeface="Work Sans"/>
              </a:defRPr>
            </a:lvl1pPr>
          </a:lstStyle>
          <a:p>
            <a:r>
              <a:rPr lang="en-US" sz="2000" dirty="0"/>
              <a:t>EMOTIONAL</a:t>
            </a:r>
          </a:p>
          <a:p>
            <a:r>
              <a:rPr lang="en-US" sz="2000" dirty="0"/>
              <a:t>WELLNESS</a:t>
            </a:r>
          </a:p>
        </p:txBody>
      </p:sp>
      <p:sp>
        <p:nvSpPr>
          <p:cNvPr id="15" name="Google Shape;552;p42">
            <a:extLst>
              <a:ext uri="{FF2B5EF4-FFF2-40B4-BE49-F238E27FC236}">
                <a16:creationId xmlns:a16="http://schemas.microsoft.com/office/drawing/2014/main" id="{50B77C7C-D435-4370-9682-99A0C69AFEE8}"/>
              </a:ext>
            </a:extLst>
          </p:cNvPr>
          <p:cNvSpPr/>
          <p:nvPr/>
        </p:nvSpPr>
        <p:spPr>
          <a:xfrm>
            <a:off x="1520178" y="3001626"/>
            <a:ext cx="2092234" cy="2274292"/>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2;p42">
            <a:extLst>
              <a:ext uri="{FF2B5EF4-FFF2-40B4-BE49-F238E27FC236}">
                <a16:creationId xmlns:a16="http://schemas.microsoft.com/office/drawing/2014/main" id="{F6121FC5-899D-44F5-8698-D0F91B9BCBCF}"/>
              </a:ext>
            </a:extLst>
          </p:cNvPr>
          <p:cNvSpPr/>
          <p:nvPr/>
        </p:nvSpPr>
        <p:spPr>
          <a:xfrm>
            <a:off x="4930694" y="3001626"/>
            <a:ext cx="2092234" cy="2274292"/>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a16="http://schemas.microsoft.com/office/drawing/2014/main" id="{C9E4D5C9-8882-4127-94DB-3A4EFD1D0B94}"/>
              </a:ext>
            </a:extLst>
          </p:cNvPr>
          <p:cNvSpPr txBox="1"/>
          <p:nvPr/>
        </p:nvSpPr>
        <p:spPr>
          <a:xfrm>
            <a:off x="1868319" y="3639500"/>
            <a:ext cx="1994774" cy="707886"/>
          </a:xfrm>
          <a:prstGeom prst="rect">
            <a:avLst/>
          </a:prstGeom>
          <a:noFill/>
        </p:spPr>
        <p:txBody>
          <a:bodyPr wrap="square">
            <a:spAutoFit/>
          </a:bodyPr>
          <a:lstStyle>
            <a:defPPr marR="0" lvl="0" algn="l" rtl="0">
              <a:lnSpc>
                <a:spcPct val="100000"/>
              </a:lnSpc>
              <a:spcBef>
                <a:spcPts val="0"/>
              </a:spcBef>
              <a:spcAft>
                <a:spcPts val="0"/>
              </a:spcAft>
            </a:defPPr>
            <a:lvl1pPr>
              <a:defRPr sz="2400" b="1">
                <a:solidFill>
                  <a:schemeClr val="dk1"/>
                </a:solidFill>
                <a:latin typeface="Work Sans"/>
              </a:defRPr>
            </a:lvl1pPr>
          </a:lstStyle>
          <a:p>
            <a:r>
              <a:rPr lang="en-US" sz="2000" dirty="0">
                <a:sym typeface="Work Sans"/>
              </a:rPr>
              <a:t>SOCIAL</a:t>
            </a:r>
          </a:p>
          <a:p>
            <a:r>
              <a:rPr lang="en-US" sz="2000" dirty="0"/>
              <a:t> WELLNESS</a:t>
            </a:r>
          </a:p>
        </p:txBody>
      </p:sp>
      <p:sp>
        <p:nvSpPr>
          <p:cNvPr id="18" name="TextBox 17">
            <a:extLst>
              <a:ext uri="{FF2B5EF4-FFF2-40B4-BE49-F238E27FC236}">
                <a16:creationId xmlns:a16="http://schemas.microsoft.com/office/drawing/2014/main" id="{D80E6AFD-5780-41BD-9FF3-3877448FD9B9}"/>
              </a:ext>
            </a:extLst>
          </p:cNvPr>
          <p:cNvSpPr txBox="1"/>
          <p:nvPr/>
        </p:nvSpPr>
        <p:spPr>
          <a:xfrm>
            <a:off x="5280907" y="3564796"/>
            <a:ext cx="1994774" cy="707886"/>
          </a:xfrm>
          <a:prstGeom prst="rect">
            <a:avLst/>
          </a:prstGeom>
          <a:noFill/>
        </p:spPr>
        <p:txBody>
          <a:bodyPr wrap="square">
            <a:spAutoFit/>
          </a:bodyPr>
          <a:lstStyle>
            <a:defPPr marR="0" lvl="0" algn="l" rtl="0">
              <a:lnSpc>
                <a:spcPct val="100000"/>
              </a:lnSpc>
              <a:spcBef>
                <a:spcPts val="0"/>
              </a:spcBef>
              <a:spcAft>
                <a:spcPts val="0"/>
              </a:spcAft>
            </a:defPPr>
            <a:lvl1pPr>
              <a:defRPr sz="2400" b="1">
                <a:solidFill>
                  <a:schemeClr val="dk1"/>
                </a:solidFill>
                <a:latin typeface="Work Sans"/>
              </a:defRPr>
            </a:lvl1pPr>
          </a:lstStyle>
          <a:p>
            <a:r>
              <a:rPr lang="en-US" sz="2000" dirty="0">
                <a:sym typeface="Work Sans"/>
              </a:rPr>
              <a:t>SPIRITUAL</a:t>
            </a:r>
          </a:p>
          <a:p>
            <a:r>
              <a:rPr lang="en-US" sz="2000" dirty="0"/>
              <a:t> WELLNESS</a:t>
            </a:r>
          </a:p>
        </p:txBody>
      </p:sp>
    </p:spTree>
    <p:extLst>
      <p:ext uri="{BB962C8B-B14F-4D97-AF65-F5344CB8AC3E}">
        <p14:creationId xmlns:p14="http://schemas.microsoft.com/office/powerpoint/2010/main" val="354578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grpSp>
        <p:nvGrpSpPr>
          <p:cNvPr id="778" name="Google Shape;778;p52"/>
          <p:cNvGrpSpPr/>
          <p:nvPr/>
        </p:nvGrpSpPr>
        <p:grpSpPr>
          <a:xfrm>
            <a:off x="7820282" y="646239"/>
            <a:ext cx="1404727" cy="3966008"/>
            <a:chOff x="7066300" y="728200"/>
            <a:chExt cx="1404727" cy="3966008"/>
          </a:xfrm>
        </p:grpSpPr>
        <p:sp>
          <p:nvSpPr>
            <p:cNvPr id="779" name="Google Shape;779;p52"/>
            <p:cNvSpPr/>
            <p:nvPr/>
          </p:nvSpPr>
          <p:spPr>
            <a:xfrm>
              <a:off x="7605484" y="4100244"/>
              <a:ext cx="233333" cy="437288"/>
            </a:xfrm>
            <a:custGeom>
              <a:avLst/>
              <a:gdLst/>
              <a:ahLst/>
              <a:cxnLst/>
              <a:rect l="l" t="t" r="r" b="b"/>
              <a:pathLst>
                <a:path w="1525" h="2858" extrusionOk="0">
                  <a:moveTo>
                    <a:pt x="584" y="131"/>
                  </a:moveTo>
                  <a:cubicBezTo>
                    <a:pt x="465" y="227"/>
                    <a:pt x="346" y="465"/>
                    <a:pt x="334" y="679"/>
                  </a:cubicBezTo>
                  <a:cubicBezTo>
                    <a:pt x="322" y="881"/>
                    <a:pt x="227" y="1703"/>
                    <a:pt x="108" y="1917"/>
                  </a:cubicBezTo>
                  <a:cubicBezTo>
                    <a:pt x="1" y="2132"/>
                    <a:pt x="1" y="2572"/>
                    <a:pt x="584" y="2715"/>
                  </a:cubicBezTo>
                  <a:cubicBezTo>
                    <a:pt x="1180" y="2858"/>
                    <a:pt x="1311" y="2334"/>
                    <a:pt x="1287" y="2227"/>
                  </a:cubicBezTo>
                  <a:cubicBezTo>
                    <a:pt x="1251" y="2108"/>
                    <a:pt x="1311" y="1441"/>
                    <a:pt x="1418" y="1048"/>
                  </a:cubicBezTo>
                  <a:cubicBezTo>
                    <a:pt x="1525" y="667"/>
                    <a:pt x="1144" y="0"/>
                    <a:pt x="977" y="24"/>
                  </a:cubicBezTo>
                  <a:cubicBezTo>
                    <a:pt x="810" y="60"/>
                    <a:pt x="584" y="131"/>
                    <a:pt x="584" y="13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2"/>
            <p:cNvSpPr/>
            <p:nvPr/>
          </p:nvSpPr>
          <p:spPr>
            <a:xfrm>
              <a:off x="7445289" y="2659257"/>
              <a:ext cx="417245" cy="1472061"/>
            </a:xfrm>
            <a:custGeom>
              <a:avLst/>
              <a:gdLst/>
              <a:ahLst/>
              <a:cxnLst/>
              <a:rect l="l" t="t" r="r" b="b"/>
              <a:pathLst>
                <a:path w="2727" h="9621" extrusionOk="0">
                  <a:moveTo>
                    <a:pt x="155" y="1894"/>
                  </a:moveTo>
                  <a:cubicBezTo>
                    <a:pt x="238" y="3680"/>
                    <a:pt x="512" y="4239"/>
                    <a:pt x="834" y="4954"/>
                  </a:cubicBezTo>
                  <a:cubicBezTo>
                    <a:pt x="1155" y="5668"/>
                    <a:pt x="0" y="5680"/>
                    <a:pt x="1631" y="9549"/>
                  </a:cubicBezTo>
                  <a:cubicBezTo>
                    <a:pt x="1631" y="9549"/>
                    <a:pt x="1965" y="9621"/>
                    <a:pt x="2024" y="9442"/>
                  </a:cubicBezTo>
                  <a:cubicBezTo>
                    <a:pt x="2084" y="9276"/>
                    <a:pt x="2048" y="8585"/>
                    <a:pt x="2393" y="7621"/>
                  </a:cubicBezTo>
                  <a:cubicBezTo>
                    <a:pt x="2727" y="6644"/>
                    <a:pt x="1810" y="5549"/>
                    <a:pt x="1834" y="5037"/>
                  </a:cubicBezTo>
                  <a:cubicBezTo>
                    <a:pt x="1846" y="4513"/>
                    <a:pt x="2286" y="3787"/>
                    <a:pt x="2322" y="1894"/>
                  </a:cubicBezTo>
                  <a:cubicBezTo>
                    <a:pt x="2369" y="1"/>
                    <a:pt x="155" y="1894"/>
                    <a:pt x="155" y="189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2"/>
            <p:cNvSpPr/>
            <p:nvPr/>
          </p:nvSpPr>
          <p:spPr>
            <a:xfrm>
              <a:off x="7773175" y="4204133"/>
              <a:ext cx="258731" cy="490075"/>
            </a:xfrm>
            <a:custGeom>
              <a:avLst/>
              <a:gdLst/>
              <a:ahLst/>
              <a:cxnLst/>
              <a:rect l="l" t="t" r="r" b="b"/>
              <a:pathLst>
                <a:path w="1691" h="3203" extrusionOk="0">
                  <a:moveTo>
                    <a:pt x="822" y="250"/>
                  </a:moveTo>
                  <a:cubicBezTo>
                    <a:pt x="822" y="250"/>
                    <a:pt x="941" y="310"/>
                    <a:pt x="1012" y="619"/>
                  </a:cubicBezTo>
                  <a:cubicBezTo>
                    <a:pt x="1072" y="917"/>
                    <a:pt x="1131" y="1322"/>
                    <a:pt x="1262" y="1584"/>
                  </a:cubicBezTo>
                  <a:cubicBezTo>
                    <a:pt x="1393" y="1857"/>
                    <a:pt x="1691" y="2131"/>
                    <a:pt x="1643" y="2631"/>
                  </a:cubicBezTo>
                  <a:cubicBezTo>
                    <a:pt x="1596" y="3143"/>
                    <a:pt x="905" y="3203"/>
                    <a:pt x="596" y="3060"/>
                  </a:cubicBezTo>
                  <a:cubicBezTo>
                    <a:pt x="286" y="2905"/>
                    <a:pt x="0" y="2524"/>
                    <a:pt x="60" y="2107"/>
                  </a:cubicBezTo>
                  <a:cubicBezTo>
                    <a:pt x="107" y="1691"/>
                    <a:pt x="143" y="1750"/>
                    <a:pt x="95" y="1322"/>
                  </a:cubicBezTo>
                  <a:cubicBezTo>
                    <a:pt x="60" y="881"/>
                    <a:pt x="310" y="0"/>
                    <a:pt x="572" y="11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2"/>
            <p:cNvSpPr/>
            <p:nvPr/>
          </p:nvSpPr>
          <p:spPr>
            <a:xfrm>
              <a:off x="7656587" y="2970772"/>
              <a:ext cx="459168" cy="1280805"/>
            </a:xfrm>
            <a:custGeom>
              <a:avLst/>
              <a:gdLst/>
              <a:ahLst/>
              <a:cxnLst/>
              <a:rect l="l" t="t" r="r" b="b"/>
              <a:pathLst>
                <a:path w="3001" h="8371" extrusionOk="0">
                  <a:moveTo>
                    <a:pt x="715" y="358"/>
                  </a:moveTo>
                  <a:cubicBezTo>
                    <a:pt x="715" y="1727"/>
                    <a:pt x="1489" y="3060"/>
                    <a:pt x="1322" y="3370"/>
                  </a:cubicBezTo>
                  <a:cubicBezTo>
                    <a:pt x="0" y="5918"/>
                    <a:pt x="1453" y="6001"/>
                    <a:pt x="1334" y="8192"/>
                  </a:cubicBezTo>
                  <a:cubicBezTo>
                    <a:pt x="1334" y="8192"/>
                    <a:pt x="1274" y="8371"/>
                    <a:pt x="1584" y="8311"/>
                  </a:cubicBezTo>
                  <a:cubicBezTo>
                    <a:pt x="1584" y="8311"/>
                    <a:pt x="1834" y="7466"/>
                    <a:pt x="2274" y="6347"/>
                  </a:cubicBezTo>
                  <a:cubicBezTo>
                    <a:pt x="2703" y="5215"/>
                    <a:pt x="2536" y="4656"/>
                    <a:pt x="2334" y="4061"/>
                  </a:cubicBezTo>
                  <a:cubicBezTo>
                    <a:pt x="2131" y="3465"/>
                    <a:pt x="2989" y="1894"/>
                    <a:pt x="3001"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2"/>
            <p:cNvSpPr/>
            <p:nvPr/>
          </p:nvSpPr>
          <p:spPr>
            <a:xfrm>
              <a:off x="7765831" y="2550012"/>
              <a:ext cx="379146" cy="552042"/>
            </a:xfrm>
            <a:custGeom>
              <a:avLst/>
              <a:gdLst/>
              <a:ahLst/>
              <a:cxnLst/>
              <a:rect l="l" t="t" r="r" b="b"/>
              <a:pathLst>
                <a:path w="2478" h="3608" extrusionOk="0">
                  <a:moveTo>
                    <a:pt x="1" y="1203"/>
                  </a:moveTo>
                  <a:lnTo>
                    <a:pt x="1" y="3370"/>
                  </a:lnTo>
                  <a:cubicBezTo>
                    <a:pt x="1" y="3608"/>
                    <a:pt x="346" y="3227"/>
                    <a:pt x="1310" y="3370"/>
                  </a:cubicBezTo>
                  <a:cubicBezTo>
                    <a:pt x="2275" y="3513"/>
                    <a:pt x="2441" y="3274"/>
                    <a:pt x="2441" y="3274"/>
                  </a:cubicBezTo>
                  <a:cubicBezTo>
                    <a:pt x="2441" y="3274"/>
                    <a:pt x="2477" y="1084"/>
                    <a:pt x="2227" y="0"/>
                  </a:cubicBezTo>
                  <a:cubicBezTo>
                    <a:pt x="2215" y="0"/>
                    <a:pt x="263" y="84"/>
                    <a:pt x="1" y="1203"/>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2"/>
            <p:cNvSpPr/>
            <p:nvPr/>
          </p:nvSpPr>
          <p:spPr>
            <a:xfrm>
              <a:off x="7405202" y="2349578"/>
              <a:ext cx="699692" cy="845506"/>
            </a:xfrm>
            <a:custGeom>
              <a:avLst/>
              <a:gdLst/>
              <a:ahLst/>
              <a:cxnLst/>
              <a:rect l="l" t="t" r="r" b="b"/>
              <a:pathLst>
                <a:path w="4573" h="5526" extrusionOk="0">
                  <a:moveTo>
                    <a:pt x="4572" y="1310"/>
                  </a:moveTo>
                  <a:cubicBezTo>
                    <a:pt x="4572" y="1310"/>
                    <a:pt x="2751" y="1679"/>
                    <a:pt x="2358" y="2513"/>
                  </a:cubicBezTo>
                  <a:lnTo>
                    <a:pt x="2358" y="4418"/>
                  </a:lnTo>
                  <a:cubicBezTo>
                    <a:pt x="2358" y="4418"/>
                    <a:pt x="1786" y="4620"/>
                    <a:pt x="1238" y="5073"/>
                  </a:cubicBezTo>
                  <a:cubicBezTo>
                    <a:pt x="679" y="5525"/>
                    <a:pt x="0" y="4858"/>
                    <a:pt x="0" y="4858"/>
                  </a:cubicBezTo>
                  <a:cubicBezTo>
                    <a:pt x="0" y="4858"/>
                    <a:pt x="179" y="2822"/>
                    <a:pt x="286" y="2346"/>
                  </a:cubicBezTo>
                  <a:cubicBezTo>
                    <a:pt x="655" y="810"/>
                    <a:pt x="786" y="334"/>
                    <a:pt x="822" y="12"/>
                  </a:cubicBezTo>
                  <a:lnTo>
                    <a:pt x="4286" y="1"/>
                  </a:lnTo>
                  <a:cubicBezTo>
                    <a:pt x="4286" y="1"/>
                    <a:pt x="4346" y="489"/>
                    <a:pt x="4572" y="131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2"/>
            <p:cNvSpPr/>
            <p:nvPr/>
          </p:nvSpPr>
          <p:spPr>
            <a:xfrm>
              <a:off x="8142985" y="1384126"/>
              <a:ext cx="328043" cy="583102"/>
            </a:xfrm>
            <a:custGeom>
              <a:avLst/>
              <a:gdLst/>
              <a:ahLst/>
              <a:cxnLst/>
              <a:rect l="l" t="t" r="r" b="b"/>
              <a:pathLst>
                <a:path w="2144" h="3811" extrusionOk="0">
                  <a:moveTo>
                    <a:pt x="1107" y="0"/>
                  </a:moveTo>
                  <a:cubicBezTo>
                    <a:pt x="2060" y="691"/>
                    <a:pt x="2143" y="2405"/>
                    <a:pt x="1858" y="3417"/>
                  </a:cubicBezTo>
                  <a:cubicBezTo>
                    <a:pt x="1858" y="3417"/>
                    <a:pt x="1155" y="3810"/>
                    <a:pt x="500" y="3370"/>
                  </a:cubicBezTo>
                  <a:cubicBezTo>
                    <a:pt x="500" y="3370"/>
                    <a:pt x="596" y="3108"/>
                    <a:pt x="345" y="2584"/>
                  </a:cubicBezTo>
                  <a:cubicBezTo>
                    <a:pt x="95" y="2060"/>
                    <a:pt x="0" y="1393"/>
                    <a:pt x="274" y="774"/>
                  </a:cubicBezTo>
                  <a:cubicBezTo>
                    <a:pt x="548" y="155"/>
                    <a:pt x="1107" y="0"/>
                    <a:pt x="1107" y="0"/>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2"/>
            <p:cNvSpPr/>
            <p:nvPr/>
          </p:nvSpPr>
          <p:spPr>
            <a:xfrm>
              <a:off x="7068136" y="1282073"/>
              <a:ext cx="331715" cy="610490"/>
            </a:xfrm>
            <a:custGeom>
              <a:avLst/>
              <a:gdLst/>
              <a:ahLst/>
              <a:cxnLst/>
              <a:rect l="l" t="t" r="r" b="b"/>
              <a:pathLst>
                <a:path w="2168" h="3990" extrusionOk="0">
                  <a:moveTo>
                    <a:pt x="1501" y="334"/>
                  </a:moveTo>
                  <a:cubicBezTo>
                    <a:pt x="763" y="810"/>
                    <a:pt x="1" y="1977"/>
                    <a:pt x="12" y="3227"/>
                  </a:cubicBezTo>
                  <a:cubicBezTo>
                    <a:pt x="12" y="3227"/>
                    <a:pt x="48" y="3989"/>
                    <a:pt x="1501" y="3418"/>
                  </a:cubicBezTo>
                  <a:cubicBezTo>
                    <a:pt x="1501" y="3418"/>
                    <a:pt x="1763" y="2894"/>
                    <a:pt x="1977" y="2536"/>
                  </a:cubicBezTo>
                  <a:cubicBezTo>
                    <a:pt x="2167" y="2179"/>
                    <a:pt x="2013" y="0"/>
                    <a:pt x="1501" y="334"/>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2"/>
            <p:cNvSpPr/>
            <p:nvPr/>
          </p:nvSpPr>
          <p:spPr>
            <a:xfrm>
              <a:off x="7297641" y="956022"/>
              <a:ext cx="1014882" cy="1464717"/>
            </a:xfrm>
            <a:custGeom>
              <a:avLst/>
              <a:gdLst/>
              <a:ahLst/>
              <a:cxnLst/>
              <a:rect l="l" t="t" r="r" b="b"/>
              <a:pathLst>
                <a:path w="6633" h="9573" extrusionOk="0">
                  <a:moveTo>
                    <a:pt x="1" y="2465"/>
                  </a:moveTo>
                  <a:cubicBezTo>
                    <a:pt x="1" y="2465"/>
                    <a:pt x="2918" y="0"/>
                    <a:pt x="6632" y="2798"/>
                  </a:cubicBezTo>
                  <a:cubicBezTo>
                    <a:pt x="6632" y="2798"/>
                    <a:pt x="6049" y="3167"/>
                    <a:pt x="5859" y="4048"/>
                  </a:cubicBezTo>
                  <a:cubicBezTo>
                    <a:pt x="5680" y="4929"/>
                    <a:pt x="5882" y="5072"/>
                    <a:pt x="5870" y="5382"/>
                  </a:cubicBezTo>
                  <a:cubicBezTo>
                    <a:pt x="5859" y="5691"/>
                    <a:pt x="4989" y="9109"/>
                    <a:pt x="4989" y="9109"/>
                  </a:cubicBezTo>
                  <a:cubicBezTo>
                    <a:pt x="4989" y="9109"/>
                    <a:pt x="4096" y="9573"/>
                    <a:pt x="2799" y="9549"/>
                  </a:cubicBezTo>
                  <a:cubicBezTo>
                    <a:pt x="1513" y="9525"/>
                    <a:pt x="1513" y="9287"/>
                    <a:pt x="1525" y="9109"/>
                  </a:cubicBezTo>
                  <a:cubicBezTo>
                    <a:pt x="1560" y="8739"/>
                    <a:pt x="1572" y="7823"/>
                    <a:pt x="1275" y="7084"/>
                  </a:cubicBezTo>
                  <a:cubicBezTo>
                    <a:pt x="965" y="6346"/>
                    <a:pt x="286" y="5287"/>
                    <a:pt x="346" y="4775"/>
                  </a:cubicBezTo>
                  <a:cubicBezTo>
                    <a:pt x="394" y="4251"/>
                    <a:pt x="596" y="3584"/>
                    <a:pt x="1" y="2465"/>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2"/>
            <p:cNvSpPr/>
            <p:nvPr/>
          </p:nvSpPr>
          <p:spPr>
            <a:xfrm>
              <a:off x="7609156" y="1227450"/>
              <a:ext cx="377310" cy="224152"/>
            </a:xfrm>
            <a:custGeom>
              <a:avLst/>
              <a:gdLst/>
              <a:ahLst/>
              <a:cxnLst/>
              <a:rect l="l" t="t" r="r" b="b"/>
              <a:pathLst>
                <a:path w="2466" h="1465" extrusionOk="0">
                  <a:moveTo>
                    <a:pt x="489" y="0"/>
                  </a:moveTo>
                  <a:cubicBezTo>
                    <a:pt x="36" y="96"/>
                    <a:pt x="1" y="548"/>
                    <a:pt x="215" y="846"/>
                  </a:cubicBezTo>
                  <a:cubicBezTo>
                    <a:pt x="477" y="1191"/>
                    <a:pt x="1108" y="1465"/>
                    <a:pt x="1763" y="1346"/>
                  </a:cubicBezTo>
                  <a:cubicBezTo>
                    <a:pt x="2465" y="1215"/>
                    <a:pt x="2441" y="631"/>
                    <a:pt x="2072" y="369"/>
                  </a:cubicBezTo>
                  <a:cubicBezTo>
                    <a:pt x="1763" y="143"/>
                    <a:pt x="489" y="0"/>
                    <a:pt x="489" y="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2"/>
            <p:cNvSpPr/>
            <p:nvPr/>
          </p:nvSpPr>
          <p:spPr>
            <a:xfrm>
              <a:off x="7640215" y="895892"/>
              <a:ext cx="295147" cy="533834"/>
            </a:xfrm>
            <a:custGeom>
              <a:avLst/>
              <a:gdLst/>
              <a:ahLst/>
              <a:cxnLst/>
              <a:rect l="l" t="t" r="r" b="b"/>
              <a:pathLst>
                <a:path w="1929" h="3489" extrusionOk="0">
                  <a:moveTo>
                    <a:pt x="405" y="762"/>
                  </a:moveTo>
                  <a:cubicBezTo>
                    <a:pt x="405" y="1405"/>
                    <a:pt x="333" y="2024"/>
                    <a:pt x="167" y="2513"/>
                  </a:cubicBezTo>
                  <a:cubicBezTo>
                    <a:pt x="0" y="2989"/>
                    <a:pt x="1536" y="3489"/>
                    <a:pt x="1810" y="2953"/>
                  </a:cubicBezTo>
                  <a:cubicBezTo>
                    <a:pt x="1917" y="2727"/>
                    <a:pt x="1810" y="1893"/>
                    <a:pt x="1869" y="953"/>
                  </a:cubicBezTo>
                  <a:cubicBezTo>
                    <a:pt x="1929" y="0"/>
                    <a:pt x="405" y="762"/>
                    <a:pt x="405" y="76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2"/>
            <p:cNvSpPr/>
            <p:nvPr/>
          </p:nvSpPr>
          <p:spPr>
            <a:xfrm>
              <a:off x="7634707" y="915935"/>
              <a:ext cx="72983" cy="122251"/>
            </a:xfrm>
            <a:custGeom>
              <a:avLst/>
              <a:gdLst/>
              <a:ahLst/>
              <a:cxnLst/>
              <a:rect l="l" t="t" r="r" b="b"/>
              <a:pathLst>
                <a:path w="477" h="799" extrusionOk="0">
                  <a:moveTo>
                    <a:pt x="429" y="346"/>
                  </a:moveTo>
                  <a:cubicBezTo>
                    <a:pt x="477" y="560"/>
                    <a:pt x="441" y="739"/>
                    <a:pt x="346" y="774"/>
                  </a:cubicBezTo>
                  <a:cubicBezTo>
                    <a:pt x="238" y="798"/>
                    <a:pt x="108" y="655"/>
                    <a:pt x="60" y="441"/>
                  </a:cubicBezTo>
                  <a:cubicBezTo>
                    <a:pt x="0" y="238"/>
                    <a:pt x="48" y="48"/>
                    <a:pt x="143" y="24"/>
                  </a:cubicBezTo>
                  <a:cubicBezTo>
                    <a:pt x="250" y="0"/>
                    <a:pt x="381" y="143"/>
                    <a:pt x="429" y="34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2"/>
            <p:cNvSpPr/>
            <p:nvPr/>
          </p:nvSpPr>
          <p:spPr>
            <a:xfrm>
              <a:off x="7920671" y="892220"/>
              <a:ext cx="67628" cy="122251"/>
            </a:xfrm>
            <a:custGeom>
              <a:avLst/>
              <a:gdLst/>
              <a:ahLst/>
              <a:cxnLst/>
              <a:rect l="l" t="t" r="r" b="b"/>
              <a:pathLst>
                <a:path w="442" h="799" extrusionOk="0">
                  <a:moveTo>
                    <a:pt x="417" y="429"/>
                  </a:moveTo>
                  <a:cubicBezTo>
                    <a:pt x="382" y="643"/>
                    <a:pt x="274" y="798"/>
                    <a:pt x="167" y="786"/>
                  </a:cubicBezTo>
                  <a:cubicBezTo>
                    <a:pt x="60" y="774"/>
                    <a:pt x="1" y="584"/>
                    <a:pt x="36" y="370"/>
                  </a:cubicBezTo>
                  <a:cubicBezTo>
                    <a:pt x="60" y="167"/>
                    <a:pt x="167" y="1"/>
                    <a:pt x="274" y="24"/>
                  </a:cubicBezTo>
                  <a:cubicBezTo>
                    <a:pt x="382" y="36"/>
                    <a:pt x="441" y="215"/>
                    <a:pt x="417" y="42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2"/>
            <p:cNvSpPr/>
            <p:nvPr/>
          </p:nvSpPr>
          <p:spPr>
            <a:xfrm>
              <a:off x="7669286" y="728200"/>
              <a:ext cx="300808" cy="413726"/>
            </a:xfrm>
            <a:custGeom>
              <a:avLst/>
              <a:gdLst/>
              <a:ahLst/>
              <a:cxnLst/>
              <a:rect l="l" t="t" r="r" b="b"/>
              <a:pathLst>
                <a:path w="1966" h="2704" extrusionOk="0">
                  <a:moveTo>
                    <a:pt x="132" y="1882"/>
                  </a:moveTo>
                  <a:cubicBezTo>
                    <a:pt x="1" y="1096"/>
                    <a:pt x="1" y="787"/>
                    <a:pt x="251" y="465"/>
                  </a:cubicBezTo>
                  <a:cubicBezTo>
                    <a:pt x="501" y="144"/>
                    <a:pt x="1370" y="1"/>
                    <a:pt x="1691" y="584"/>
                  </a:cubicBezTo>
                  <a:cubicBezTo>
                    <a:pt x="1965" y="1096"/>
                    <a:pt x="1775" y="1906"/>
                    <a:pt x="1751" y="2025"/>
                  </a:cubicBezTo>
                  <a:cubicBezTo>
                    <a:pt x="1727" y="2132"/>
                    <a:pt x="1572" y="2418"/>
                    <a:pt x="1286" y="2561"/>
                  </a:cubicBezTo>
                  <a:cubicBezTo>
                    <a:pt x="1013" y="2704"/>
                    <a:pt x="251" y="2597"/>
                    <a:pt x="132" y="188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2"/>
            <p:cNvSpPr/>
            <p:nvPr/>
          </p:nvSpPr>
          <p:spPr>
            <a:xfrm>
              <a:off x="7674794" y="999781"/>
              <a:ext cx="275256" cy="187737"/>
            </a:xfrm>
            <a:custGeom>
              <a:avLst/>
              <a:gdLst/>
              <a:ahLst/>
              <a:cxnLst/>
              <a:rect l="l" t="t" r="r" b="b"/>
              <a:pathLst>
                <a:path w="1799" h="1227" extrusionOk="0">
                  <a:moveTo>
                    <a:pt x="846" y="107"/>
                  </a:moveTo>
                  <a:cubicBezTo>
                    <a:pt x="643" y="119"/>
                    <a:pt x="548" y="286"/>
                    <a:pt x="453" y="441"/>
                  </a:cubicBezTo>
                  <a:cubicBezTo>
                    <a:pt x="346" y="583"/>
                    <a:pt x="119" y="202"/>
                    <a:pt x="96" y="107"/>
                  </a:cubicBezTo>
                  <a:cubicBezTo>
                    <a:pt x="72" y="0"/>
                    <a:pt x="0" y="452"/>
                    <a:pt x="179" y="726"/>
                  </a:cubicBezTo>
                  <a:cubicBezTo>
                    <a:pt x="346" y="1000"/>
                    <a:pt x="691" y="1107"/>
                    <a:pt x="810" y="1167"/>
                  </a:cubicBezTo>
                  <a:cubicBezTo>
                    <a:pt x="929" y="1226"/>
                    <a:pt x="1000" y="1107"/>
                    <a:pt x="1215" y="1048"/>
                  </a:cubicBezTo>
                  <a:cubicBezTo>
                    <a:pt x="1429" y="976"/>
                    <a:pt x="1584" y="929"/>
                    <a:pt x="1655" y="714"/>
                  </a:cubicBezTo>
                  <a:cubicBezTo>
                    <a:pt x="1727" y="488"/>
                    <a:pt x="1798" y="36"/>
                    <a:pt x="1751" y="36"/>
                  </a:cubicBezTo>
                  <a:cubicBezTo>
                    <a:pt x="1691" y="36"/>
                    <a:pt x="1667" y="286"/>
                    <a:pt x="1572" y="393"/>
                  </a:cubicBezTo>
                  <a:cubicBezTo>
                    <a:pt x="1405" y="560"/>
                    <a:pt x="1298" y="464"/>
                    <a:pt x="1274" y="417"/>
                  </a:cubicBezTo>
                  <a:cubicBezTo>
                    <a:pt x="1215" y="298"/>
                    <a:pt x="1143" y="83"/>
                    <a:pt x="846" y="10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2"/>
            <p:cNvSpPr/>
            <p:nvPr/>
          </p:nvSpPr>
          <p:spPr>
            <a:xfrm>
              <a:off x="7778530" y="1054403"/>
              <a:ext cx="62120" cy="38404"/>
            </a:xfrm>
            <a:custGeom>
              <a:avLst/>
              <a:gdLst/>
              <a:ahLst/>
              <a:cxnLst/>
              <a:rect l="l" t="t" r="r" b="b"/>
              <a:pathLst>
                <a:path w="406" h="251" extrusionOk="0">
                  <a:moveTo>
                    <a:pt x="37" y="131"/>
                  </a:moveTo>
                  <a:cubicBezTo>
                    <a:pt x="60" y="12"/>
                    <a:pt x="346" y="0"/>
                    <a:pt x="370" y="119"/>
                  </a:cubicBezTo>
                  <a:cubicBezTo>
                    <a:pt x="406" y="226"/>
                    <a:pt x="1" y="250"/>
                    <a:pt x="37" y="13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2"/>
            <p:cNvSpPr/>
            <p:nvPr/>
          </p:nvSpPr>
          <p:spPr>
            <a:xfrm>
              <a:off x="7066300" y="1733892"/>
              <a:ext cx="457485" cy="338906"/>
            </a:xfrm>
            <a:custGeom>
              <a:avLst/>
              <a:gdLst/>
              <a:ahLst/>
              <a:cxnLst/>
              <a:rect l="l" t="t" r="r" b="b"/>
              <a:pathLst>
                <a:path w="2990" h="2215" extrusionOk="0">
                  <a:moveTo>
                    <a:pt x="2275" y="274"/>
                  </a:moveTo>
                  <a:cubicBezTo>
                    <a:pt x="1929" y="476"/>
                    <a:pt x="1572" y="536"/>
                    <a:pt x="1513" y="465"/>
                  </a:cubicBezTo>
                  <a:cubicBezTo>
                    <a:pt x="1453" y="405"/>
                    <a:pt x="1191" y="203"/>
                    <a:pt x="655" y="381"/>
                  </a:cubicBezTo>
                  <a:cubicBezTo>
                    <a:pt x="120" y="572"/>
                    <a:pt x="24" y="274"/>
                    <a:pt x="24" y="274"/>
                  </a:cubicBezTo>
                  <a:cubicBezTo>
                    <a:pt x="24" y="274"/>
                    <a:pt x="1" y="1500"/>
                    <a:pt x="429" y="1858"/>
                  </a:cubicBezTo>
                  <a:cubicBezTo>
                    <a:pt x="858" y="2215"/>
                    <a:pt x="1858" y="2024"/>
                    <a:pt x="2418" y="1012"/>
                  </a:cubicBezTo>
                  <a:cubicBezTo>
                    <a:pt x="2989" y="0"/>
                    <a:pt x="2275" y="274"/>
                    <a:pt x="2275" y="274"/>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2"/>
            <p:cNvSpPr/>
            <p:nvPr/>
          </p:nvSpPr>
          <p:spPr>
            <a:xfrm>
              <a:off x="7396022" y="1633675"/>
              <a:ext cx="216961" cy="273420"/>
            </a:xfrm>
            <a:custGeom>
              <a:avLst/>
              <a:gdLst/>
              <a:ahLst/>
              <a:cxnLst/>
              <a:rect l="l" t="t" r="r" b="b"/>
              <a:pathLst>
                <a:path w="1418" h="1787" extrusionOk="0">
                  <a:moveTo>
                    <a:pt x="1167" y="929"/>
                  </a:moveTo>
                  <a:cubicBezTo>
                    <a:pt x="1203" y="739"/>
                    <a:pt x="1417" y="619"/>
                    <a:pt x="1191" y="465"/>
                  </a:cubicBezTo>
                  <a:cubicBezTo>
                    <a:pt x="1144" y="429"/>
                    <a:pt x="1072" y="405"/>
                    <a:pt x="1001" y="381"/>
                  </a:cubicBezTo>
                  <a:cubicBezTo>
                    <a:pt x="1120" y="298"/>
                    <a:pt x="1227" y="143"/>
                    <a:pt x="1084" y="72"/>
                  </a:cubicBezTo>
                  <a:cubicBezTo>
                    <a:pt x="941" y="0"/>
                    <a:pt x="596" y="334"/>
                    <a:pt x="596" y="334"/>
                  </a:cubicBezTo>
                  <a:cubicBezTo>
                    <a:pt x="536" y="334"/>
                    <a:pt x="501" y="334"/>
                    <a:pt x="489" y="346"/>
                  </a:cubicBezTo>
                  <a:cubicBezTo>
                    <a:pt x="417" y="369"/>
                    <a:pt x="179" y="703"/>
                    <a:pt x="120" y="786"/>
                  </a:cubicBezTo>
                  <a:cubicBezTo>
                    <a:pt x="1" y="989"/>
                    <a:pt x="72" y="1334"/>
                    <a:pt x="215" y="1560"/>
                  </a:cubicBezTo>
                  <a:cubicBezTo>
                    <a:pt x="370" y="1786"/>
                    <a:pt x="596" y="1691"/>
                    <a:pt x="822" y="1584"/>
                  </a:cubicBezTo>
                  <a:cubicBezTo>
                    <a:pt x="1060" y="1489"/>
                    <a:pt x="1191" y="1215"/>
                    <a:pt x="1191" y="1143"/>
                  </a:cubicBezTo>
                  <a:cubicBezTo>
                    <a:pt x="1191" y="1060"/>
                    <a:pt x="1156" y="1036"/>
                    <a:pt x="1167" y="92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2"/>
            <p:cNvSpPr/>
            <p:nvPr/>
          </p:nvSpPr>
          <p:spPr>
            <a:xfrm>
              <a:off x="8091881" y="1843136"/>
              <a:ext cx="335387" cy="207781"/>
            </a:xfrm>
            <a:custGeom>
              <a:avLst/>
              <a:gdLst/>
              <a:ahLst/>
              <a:cxnLst/>
              <a:rect l="l" t="t" r="r" b="b"/>
              <a:pathLst>
                <a:path w="2192" h="1358" extrusionOk="0">
                  <a:moveTo>
                    <a:pt x="2192" y="417"/>
                  </a:moveTo>
                  <a:cubicBezTo>
                    <a:pt x="1846" y="346"/>
                    <a:pt x="1537" y="1"/>
                    <a:pt x="1120" y="143"/>
                  </a:cubicBezTo>
                  <a:cubicBezTo>
                    <a:pt x="715" y="298"/>
                    <a:pt x="846" y="703"/>
                    <a:pt x="156" y="572"/>
                  </a:cubicBezTo>
                  <a:cubicBezTo>
                    <a:pt x="156" y="572"/>
                    <a:pt x="1" y="905"/>
                    <a:pt x="156" y="1132"/>
                  </a:cubicBezTo>
                  <a:cubicBezTo>
                    <a:pt x="322" y="1358"/>
                    <a:pt x="1584" y="1358"/>
                    <a:pt x="1930" y="965"/>
                  </a:cubicBezTo>
                  <a:cubicBezTo>
                    <a:pt x="2144" y="727"/>
                    <a:pt x="2192" y="417"/>
                    <a:pt x="2192" y="417"/>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2"/>
            <p:cNvSpPr/>
            <p:nvPr/>
          </p:nvSpPr>
          <p:spPr>
            <a:xfrm>
              <a:off x="7907971" y="1826765"/>
              <a:ext cx="240524" cy="238841"/>
            </a:xfrm>
            <a:custGeom>
              <a:avLst/>
              <a:gdLst/>
              <a:ahLst/>
              <a:cxnLst/>
              <a:rect l="l" t="t" r="r" b="b"/>
              <a:pathLst>
                <a:path w="1572" h="1561" extrusionOk="0">
                  <a:moveTo>
                    <a:pt x="560" y="215"/>
                  </a:moveTo>
                  <a:cubicBezTo>
                    <a:pt x="560" y="215"/>
                    <a:pt x="203" y="0"/>
                    <a:pt x="107" y="143"/>
                  </a:cubicBezTo>
                  <a:cubicBezTo>
                    <a:pt x="0" y="298"/>
                    <a:pt x="250" y="381"/>
                    <a:pt x="262" y="441"/>
                  </a:cubicBezTo>
                  <a:cubicBezTo>
                    <a:pt x="274" y="489"/>
                    <a:pt x="36" y="584"/>
                    <a:pt x="179" y="810"/>
                  </a:cubicBezTo>
                  <a:cubicBezTo>
                    <a:pt x="334" y="1024"/>
                    <a:pt x="334" y="1179"/>
                    <a:pt x="560" y="1322"/>
                  </a:cubicBezTo>
                  <a:cubicBezTo>
                    <a:pt x="786" y="1465"/>
                    <a:pt x="774" y="1524"/>
                    <a:pt x="989" y="1548"/>
                  </a:cubicBezTo>
                  <a:cubicBezTo>
                    <a:pt x="1215" y="1560"/>
                    <a:pt x="1572" y="1477"/>
                    <a:pt x="1524" y="1203"/>
                  </a:cubicBezTo>
                  <a:cubicBezTo>
                    <a:pt x="1489" y="929"/>
                    <a:pt x="1381" y="584"/>
                    <a:pt x="1346" y="524"/>
                  </a:cubicBezTo>
                  <a:cubicBezTo>
                    <a:pt x="1298" y="465"/>
                    <a:pt x="965" y="215"/>
                    <a:pt x="858" y="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52"/>
          <p:cNvGrpSpPr/>
          <p:nvPr/>
        </p:nvGrpSpPr>
        <p:grpSpPr>
          <a:xfrm>
            <a:off x="5494623" y="3787050"/>
            <a:ext cx="651752" cy="645274"/>
            <a:chOff x="10701623" y="-211650"/>
            <a:chExt cx="651752" cy="645274"/>
          </a:xfrm>
        </p:grpSpPr>
        <p:sp>
          <p:nvSpPr>
            <p:cNvPr id="800" name="Google Shape;800;p52"/>
            <p:cNvSpPr/>
            <p:nvPr/>
          </p:nvSpPr>
          <p:spPr>
            <a:xfrm rot="4184723">
              <a:off x="10810219" y="-182495"/>
              <a:ext cx="434559" cy="534346"/>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2"/>
            <p:cNvSpPr/>
            <p:nvPr/>
          </p:nvSpPr>
          <p:spPr>
            <a:xfrm rot="4184723">
              <a:off x="10810949" y="284508"/>
              <a:ext cx="123025" cy="135804"/>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52"/>
          <p:cNvGrpSpPr/>
          <p:nvPr/>
        </p:nvGrpSpPr>
        <p:grpSpPr>
          <a:xfrm>
            <a:off x="6827402" y="2084714"/>
            <a:ext cx="1017052" cy="2731181"/>
            <a:chOff x="5882112" y="539508"/>
            <a:chExt cx="1017052" cy="2731181"/>
          </a:xfrm>
        </p:grpSpPr>
        <p:sp>
          <p:nvSpPr>
            <p:cNvPr id="803" name="Google Shape;803;p52"/>
            <p:cNvSpPr/>
            <p:nvPr/>
          </p:nvSpPr>
          <p:spPr>
            <a:xfrm>
              <a:off x="6362092" y="2604103"/>
              <a:ext cx="167574" cy="389270"/>
            </a:xfrm>
            <a:custGeom>
              <a:avLst/>
              <a:gdLst/>
              <a:ahLst/>
              <a:cxnLst/>
              <a:rect l="l" t="t" r="r" b="b"/>
              <a:pathLst>
                <a:path w="2727" h="6335" extrusionOk="0">
                  <a:moveTo>
                    <a:pt x="1215" y="1"/>
                  </a:moveTo>
                  <a:cubicBezTo>
                    <a:pt x="1072" y="144"/>
                    <a:pt x="691" y="608"/>
                    <a:pt x="667" y="941"/>
                  </a:cubicBezTo>
                  <a:cubicBezTo>
                    <a:pt x="631" y="1394"/>
                    <a:pt x="786" y="2287"/>
                    <a:pt x="715" y="2763"/>
                  </a:cubicBezTo>
                  <a:cubicBezTo>
                    <a:pt x="655" y="3180"/>
                    <a:pt x="322" y="3477"/>
                    <a:pt x="179" y="3846"/>
                  </a:cubicBezTo>
                  <a:cubicBezTo>
                    <a:pt x="72" y="4120"/>
                    <a:pt x="0" y="4989"/>
                    <a:pt x="298" y="5608"/>
                  </a:cubicBezTo>
                  <a:cubicBezTo>
                    <a:pt x="441" y="5918"/>
                    <a:pt x="762" y="6251"/>
                    <a:pt x="1072" y="6275"/>
                  </a:cubicBezTo>
                  <a:cubicBezTo>
                    <a:pt x="1643" y="6335"/>
                    <a:pt x="2167" y="5823"/>
                    <a:pt x="2429" y="5311"/>
                  </a:cubicBezTo>
                  <a:cubicBezTo>
                    <a:pt x="2596" y="5001"/>
                    <a:pt x="2727" y="3775"/>
                    <a:pt x="2429" y="2810"/>
                  </a:cubicBezTo>
                  <a:cubicBezTo>
                    <a:pt x="2251" y="2239"/>
                    <a:pt x="1596" y="775"/>
                    <a:pt x="1620" y="548"/>
                  </a:cubicBezTo>
                  <a:cubicBezTo>
                    <a:pt x="1655" y="310"/>
                    <a:pt x="1215" y="1"/>
                    <a:pt x="1215"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2"/>
            <p:cNvSpPr/>
            <p:nvPr/>
          </p:nvSpPr>
          <p:spPr>
            <a:xfrm>
              <a:off x="6343780" y="1467190"/>
              <a:ext cx="454423" cy="1175736"/>
            </a:xfrm>
            <a:custGeom>
              <a:avLst/>
              <a:gdLst/>
              <a:ahLst/>
              <a:cxnLst/>
              <a:rect l="l" t="t" r="r" b="b"/>
              <a:pathLst>
                <a:path w="7395" h="19134" extrusionOk="0">
                  <a:moveTo>
                    <a:pt x="3215" y="0"/>
                  </a:moveTo>
                  <a:cubicBezTo>
                    <a:pt x="3299" y="1596"/>
                    <a:pt x="7394" y="4191"/>
                    <a:pt x="3811" y="12061"/>
                  </a:cubicBezTo>
                  <a:cubicBezTo>
                    <a:pt x="3227" y="13347"/>
                    <a:pt x="5966" y="14407"/>
                    <a:pt x="1918" y="19050"/>
                  </a:cubicBezTo>
                  <a:cubicBezTo>
                    <a:pt x="1918" y="19050"/>
                    <a:pt x="1548" y="19134"/>
                    <a:pt x="1513" y="18503"/>
                  </a:cubicBezTo>
                  <a:cubicBezTo>
                    <a:pt x="1572" y="16276"/>
                    <a:pt x="703" y="15157"/>
                    <a:pt x="2049" y="12931"/>
                  </a:cubicBezTo>
                  <a:cubicBezTo>
                    <a:pt x="2846" y="11311"/>
                    <a:pt x="1" y="10109"/>
                    <a:pt x="703" y="1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2"/>
            <p:cNvSpPr/>
            <p:nvPr/>
          </p:nvSpPr>
          <p:spPr>
            <a:xfrm>
              <a:off x="6356255" y="1467190"/>
              <a:ext cx="357823" cy="600711"/>
            </a:xfrm>
            <a:custGeom>
              <a:avLst/>
              <a:gdLst/>
              <a:ahLst/>
              <a:cxnLst/>
              <a:rect l="l" t="t" r="r" b="b"/>
              <a:pathLst>
                <a:path w="5823" h="9776" extrusionOk="0">
                  <a:moveTo>
                    <a:pt x="3012" y="0"/>
                  </a:moveTo>
                  <a:cubicBezTo>
                    <a:pt x="3120" y="1381"/>
                    <a:pt x="5822" y="3251"/>
                    <a:pt x="5072" y="7989"/>
                  </a:cubicBezTo>
                  <a:cubicBezTo>
                    <a:pt x="4882" y="9204"/>
                    <a:pt x="2131" y="9775"/>
                    <a:pt x="691" y="7739"/>
                  </a:cubicBezTo>
                  <a:cubicBezTo>
                    <a:pt x="0" y="5025"/>
                    <a:pt x="500" y="1072"/>
                    <a:pt x="500" y="10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2"/>
            <p:cNvSpPr/>
            <p:nvPr/>
          </p:nvSpPr>
          <p:spPr>
            <a:xfrm>
              <a:off x="6060622" y="1987348"/>
              <a:ext cx="192339" cy="80373"/>
            </a:xfrm>
            <a:custGeom>
              <a:avLst/>
              <a:gdLst/>
              <a:ahLst/>
              <a:cxnLst/>
              <a:rect l="l" t="t" r="r" b="b"/>
              <a:pathLst>
                <a:path w="3130" h="1308" extrusionOk="0">
                  <a:moveTo>
                    <a:pt x="2065" y="1"/>
                  </a:moveTo>
                  <a:cubicBezTo>
                    <a:pt x="2060" y="1"/>
                    <a:pt x="2054" y="1"/>
                    <a:pt x="2049" y="1"/>
                  </a:cubicBezTo>
                  <a:cubicBezTo>
                    <a:pt x="1061" y="1"/>
                    <a:pt x="1" y="667"/>
                    <a:pt x="72" y="1060"/>
                  </a:cubicBezTo>
                  <a:cubicBezTo>
                    <a:pt x="104" y="1241"/>
                    <a:pt x="698" y="1308"/>
                    <a:pt x="1321" y="1308"/>
                  </a:cubicBezTo>
                  <a:cubicBezTo>
                    <a:pt x="1887" y="1308"/>
                    <a:pt x="2476" y="1253"/>
                    <a:pt x="2692" y="1179"/>
                  </a:cubicBezTo>
                  <a:cubicBezTo>
                    <a:pt x="3130" y="1037"/>
                    <a:pt x="3026" y="1"/>
                    <a:pt x="2065"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2"/>
            <p:cNvSpPr/>
            <p:nvPr/>
          </p:nvSpPr>
          <p:spPr>
            <a:xfrm>
              <a:off x="5941410" y="1511801"/>
              <a:ext cx="499035" cy="1418638"/>
            </a:xfrm>
            <a:custGeom>
              <a:avLst/>
              <a:gdLst/>
              <a:ahLst/>
              <a:cxnLst/>
              <a:rect l="l" t="t" r="r" b="b"/>
              <a:pathLst>
                <a:path w="8121" h="23087" extrusionOk="0">
                  <a:moveTo>
                    <a:pt x="4334" y="1"/>
                  </a:moveTo>
                  <a:cubicBezTo>
                    <a:pt x="4084" y="1477"/>
                    <a:pt x="72" y="4513"/>
                    <a:pt x="3667" y="12526"/>
                  </a:cubicBezTo>
                  <a:cubicBezTo>
                    <a:pt x="4751" y="14967"/>
                    <a:pt x="0" y="16646"/>
                    <a:pt x="5203" y="23087"/>
                  </a:cubicBezTo>
                  <a:cubicBezTo>
                    <a:pt x="5203" y="23087"/>
                    <a:pt x="5418" y="22861"/>
                    <a:pt x="5763" y="23087"/>
                  </a:cubicBezTo>
                  <a:cubicBezTo>
                    <a:pt x="5870" y="21182"/>
                    <a:pt x="8120" y="18562"/>
                    <a:pt x="6025" y="13729"/>
                  </a:cubicBezTo>
                  <a:cubicBezTo>
                    <a:pt x="5644" y="12038"/>
                    <a:pt x="7513" y="9014"/>
                    <a:pt x="7739" y="3132"/>
                  </a:cubicBezTo>
                  <a:lnTo>
                    <a:pt x="7739" y="405"/>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2"/>
            <p:cNvSpPr/>
            <p:nvPr/>
          </p:nvSpPr>
          <p:spPr>
            <a:xfrm>
              <a:off x="6027746" y="1511801"/>
              <a:ext cx="398073" cy="540738"/>
            </a:xfrm>
            <a:custGeom>
              <a:avLst/>
              <a:gdLst/>
              <a:ahLst/>
              <a:cxnLst/>
              <a:rect l="l" t="t" r="r" b="b"/>
              <a:pathLst>
                <a:path w="6478" h="8800" extrusionOk="0">
                  <a:moveTo>
                    <a:pt x="6477" y="405"/>
                  </a:moveTo>
                  <a:lnTo>
                    <a:pt x="6477" y="3132"/>
                  </a:lnTo>
                  <a:cubicBezTo>
                    <a:pt x="6394" y="5192"/>
                    <a:pt x="5977" y="6894"/>
                    <a:pt x="5668" y="8323"/>
                  </a:cubicBezTo>
                  <a:cubicBezTo>
                    <a:pt x="5572" y="7954"/>
                    <a:pt x="2977" y="8002"/>
                    <a:pt x="1619" y="8323"/>
                  </a:cubicBezTo>
                  <a:cubicBezTo>
                    <a:pt x="595" y="8561"/>
                    <a:pt x="607" y="8799"/>
                    <a:pt x="607" y="8799"/>
                  </a:cubicBezTo>
                  <a:cubicBezTo>
                    <a:pt x="0" y="4049"/>
                    <a:pt x="2596" y="1287"/>
                    <a:pt x="2929" y="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2"/>
            <p:cNvSpPr/>
            <p:nvPr/>
          </p:nvSpPr>
          <p:spPr>
            <a:xfrm>
              <a:off x="6543552" y="821186"/>
              <a:ext cx="355611" cy="708244"/>
            </a:xfrm>
            <a:custGeom>
              <a:avLst/>
              <a:gdLst/>
              <a:ahLst/>
              <a:cxnLst/>
              <a:rect l="l" t="t" r="r" b="b"/>
              <a:pathLst>
                <a:path w="5787" h="11526" extrusionOk="0">
                  <a:moveTo>
                    <a:pt x="714" y="0"/>
                  </a:moveTo>
                  <a:cubicBezTo>
                    <a:pt x="4655" y="857"/>
                    <a:pt x="5787" y="6203"/>
                    <a:pt x="5322" y="8465"/>
                  </a:cubicBezTo>
                  <a:cubicBezTo>
                    <a:pt x="4846" y="10716"/>
                    <a:pt x="1643" y="11525"/>
                    <a:pt x="1643" y="11525"/>
                  </a:cubicBezTo>
                  <a:cubicBezTo>
                    <a:pt x="1643" y="11525"/>
                    <a:pt x="0" y="11502"/>
                    <a:pt x="1203" y="10513"/>
                  </a:cubicBezTo>
                  <a:cubicBezTo>
                    <a:pt x="1953" y="9906"/>
                    <a:pt x="1774" y="9525"/>
                    <a:pt x="2667" y="8323"/>
                  </a:cubicBezTo>
                  <a:cubicBezTo>
                    <a:pt x="3131" y="7692"/>
                    <a:pt x="1203" y="5048"/>
                    <a:pt x="1203" y="50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2"/>
            <p:cNvSpPr/>
            <p:nvPr/>
          </p:nvSpPr>
          <p:spPr>
            <a:xfrm>
              <a:off x="5882112" y="895784"/>
              <a:ext cx="256124" cy="691407"/>
            </a:xfrm>
            <a:custGeom>
              <a:avLst/>
              <a:gdLst/>
              <a:ahLst/>
              <a:cxnLst/>
              <a:rect l="l" t="t" r="r" b="b"/>
              <a:pathLst>
                <a:path w="4168" h="11252" extrusionOk="0">
                  <a:moveTo>
                    <a:pt x="3418" y="1"/>
                  </a:moveTo>
                  <a:cubicBezTo>
                    <a:pt x="179" y="2560"/>
                    <a:pt x="1096" y="5727"/>
                    <a:pt x="941" y="7001"/>
                  </a:cubicBezTo>
                  <a:cubicBezTo>
                    <a:pt x="775" y="8275"/>
                    <a:pt x="1" y="8835"/>
                    <a:pt x="489" y="11097"/>
                  </a:cubicBezTo>
                  <a:cubicBezTo>
                    <a:pt x="489" y="11097"/>
                    <a:pt x="1203" y="11252"/>
                    <a:pt x="1763" y="10026"/>
                  </a:cubicBezTo>
                  <a:cubicBezTo>
                    <a:pt x="2096" y="9299"/>
                    <a:pt x="3025" y="9002"/>
                    <a:pt x="2977" y="7668"/>
                  </a:cubicBezTo>
                  <a:cubicBezTo>
                    <a:pt x="2930" y="6370"/>
                    <a:pt x="4168" y="4501"/>
                    <a:pt x="4168" y="450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2"/>
            <p:cNvSpPr/>
            <p:nvPr/>
          </p:nvSpPr>
          <p:spPr>
            <a:xfrm>
              <a:off x="6064309" y="785300"/>
              <a:ext cx="645348" cy="822413"/>
            </a:xfrm>
            <a:custGeom>
              <a:avLst/>
              <a:gdLst/>
              <a:ahLst/>
              <a:cxnLst/>
              <a:rect l="l" t="t" r="r" b="b"/>
              <a:pathLst>
                <a:path w="10502" h="13384" extrusionOk="0">
                  <a:moveTo>
                    <a:pt x="4263" y="370"/>
                  </a:moveTo>
                  <a:cubicBezTo>
                    <a:pt x="2036" y="703"/>
                    <a:pt x="893" y="1382"/>
                    <a:pt x="441" y="1799"/>
                  </a:cubicBezTo>
                  <a:cubicBezTo>
                    <a:pt x="0" y="2203"/>
                    <a:pt x="453" y="5192"/>
                    <a:pt x="1477" y="7168"/>
                  </a:cubicBezTo>
                  <a:cubicBezTo>
                    <a:pt x="2679" y="9502"/>
                    <a:pt x="2334" y="11824"/>
                    <a:pt x="2334" y="11824"/>
                  </a:cubicBezTo>
                  <a:cubicBezTo>
                    <a:pt x="2334" y="11824"/>
                    <a:pt x="5430" y="13383"/>
                    <a:pt x="7763" y="11097"/>
                  </a:cubicBezTo>
                  <a:cubicBezTo>
                    <a:pt x="7763" y="11097"/>
                    <a:pt x="7799" y="9573"/>
                    <a:pt x="8513" y="7740"/>
                  </a:cubicBezTo>
                  <a:cubicBezTo>
                    <a:pt x="9228" y="5894"/>
                    <a:pt x="10502" y="3061"/>
                    <a:pt x="8513" y="584"/>
                  </a:cubicBezTo>
                  <a:cubicBezTo>
                    <a:pt x="8513" y="584"/>
                    <a:pt x="6811" y="1"/>
                    <a:pt x="4263" y="3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2"/>
            <p:cNvSpPr/>
            <p:nvPr/>
          </p:nvSpPr>
          <p:spPr>
            <a:xfrm>
              <a:off x="6231881" y="712914"/>
              <a:ext cx="176361" cy="223915"/>
            </a:xfrm>
            <a:custGeom>
              <a:avLst/>
              <a:gdLst/>
              <a:ahLst/>
              <a:cxnLst/>
              <a:rect l="l" t="t" r="r" b="b"/>
              <a:pathLst>
                <a:path w="2870" h="3644" extrusionOk="0">
                  <a:moveTo>
                    <a:pt x="214" y="298"/>
                  </a:moveTo>
                  <a:cubicBezTo>
                    <a:pt x="405" y="1976"/>
                    <a:pt x="0" y="2846"/>
                    <a:pt x="0" y="2846"/>
                  </a:cubicBezTo>
                  <a:cubicBezTo>
                    <a:pt x="0" y="2846"/>
                    <a:pt x="202" y="3643"/>
                    <a:pt x="1238" y="3500"/>
                  </a:cubicBezTo>
                  <a:cubicBezTo>
                    <a:pt x="2274" y="3358"/>
                    <a:pt x="2869" y="2512"/>
                    <a:pt x="2869" y="2512"/>
                  </a:cubicBezTo>
                  <a:cubicBezTo>
                    <a:pt x="2869" y="2512"/>
                    <a:pt x="2465" y="1929"/>
                    <a:pt x="246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2"/>
            <p:cNvSpPr/>
            <p:nvPr/>
          </p:nvSpPr>
          <p:spPr>
            <a:xfrm>
              <a:off x="6208469" y="539508"/>
              <a:ext cx="197562" cy="173466"/>
            </a:xfrm>
            <a:custGeom>
              <a:avLst/>
              <a:gdLst/>
              <a:ahLst/>
              <a:cxnLst/>
              <a:rect l="l" t="t" r="r" b="b"/>
              <a:pathLst>
                <a:path w="3215" h="2823" extrusionOk="0">
                  <a:moveTo>
                    <a:pt x="250" y="2167"/>
                  </a:moveTo>
                  <a:cubicBezTo>
                    <a:pt x="0" y="1274"/>
                    <a:pt x="95" y="643"/>
                    <a:pt x="738" y="310"/>
                  </a:cubicBezTo>
                  <a:cubicBezTo>
                    <a:pt x="1369" y="0"/>
                    <a:pt x="2203" y="24"/>
                    <a:pt x="2369" y="715"/>
                  </a:cubicBezTo>
                  <a:cubicBezTo>
                    <a:pt x="2572" y="655"/>
                    <a:pt x="3215" y="810"/>
                    <a:pt x="3048" y="2024"/>
                  </a:cubicBezTo>
                  <a:cubicBezTo>
                    <a:pt x="3048" y="2024"/>
                    <a:pt x="2762" y="2620"/>
                    <a:pt x="1607" y="2727"/>
                  </a:cubicBezTo>
                  <a:cubicBezTo>
                    <a:pt x="679" y="2822"/>
                    <a:pt x="250" y="2167"/>
                    <a:pt x="250" y="216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2"/>
            <p:cNvSpPr/>
            <p:nvPr/>
          </p:nvSpPr>
          <p:spPr>
            <a:xfrm>
              <a:off x="6206994" y="668979"/>
              <a:ext cx="49775" cy="66671"/>
            </a:xfrm>
            <a:custGeom>
              <a:avLst/>
              <a:gdLst/>
              <a:ahLst/>
              <a:cxnLst/>
              <a:rect l="l" t="t" r="r" b="b"/>
              <a:pathLst>
                <a:path w="810" h="1085" extrusionOk="0">
                  <a:moveTo>
                    <a:pt x="691" y="405"/>
                  </a:moveTo>
                  <a:cubicBezTo>
                    <a:pt x="810" y="667"/>
                    <a:pt x="774" y="941"/>
                    <a:pt x="619" y="1013"/>
                  </a:cubicBezTo>
                  <a:cubicBezTo>
                    <a:pt x="465" y="1084"/>
                    <a:pt x="238" y="929"/>
                    <a:pt x="119" y="679"/>
                  </a:cubicBezTo>
                  <a:cubicBezTo>
                    <a:pt x="0" y="417"/>
                    <a:pt x="24" y="144"/>
                    <a:pt x="179" y="72"/>
                  </a:cubicBezTo>
                  <a:cubicBezTo>
                    <a:pt x="345" y="1"/>
                    <a:pt x="560" y="155"/>
                    <a:pt x="691" y="40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2"/>
            <p:cNvSpPr/>
            <p:nvPr/>
          </p:nvSpPr>
          <p:spPr>
            <a:xfrm>
              <a:off x="6367193" y="661667"/>
              <a:ext cx="44674" cy="66671"/>
            </a:xfrm>
            <a:custGeom>
              <a:avLst/>
              <a:gdLst/>
              <a:ahLst/>
              <a:cxnLst/>
              <a:rect l="l" t="t" r="r" b="b"/>
              <a:pathLst>
                <a:path w="727" h="1085" extrusionOk="0">
                  <a:moveTo>
                    <a:pt x="679" y="608"/>
                  </a:moveTo>
                  <a:cubicBezTo>
                    <a:pt x="620" y="882"/>
                    <a:pt x="441" y="1084"/>
                    <a:pt x="263" y="1048"/>
                  </a:cubicBezTo>
                  <a:cubicBezTo>
                    <a:pt x="96" y="1013"/>
                    <a:pt x="1" y="763"/>
                    <a:pt x="60" y="477"/>
                  </a:cubicBezTo>
                  <a:cubicBezTo>
                    <a:pt x="120" y="203"/>
                    <a:pt x="298" y="1"/>
                    <a:pt x="465" y="36"/>
                  </a:cubicBezTo>
                  <a:cubicBezTo>
                    <a:pt x="644" y="72"/>
                    <a:pt x="727" y="322"/>
                    <a:pt x="679" y="60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2"/>
            <p:cNvSpPr/>
            <p:nvPr/>
          </p:nvSpPr>
          <p:spPr>
            <a:xfrm>
              <a:off x="6218670" y="560707"/>
              <a:ext cx="171261" cy="240751"/>
            </a:xfrm>
            <a:custGeom>
              <a:avLst/>
              <a:gdLst/>
              <a:ahLst/>
              <a:cxnLst/>
              <a:rect l="l" t="t" r="r" b="b"/>
              <a:pathLst>
                <a:path w="2787" h="3918" extrusionOk="0">
                  <a:moveTo>
                    <a:pt x="1465" y="786"/>
                  </a:moveTo>
                  <a:cubicBezTo>
                    <a:pt x="1072" y="786"/>
                    <a:pt x="882" y="346"/>
                    <a:pt x="441" y="655"/>
                  </a:cubicBezTo>
                  <a:cubicBezTo>
                    <a:pt x="1" y="965"/>
                    <a:pt x="215" y="2822"/>
                    <a:pt x="894" y="3406"/>
                  </a:cubicBezTo>
                  <a:cubicBezTo>
                    <a:pt x="1501" y="3918"/>
                    <a:pt x="2120" y="3549"/>
                    <a:pt x="2346" y="3179"/>
                  </a:cubicBezTo>
                  <a:cubicBezTo>
                    <a:pt x="2549" y="2858"/>
                    <a:pt x="2787" y="2144"/>
                    <a:pt x="2632" y="1275"/>
                  </a:cubicBezTo>
                  <a:cubicBezTo>
                    <a:pt x="2418" y="1"/>
                    <a:pt x="1894" y="786"/>
                    <a:pt x="1465" y="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2"/>
            <p:cNvSpPr/>
            <p:nvPr/>
          </p:nvSpPr>
          <p:spPr>
            <a:xfrm>
              <a:off x="5897474" y="1492814"/>
              <a:ext cx="123699" cy="160992"/>
            </a:xfrm>
            <a:custGeom>
              <a:avLst/>
              <a:gdLst/>
              <a:ahLst/>
              <a:cxnLst/>
              <a:rect l="l" t="t" r="r" b="b"/>
              <a:pathLst>
                <a:path w="2013" h="2620" extrusionOk="0">
                  <a:moveTo>
                    <a:pt x="132" y="703"/>
                  </a:moveTo>
                  <a:cubicBezTo>
                    <a:pt x="144" y="131"/>
                    <a:pt x="560" y="72"/>
                    <a:pt x="846" y="36"/>
                  </a:cubicBezTo>
                  <a:cubicBezTo>
                    <a:pt x="1132" y="0"/>
                    <a:pt x="1287" y="250"/>
                    <a:pt x="1584" y="310"/>
                  </a:cubicBezTo>
                  <a:cubicBezTo>
                    <a:pt x="1882" y="369"/>
                    <a:pt x="1989" y="643"/>
                    <a:pt x="1858" y="1262"/>
                  </a:cubicBezTo>
                  <a:cubicBezTo>
                    <a:pt x="1751" y="1774"/>
                    <a:pt x="2013" y="1917"/>
                    <a:pt x="1787" y="2262"/>
                  </a:cubicBezTo>
                  <a:cubicBezTo>
                    <a:pt x="1561" y="2608"/>
                    <a:pt x="560" y="2619"/>
                    <a:pt x="203" y="2036"/>
                  </a:cubicBezTo>
                  <a:cubicBezTo>
                    <a:pt x="1" y="1703"/>
                    <a:pt x="108" y="1310"/>
                    <a:pt x="132" y="70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2"/>
            <p:cNvSpPr/>
            <p:nvPr/>
          </p:nvSpPr>
          <p:spPr>
            <a:xfrm>
              <a:off x="6040159" y="797774"/>
              <a:ext cx="671710" cy="812152"/>
            </a:xfrm>
            <a:custGeom>
              <a:avLst/>
              <a:gdLst/>
              <a:ahLst/>
              <a:cxnLst/>
              <a:rect l="l" t="t" r="r" b="b"/>
              <a:pathLst>
                <a:path w="10931" h="13217" extrusionOk="0">
                  <a:moveTo>
                    <a:pt x="6156" y="48"/>
                  </a:moveTo>
                  <a:cubicBezTo>
                    <a:pt x="6323" y="167"/>
                    <a:pt x="6299" y="726"/>
                    <a:pt x="5989" y="1131"/>
                  </a:cubicBezTo>
                  <a:cubicBezTo>
                    <a:pt x="5989" y="1131"/>
                    <a:pt x="5394" y="1977"/>
                    <a:pt x="4358" y="2119"/>
                  </a:cubicBezTo>
                  <a:cubicBezTo>
                    <a:pt x="3322" y="2262"/>
                    <a:pt x="3120" y="1477"/>
                    <a:pt x="3120" y="1477"/>
                  </a:cubicBezTo>
                  <a:cubicBezTo>
                    <a:pt x="2953" y="1012"/>
                    <a:pt x="3120" y="560"/>
                    <a:pt x="3215" y="464"/>
                  </a:cubicBezTo>
                  <a:cubicBezTo>
                    <a:pt x="3215" y="464"/>
                    <a:pt x="1822" y="667"/>
                    <a:pt x="846" y="1596"/>
                  </a:cubicBezTo>
                  <a:cubicBezTo>
                    <a:pt x="846" y="1596"/>
                    <a:pt x="1" y="2405"/>
                    <a:pt x="1596" y="6489"/>
                  </a:cubicBezTo>
                  <a:cubicBezTo>
                    <a:pt x="1596" y="6489"/>
                    <a:pt x="2906" y="9108"/>
                    <a:pt x="2727" y="11621"/>
                  </a:cubicBezTo>
                  <a:cubicBezTo>
                    <a:pt x="2727" y="11621"/>
                    <a:pt x="5823" y="13216"/>
                    <a:pt x="8156" y="10894"/>
                  </a:cubicBezTo>
                  <a:cubicBezTo>
                    <a:pt x="8156" y="10894"/>
                    <a:pt x="8180" y="10073"/>
                    <a:pt x="9037" y="7537"/>
                  </a:cubicBezTo>
                  <a:cubicBezTo>
                    <a:pt x="9907" y="5001"/>
                    <a:pt x="10931" y="3155"/>
                    <a:pt x="8906" y="381"/>
                  </a:cubicBezTo>
                  <a:cubicBezTo>
                    <a:pt x="8906" y="381"/>
                    <a:pt x="7775" y="0"/>
                    <a:pt x="6156" y="4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2"/>
            <p:cNvSpPr/>
            <p:nvPr/>
          </p:nvSpPr>
          <p:spPr>
            <a:xfrm>
              <a:off x="6460104" y="1440091"/>
              <a:ext cx="205673" cy="177153"/>
            </a:xfrm>
            <a:custGeom>
              <a:avLst/>
              <a:gdLst/>
              <a:ahLst/>
              <a:cxnLst/>
              <a:rect l="l" t="t" r="r" b="b"/>
              <a:pathLst>
                <a:path w="3347" h="2883" extrusionOk="0">
                  <a:moveTo>
                    <a:pt x="2632" y="2215"/>
                  </a:moveTo>
                  <a:cubicBezTo>
                    <a:pt x="3108" y="1787"/>
                    <a:pt x="3346" y="1596"/>
                    <a:pt x="3311" y="1465"/>
                  </a:cubicBezTo>
                  <a:cubicBezTo>
                    <a:pt x="3275" y="1334"/>
                    <a:pt x="2882" y="394"/>
                    <a:pt x="2430" y="310"/>
                  </a:cubicBezTo>
                  <a:cubicBezTo>
                    <a:pt x="1977" y="227"/>
                    <a:pt x="1191" y="168"/>
                    <a:pt x="882" y="84"/>
                  </a:cubicBezTo>
                  <a:cubicBezTo>
                    <a:pt x="584" y="1"/>
                    <a:pt x="441" y="215"/>
                    <a:pt x="227" y="298"/>
                  </a:cubicBezTo>
                  <a:cubicBezTo>
                    <a:pt x="1" y="370"/>
                    <a:pt x="310" y="679"/>
                    <a:pt x="656" y="691"/>
                  </a:cubicBezTo>
                  <a:cubicBezTo>
                    <a:pt x="656" y="691"/>
                    <a:pt x="334" y="1001"/>
                    <a:pt x="370" y="1227"/>
                  </a:cubicBezTo>
                  <a:cubicBezTo>
                    <a:pt x="429" y="1608"/>
                    <a:pt x="953" y="1596"/>
                    <a:pt x="1060" y="1775"/>
                  </a:cubicBezTo>
                  <a:cubicBezTo>
                    <a:pt x="1251" y="2096"/>
                    <a:pt x="1906" y="2882"/>
                    <a:pt x="2632"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2"/>
            <p:cNvSpPr/>
            <p:nvPr/>
          </p:nvSpPr>
          <p:spPr>
            <a:xfrm>
              <a:off x="6131596" y="2909931"/>
              <a:ext cx="253973" cy="360758"/>
            </a:xfrm>
            <a:custGeom>
              <a:avLst/>
              <a:gdLst/>
              <a:ahLst/>
              <a:cxnLst/>
              <a:rect l="l" t="t" r="r" b="b"/>
              <a:pathLst>
                <a:path w="4133" h="5871" extrusionOk="0">
                  <a:moveTo>
                    <a:pt x="2108" y="334"/>
                  </a:moveTo>
                  <a:cubicBezTo>
                    <a:pt x="2049" y="1203"/>
                    <a:pt x="227" y="3858"/>
                    <a:pt x="72" y="4489"/>
                  </a:cubicBezTo>
                  <a:cubicBezTo>
                    <a:pt x="72" y="4489"/>
                    <a:pt x="1" y="5037"/>
                    <a:pt x="370" y="5346"/>
                  </a:cubicBezTo>
                  <a:cubicBezTo>
                    <a:pt x="989" y="5870"/>
                    <a:pt x="3549" y="5715"/>
                    <a:pt x="3906" y="5227"/>
                  </a:cubicBezTo>
                  <a:cubicBezTo>
                    <a:pt x="3906" y="5227"/>
                    <a:pt x="4132" y="4882"/>
                    <a:pt x="4049" y="4358"/>
                  </a:cubicBezTo>
                  <a:cubicBezTo>
                    <a:pt x="4025" y="4144"/>
                    <a:pt x="3632" y="3275"/>
                    <a:pt x="3656" y="3191"/>
                  </a:cubicBezTo>
                  <a:cubicBezTo>
                    <a:pt x="3680" y="3096"/>
                    <a:pt x="3954" y="2870"/>
                    <a:pt x="3906" y="2536"/>
                  </a:cubicBezTo>
                  <a:cubicBezTo>
                    <a:pt x="3847" y="2203"/>
                    <a:pt x="3775" y="1822"/>
                    <a:pt x="3656" y="1643"/>
                  </a:cubicBezTo>
                  <a:cubicBezTo>
                    <a:pt x="3597" y="1548"/>
                    <a:pt x="2918" y="584"/>
                    <a:pt x="2668" y="334"/>
                  </a:cubicBezTo>
                  <a:cubicBezTo>
                    <a:pt x="2334" y="0"/>
                    <a:pt x="2108" y="334"/>
                    <a:pt x="2108" y="334"/>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52"/>
          <p:cNvSpPr/>
          <p:nvPr/>
        </p:nvSpPr>
        <p:spPr>
          <a:xfrm rot="2700000">
            <a:off x="3670651" y="121354"/>
            <a:ext cx="778094" cy="1049770"/>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roup 75">
            <a:extLst>
              <a:ext uri="{FF2B5EF4-FFF2-40B4-BE49-F238E27FC236}">
                <a16:creationId xmlns:a16="http://schemas.microsoft.com/office/drawing/2014/main" id="{26643F4E-BFC5-4092-BDAB-5CD88F6AAB0D}"/>
              </a:ext>
            </a:extLst>
          </p:cNvPr>
          <p:cNvGrpSpPr/>
          <p:nvPr/>
        </p:nvGrpSpPr>
        <p:grpSpPr>
          <a:xfrm>
            <a:off x="54652" y="213676"/>
            <a:ext cx="7246893" cy="4536717"/>
            <a:chOff x="229070" y="552967"/>
            <a:chExt cx="8502236" cy="4129781"/>
          </a:xfrm>
        </p:grpSpPr>
        <p:sp>
          <p:nvSpPr>
            <p:cNvPr id="77" name="TextBox 76">
              <a:extLst>
                <a:ext uri="{FF2B5EF4-FFF2-40B4-BE49-F238E27FC236}">
                  <a16:creationId xmlns:a16="http://schemas.microsoft.com/office/drawing/2014/main" id="{C51FE36D-02CF-4306-81DB-F393EA3A830F}"/>
                </a:ext>
              </a:extLst>
            </p:cNvPr>
            <p:cNvSpPr txBox="1"/>
            <p:nvPr/>
          </p:nvSpPr>
          <p:spPr>
            <a:xfrm>
              <a:off x="246851" y="552967"/>
              <a:ext cx="8411627" cy="1064644"/>
            </a:xfrm>
            <a:prstGeom prst="rect">
              <a:avLst/>
            </a:prstGeom>
            <a:noFill/>
          </p:spPr>
          <p:txBody>
            <a:bodyPr wrap="square">
              <a:spAutoFit/>
            </a:bodyPr>
            <a:lstStyle/>
            <a:p>
              <a:r>
                <a:rPr lang="en-US" b="1" dirty="0">
                  <a:solidFill>
                    <a:schemeClr val="tx1"/>
                  </a:solidFill>
                  <a:latin typeface="Work Sans"/>
                  <a:sym typeface="Work Sans"/>
                </a:rPr>
                <a:t>PHYSICAL WELLNESS</a:t>
              </a:r>
            </a:p>
            <a:p>
              <a:r>
                <a:rPr lang="en-US" dirty="0">
                  <a:solidFill>
                    <a:srgbClr val="474747"/>
                  </a:solidFill>
                  <a:latin typeface="Work Sans"/>
                  <a:sym typeface="Work Sans"/>
                </a:rPr>
                <a:t>The physical component of wellness involves the ability to carry out daily tasks, develop cardio respiratory and muscular fitness, maintain adequate nutrition, healthy body fat level, get adequate sleep and avoiding alcohol, drugs or tobacco.</a:t>
              </a:r>
              <a:endParaRPr lang="en-IN" dirty="0">
                <a:solidFill>
                  <a:srgbClr val="474747"/>
                </a:solidFill>
                <a:latin typeface="Work Sans"/>
                <a:sym typeface="Work Sans"/>
              </a:endParaRPr>
            </a:p>
          </p:txBody>
        </p:sp>
        <p:sp>
          <p:nvSpPr>
            <p:cNvPr id="78" name="TextBox 77">
              <a:extLst>
                <a:ext uri="{FF2B5EF4-FFF2-40B4-BE49-F238E27FC236}">
                  <a16:creationId xmlns:a16="http://schemas.microsoft.com/office/drawing/2014/main" id="{95538B72-75E4-4F08-A83E-3B114EDD9E70}"/>
                </a:ext>
              </a:extLst>
            </p:cNvPr>
            <p:cNvSpPr txBox="1"/>
            <p:nvPr/>
          </p:nvSpPr>
          <p:spPr>
            <a:xfrm>
              <a:off x="229070" y="1664319"/>
              <a:ext cx="8411627" cy="672407"/>
            </a:xfrm>
            <a:prstGeom prst="rect">
              <a:avLst/>
            </a:prstGeom>
            <a:noFill/>
          </p:spPr>
          <p:txBody>
            <a:bodyPr wrap="square">
              <a:spAutoFit/>
            </a:bodyPr>
            <a:lstStyle/>
            <a:p>
              <a:r>
                <a:rPr lang="en-US" b="1" dirty="0">
                  <a:solidFill>
                    <a:srgbClr val="474747"/>
                  </a:solidFill>
                  <a:latin typeface="Work Sans"/>
                </a:rPr>
                <a:t>MENTAL WELLNESS</a:t>
              </a:r>
            </a:p>
            <a:p>
              <a:r>
                <a:rPr lang="en-US" dirty="0">
                  <a:solidFill>
                    <a:srgbClr val="474747"/>
                  </a:solidFill>
                  <a:latin typeface="Work Sans"/>
                </a:rPr>
                <a:t>Mental Wellness involves the ability to learn and use information effectively for personal, family, and career development.</a:t>
              </a:r>
              <a:endParaRPr lang="en-IN" dirty="0">
                <a:solidFill>
                  <a:srgbClr val="474747"/>
                </a:solidFill>
                <a:latin typeface="Work Sans"/>
              </a:endParaRPr>
            </a:p>
          </p:txBody>
        </p:sp>
        <p:sp>
          <p:nvSpPr>
            <p:cNvPr id="79" name="TextBox 78">
              <a:extLst>
                <a:ext uri="{FF2B5EF4-FFF2-40B4-BE49-F238E27FC236}">
                  <a16:creationId xmlns:a16="http://schemas.microsoft.com/office/drawing/2014/main" id="{6FC8F452-F693-416D-A302-050CD2B64BB0}"/>
                </a:ext>
              </a:extLst>
            </p:cNvPr>
            <p:cNvSpPr txBox="1"/>
            <p:nvPr/>
          </p:nvSpPr>
          <p:spPr>
            <a:xfrm>
              <a:off x="246851" y="2438609"/>
              <a:ext cx="8411627" cy="672407"/>
            </a:xfrm>
            <a:prstGeom prst="rect">
              <a:avLst/>
            </a:prstGeom>
            <a:noFill/>
          </p:spPr>
          <p:txBody>
            <a:bodyPr wrap="square">
              <a:spAutoFit/>
            </a:bodyPr>
            <a:lstStyle/>
            <a:p>
              <a:r>
                <a:rPr lang="en-US" b="1" dirty="0">
                  <a:solidFill>
                    <a:srgbClr val="474747"/>
                  </a:solidFill>
                  <a:latin typeface="Work Sans"/>
                </a:rPr>
                <a:t>EMOTIONAL WELLNESS</a:t>
              </a:r>
            </a:p>
            <a:p>
              <a:r>
                <a:rPr lang="en-US" dirty="0">
                  <a:solidFill>
                    <a:srgbClr val="474747"/>
                  </a:solidFill>
                  <a:latin typeface="Work Sans"/>
                </a:rPr>
                <a:t>Emotional Wellness is the ability to control stress and to express emotions appropriately and comfortably.</a:t>
              </a:r>
              <a:endParaRPr lang="en-IN" dirty="0">
                <a:solidFill>
                  <a:srgbClr val="474747"/>
                </a:solidFill>
                <a:latin typeface="Work Sans"/>
              </a:endParaRPr>
            </a:p>
          </p:txBody>
        </p:sp>
        <p:sp>
          <p:nvSpPr>
            <p:cNvPr id="80" name="TextBox 79">
              <a:extLst>
                <a:ext uri="{FF2B5EF4-FFF2-40B4-BE49-F238E27FC236}">
                  <a16:creationId xmlns:a16="http://schemas.microsoft.com/office/drawing/2014/main" id="{C063DC57-CEDF-42B0-804B-1ED109FD9115}"/>
                </a:ext>
              </a:extLst>
            </p:cNvPr>
            <p:cNvSpPr txBox="1"/>
            <p:nvPr/>
          </p:nvSpPr>
          <p:spPr>
            <a:xfrm>
              <a:off x="246851" y="3237022"/>
              <a:ext cx="8484455" cy="756458"/>
            </a:xfrm>
            <a:prstGeom prst="rect">
              <a:avLst/>
            </a:prstGeom>
            <a:noFill/>
          </p:spPr>
          <p:txBody>
            <a:bodyPr wrap="square">
              <a:spAutoFit/>
            </a:bodyPr>
            <a:lstStyle/>
            <a:p>
              <a:r>
                <a:rPr lang="en-US" b="1" dirty="0">
                  <a:solidFill>
                    <a:srgbClr val="474747"/>
                  </a:solidFill>
                  <a:latin typeface="Work Sans"/>
                </a:rPr>
                <a:t>SOCIAL WELLNESS</a:t>
              </a:r>
            </a:p>
            <a:p>
              <a:r>
                <a:rPr lang="en-US" dirty="0">
                  <a:solidFill>
                    <a:srgbClr val="474747"/>
                  </a:solidFill>
                  <a:latin typeface="Work Sans"/>
                </a:rPr>
                <a:t> The social component of wellness means having the ability to interact successfully with people and one's personal environment</a:t>
              </a:r>
              <a:r>
                <a:rPr lang="en-US" sz="2000" dirty="0"/>
                <a:t>.</a:t>
              </a:r>
              <a:endParaRPr lang="en-IN" sz="2000" dirty="0"/>
            </a:p>
          </p:txBody>
        </p:sp>
        <p:sp>
          <p:nvSpPr>
            <p:cNvPr id="81" name="TextBox 80">
              <a:extLst>
                <a:ext uri="{FF2B5EF4-FFF2-40B4-BE49-F238E27FC236}">
                  <a16:creationId xmlns:a16="http://schemas.microsoft.com/office/drawing/2014/main" id="{D2B4008C-D803-4508-870E-A85EEFC092AF}"/>
                </a:ext>
              </a:extLst>
            </p:cNvPr>
            <p:cNvSpPr txBox="1"/>
            <p:nvPr/>
          </p:nvSpPr>
          <p:spPr>
            <a:xfrm>
              <a:off x="246851" y="4010341"/>
              <a:ext cx="8411627" cy="672407"/>
            </a:xfrm>
            <a:prstGeom prst="rect">
              <a:avLst/>
            </a:prstGeom>
            <a:noFill/>
          </p:spPr>
          <p:txBody>
            <a:bodyPr wrap="square">
              <a:spAutoFit/>
            </a:bodyPr>
            <a:lstStyle/>
            <a:p>
              <a:r>
                <a:rPr lang="en-US" b="1" dirty="0">
                  <a:solidFill>
                    <a:srgbClr val="474747"/>
                  </a:solidFill>
                  <a:latin typeface="Work Sans"/>
                </a:rPr>
                <a:t>SPIRITUAL WELLNESS</a:t>
              </a:r>
            </a:p>
            <a:p>
              <a:r>
                <a:rPr lang="en-US" dirty="0">
                  <a:solidFill>
                    <a:srgbClr val="474747"/>
                  </a:solidFill>
                  <a:latin typeface="Work Sans"/>
                </a:rPr>
                <a:t> The spiritual component of wellness provides meaning and direction in life and enables you to grow, learn, and meet new challenges..</a:t>
              </a:r>
              <a:endParaRPr lang="en-IN" dirty="0">
                <a:solidFill>
                  <a:srgbClr val="474747"/>
                </a:solidFill>
                <a:latin typeface="Work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225" y="539500"/>
            <a:ext cx="8119200" cy="702756"/>
          </a:xfrm>
          <a:prstGeom prst="rect">
            <a:avLst/>
          </a:prstGeom>
        </p:spPr>
        <p:txBody>
          <a:bodyPr vert="horz" wrap="square" lIns="0" tIns="12700" rIns="0" bIns="0" rtlCol="0">
            <a:spAutoFit/>
          </a:bodyPr>
          <a:lstStyle/>
          <a:p>
            <a:pPr marL="1809750">
              <a:lnSpc>
                <a:spcPct val="100000"/>
              </a:lnSpc>
              <a:spcBef>
                <a:spcPts val="100"/>
              </a:spcBef>
            </a:pPr>
            <a:r>
              <a:rPr spc="-90" dirty="0">
                <a:solidFill>
                  <a:srgbClr val="FF0000"/>
                </a:solidFill>
              </a:rPr>
              <a:t>Vocabulary</a:t>
            </a:r>
          </a:p>
        </p:txBody>
      </p:sp>
      <p:sp>
        <p:nvSpPr>
          <p:cNvPr id="3" name="object 3"/>
          <p:cNvSpPr txBox="1"/>
          <p:nvPr/>
        </p:nvSpPr>
        <p:spPr>
          <a:xfrm>
            <a:off x="535941" y="1183006"/>
            <a:ext cx="7915909" cy="4054956"/>
          </a:xfrm>
          <a:prstGeom prst="rect">
            <a:avLst/>
          </a:prstGeom>
        </p:spPr>
        <p:txBody>
          <a:bodyPr vert="horz" wrap="square" lIns="0" tIns="53340" rIns="0" bIns="0" rtlCol="0">
            <a:spAutoFit/>
          </a:bodyPr>
          <a:lstStyle/>
          <a:p>
            <a:pPr marL="355600" marR="1249680" indent="-342900">
              <a:lnSpc>
                <a:spcPts val="3600"/>
              </a:lnSpc>
              <a:spcBef>
                <a:spcPts val="420"/>
              </a:spcBef>
              <a:buClr>
                <a:srgbClr val="FFCC00"/>
              </a:buClr>
              <a:buSzPct val="70312"/>
              <a:buFont typeface="Wingdings"/>
              <a:buChar char=""/>
              <a:tabLst>
                <a:tab pos="355600" algn="l"/>
              </a:tabLst>
            </a:pPr>
            <a:r>
              <a:rPr sz="3200" spc="-40" dirty="0">
                <a:solidFill>
                  <a:srgbClr val="FF0000"/>
                </a:solidFill>
                <a:latin typeface="Times New Roman"/>
                <a:cs typeface="Times New Roman"/>
              </a:rPr>
              <a:t>Health—</a:t>
            </a:r>
            <a:r>
              <a:rPr sz="3200" dirty="0">
                <a:solidFill>
                  <a:srgbClr val="FF0000"/>
                </a:solidFill>
                <a:latin typeface="Times New Roman"/>
                <a:cs typeface="Times New Roman"/>
              </a:rPr>
              <a:t>the</a:t>
            </a:r>
            <a:r>
              <a:rPr sz="3200" spc="-25" dirty="0">
                <a:solidFill>
                  <a:srgbClr val="FF0000"/>
                </a:solidFill>
                <a:latin typeface="Times New Roman"/>
                <a:cs typeface="Times New Roman"/>
              </a:rPr>
              <a:t> combination </a:t>
            </a:r>
            <a:r>
              <a:rPr sz="3200" dirty="0">
                <a:solidFill>
                  <a:srgbClr val="FF0000"/>
                </a:solidFill>
                <a:latin typeface="Times New Roman"/>
                <a:cs typeface="Times New Roman"/>
              </a:rPr>
              <a:t>of</a:t>
            </a:r>
            <a:r>
              <a:rPr sz="3200" spc="-35" dirty="0">
                <a:solidFill>
                  <a:srgbClr val="FF0000"/>
                </a:solidFill>
                <a:latin typeface="Times New Roman"/>
                <a:cs typeface="Times New Roman"/>
              </a:rPr>
              <a:t> </a:t>
            </a:r>
            <a:r>
              <a:rPr sz="3200" spc="-10" dirty="0">
                <a:solidFill>
                  <a:srgbClr val="FF0000"/>
                </a:solidFill>
                <a:latin typeface="Times New Roman"/>
                <a:cs typeface="Times New Roman"/>
              </a:rPr>
              <a:t>physical, </a:t>
            </a:r>
            <a:r>
              <a:rPr sz="3200" dirty="0">
                <a:solidFill>
                  <a:srgbClr val="FF0000"/>
                </a:solidFill>
                <a:latin typeface="Times New Roman"/>
                <a:cs typeface="Times New Roman"/>
              </a:rPr>
              <a:t>mental/emotional,</a:t>
            </a:r>
            <a:r>
              <a:rPr sz="3200" spc="-150" dirty="0">
                <a:solidFill>
                  <a:srgbClr val="FF0000"/>
                </a:solidFill>
                <a:latin typeface="Times New Roman"/>
                <a:cs typeface="Times New Roman"/>
              </a:rPr>
              <a:t> </a:t>
            </a:r>
            <a:r>
              <a:rPr sz="3200" dirty="0">
                <a:solidFill>
                  <a:srgbClr val="FF0000"/>
                </a:solidFill>
                <a:latin typeface="Times New Roman"/>
                <a:cs typeface="Times New Roman"/>
              </a:rPr>
              <a:t>and</a:t>
            </a:r>
            <a:r>
              <a:rPr sz="3200" spc="-125" dirty="0">
                <a:solidFill>
                  <a:srgbClr val="FF0000"/>
                </a:solidFill>
                <a:latin typeface="Times New Roman"/>
                <a:cs typeface="Times New Roman"/>
              </a:rPr>
              <a:t> </a:t>
            </a:r>
            <a:r>
              <a:rPr sz="3200" spc="-90" dirty="0">
                <a:solidFill>
                  <a:srgbClr val="FF0000"/>
                </a:solidFill>
                <a:latin typeface="Times New Roman"/>
                <a:cs typeface="Times New Roman"/>
              </a:rPr>
              <a:t>social</a:t>
            </a:r>
            <a:r>
              <a:rPr sz="3200" spc="-110" dirty="0">
                <a:solidFill>
                  <a:srgbClr val="FF0000"/>
                </a:solidFill>
                <a:latin typeface="Times New Roman"/>
                <a:cs typeface="Times New Roman"/>
              </a:rPr>
              <a:t> </a:t>
            </a:r>
            <a:r>
              <a:rPr sz="3200" spc="-140" dirty="0">
                <a:solidFill>
                  <a:srgbClr val="FF0000"/>
                </a:solidFill>
                <a:latin typeface="Times New Roman"/>
                <a:cs typeface="Times New Roman"/>
              </a:rPr>
              <a:t>well-</a:t>
            </a:r>
            <a:r>
              <a:rPr sz="3200" spc="-45" dirty="0">
                <a:solidFill>
                  <a:srgbClr val="FF0000"/>
                </a:solidFill>
                <a:latin typeface="Times New Roman"/>
                <a:cs typeface="Times New Roman"/>
              </a:rPr>
              <a:t>being</a:t>
            </a:r>
            <a:endParaRPr sz="3200">
              <a:solidFill>
                <a:srgbClr val="FF0000"/>
              </a:solidFill>
              <a:latin typeface="Times New Roman"/>
              <a:cs typeface="Times New Roman"/>
            </a:endParaRPr>
          </a:p>
          <a:p>
            <a:pPr marL="355600" marR="1178560" indent="-342900">
              <a:lnSpc>
                <a:spcPts val="3600"/>
              </a:lnSpc>
              <a:spcBef>
                <a:spcPts val="800"/>
              </a:spcBef>
              <a:buClr>
                <a:srgbClr val="FFCC00"/>
              </a:buClr>
              <a:buSzPct val="70312"/>
              <a:buFont typeface="Wingdings"/>
              <a:buChar char=""/>
              <a:tabLst>
                <a:tab pos="355600" algn="l"/>
              </a:tabLst>
            </a:pPr>
            <a:r>
              <a:rPr sz="3200" spc="-80" dirty="0">
                <a:solidFill>
                  <a:srgbClr val="FF0000"/>
                </a:solidFill>
                <a:latin typeface="Times New Roman"/>
                <a:cs typeface="Times New Roman"/>
              </a:rPr>
              <a:t>Spiritual</a:t>
            </a:r>
            <a:r>
              <a:rPr sz="3200" spc="-100" dirty="0">
                <a:solidFill>
                  <a:srgbClr val="FF0000"/>
                </a:solidFill>
                <a:latin typeface="Times New Roman"/>
                <a:cs typeface="Times New Roman"/>
              </a:rPr>
              <a:t> </a:t>
            </a:r>
            <a:r>
              <a:rPr sz="3200" spc="-40" dirty="0">
                <a:solidFill>
                  <a:srgbClr val="FF0000"/>
                </a:solidFill>
                <a:latin typeface="Times New Roman"/>
                <a:cs typeface="Times New Roman"/>
              </a:rPr>
              <a:t>Health—</a:t>
            </a:r>
            <a:r>
              <a:rPr sz="3200" dirty="0">
                <a:solidFill>
                  <a:srgbClr val="FF0000"/>
                </a:solidFill>
                <a:latin typeface="Times New Roman"/>
                <a:cs typeface="Times New Roman"/>
              </a:rPr>
              <a:t>a</a:t>
            </a:r>
            <a:r>
              <a:rPr sz="3200" spc="-100" dirty="0">
                <a:solidFill>
                  <a:srgbClr val="FF0000"/>
                </a:solidFill>
                <a:latin typeface="Times New Roman"/>
                <a:cs typeface="Times New Roman"/>
              </a:rPr>
              <a:t> </a:t>
            </a:r>
            <a:r>
              <a:rPr sz="3200" spc="-60" dirty="0">
                <a:solidFill>
                  <a:srgbClr val="FF0000"/>
                </a:solidFill>
                <a:latin typeface="Times New Roman"/>
                <a:cs typeface="Times New Roman"/>
              </a:rPr>
              <a:t>deep-</a:t>
            </a:r>
            <a:r>
              <a:rPr sz="3200" spc="-50" dirty="0">
                <a:solidFill>
                  <a:srgbClr val="FF0000"/>
                </a:solidFill>
                <a:latin typeface="Times New Roman"/>
                <a:cs typeface="Times New Roman"/>
              </a:rPr>
              <a:t>seated</a:t>
            </a:r>
            <a:r>
              <a:rPr sz="3200" spc="-95" dirty="0">
                <a:solidFill>
                  <a:srgbClr val="FF0000"/>
                </a:solidFill>
                <a:latin typeface="Times New Roman"/>
                <a:cs typeface="Times New Roman"/>
              </a:rPr>
              <a:t> </a:t>
            </a:r>
            <a:r>
              <a:rPr sz="3200" spc="-40" dirty="0">
                <a:solidFill>
                  <a:srgbClr val="FF0000"/>
                </a:solidFill>
                <a:latin typeface="Times New Roman"/>
                <a:cs typeface="Times New Roman"/>
              </a:rPr>
              <a:t>sense</a:t>
            </a:r>
            <a:r>
              <a:rPr sz="3200" spc="-100" dirty="0">
                <a:solidFill>
                  <a:srgbClr val="FF0000"/>
                </a:solidFill>
                <a:latin typeface="Times New Roman"/>
                <a:cs typeface="Times New Roman"/>
              </a:rPr>
              <a:t> </a:t>
            </a:r>
            <a:r>
              <a:rPr sz="3200" spc="-25" dirty="0">
                <a:solidFill>
                  <a:srgbClr val="FF0000"/>
                </a:solidFill>
                <a:latin typeface="Times New Roman"/>
                <a:cs typeface="Times New Roman"/>
              </a:rPr>
              <a:t>of </a:t>
            </a:r>
            <a:r>
              <a:rPr sz="3200" spc="-70" dirty="0">
                <a:solidFill>
                  <a:srgbClr val="FF0000"/>
                </a:solidFill>
                <a:latin typeface="Times New Roman"/>
                <a:cs typeface="Times New Roman"/>
              </a:rPr>
              <a:t>meaning</a:t>
            </a:r>
            <a:r>
              <a:rPr sz="3200" spc="-114" dirty="0">
                <a:solidFill>
                  <a:srgbClr val="FF0000"/>
                </a:solidFill>
                <a:latin typeface="Times New Roman"/>
                <a:cs typeface="Times New Roman"/>
              </a:rPr>
              <a:t> </a:t>
            </a:r>
            <a:r>
              <a:rPr sz="3200" dirty="0">
                <a:solidFill>
                  <a:srgbClr val="FF0000"/>
                </a:solidFill>
                <a:latin typeface="Times New Roman"/>
                <a:cs typeface="Times New Roman"/>
              </a:rPr>
              <a:t>and</a:t>
            </a:r>
            <a:r>
              <a:rPr sz="3200" spc="-114" dirty="0">
                <a:solidFill>
                  <a:srgbClr val="FF0000"/>
                </a:solidFill>
                <a:latin typeface="Times New Roman"/>
                <a:cs typeface="Times New Roman"/>
              </a:rPr>
              <a:t> </a:t>
            </a:r>
            <a:r>
              <a:rPr sz="3200" dirty="0">
                <a:solidFill>
                  <a:srgbClr val="FF0000"/>
                </a:solidFill>
                <a:latin typeface="Times New Roman"/>
                <a:cs typeface="Times New Roman"/>
              </a:rPr>
              <a:t>purpose</a:t>
            </a:r>
            <a:r>
              <a:rPr sz="3200" spc="-130" dirty="0">
                <a:solidFill>
                  <a:srgbClr val="FF0000"/>
                </a:solidFill>
                <a:latin typeface="Times New Roman"/>
                <a:cs typeface="Times New Roman"/>
              </a:rPr>
              <a:t> </a:t>
            </a:r>
            <a:r>
              <a:rPr sz="3200" dirty="0">
                <a:solidFill>
                  <a:srgbClr val="FF0000"/>
                </a:solidFill>
                <a:latin typeface="Times New Roman"/>
                <a:cs typeface="Times New Roman"/>
              </a:rPr>
              <a:t>in</a:t>
            </a:r>
            <a:r>
              <a:rPr sz="3200" spc="-125" dirty="0">
                <a:solidFill>
                  <a:srgbClr val="FF0000"/>
                </a:solidFill>
                <a:latin typeface="Times New Roman"/>
                <a:cs typeface="Times New Roman"/>
              </a:rPr>
              <a:t> </a:t>
            </a:r>
            <a:r>
              <a:rPr sz="3200" spc="-20" dirty="0">
                <a:solidFill>
                  <a:srgbClr val="FF0000"/>
                </a:solidFill>
                <a:latin typeface="Times New Roman"/>
                <a:cs typeface="Times New Roman"/>
              </a:rPr>
              <a:t>life</a:t>
            </a:r>
            <a:endParaRPr sz="3200">
              <a:solidFill>
                <a:srgbClr val="FF0000"/>
              </a:solidFill>
              <a:latin typeface="Times New Roman"/>
              <a:cs typeface="Times New Roman"/>
            </a:endParaRPr>
          </a:p>
          <a:p>
            <a:pPr marL="355600" marR="5080" indent="-342900">
              <a:lnSpc>
                <a:spcPts val="3600"/>
              </a:lnSpc>
              <a:spcBef>
                <a:spcPts val="800"/>
              </a:spcBef>
              <a:buClr>
                <a:srgbClr val="FFCC00"/>
              </a:buClr>
              <a:buSzPct val="70312"/>
              <a:buFont typeface="Wingdings"/>
              <a:buChar char=""/>
              <a:tabLst>
                <a:tab pos="355600" algn="l"/>
              </a:tabLst>
            </a:pPr>
            <a:r>
              <a:rPr sz="3200" spc="-114" dirty="0">
                <a:solidFill>
                  <a:srgbClr val="FF0000"/>
                </a:solidFill>
                <a:latin typeface="Times New Roman"/>
                <a:cs typeface="Times New Roman"/>
              </a:rPr>
              <a:t>Wellness—</a:t>
            </a:r>
            <a:r>
              <a:rPr sz="3200" dirty="0">
                <a:solidFill>
                  <a:srgbClr val="FF0000"/>
                </a:solidFill>
                <a:latin typeface="Times New Roman"/>
                <a:cs typeface="Times New Roman"/>
              </a:rPr>
              <a:t>an</a:t>
            </a:r>
            <a:r>
              <a:rPr sz="3200" spc="-65" dirty="0">
                <a:solidFill>
                  <a:srgbClr val="FF0000"/>
                </a:solidFill>
                <a:latin typeface="Times New Roman"/>
                <a:cs typeface="Times New Roman"/>
              </a:rPr>
              <a:t> </a:t>
            </a:r>
            <a:r>
              <a:rPr sz="3200" spc="-80" dirty="0">
                <a:solidFill>
                  <a:srgbClr val="FF0000"/>
                </a:solidFill>
                <a:latin typeface="Times New Roman"/>
                <a:cs typeface="Times New Roman"/>
              </a:rPr>
              <a:t>overall</a:t>
            </a:r>
            <a:r>
              <a:rPr sz="3200" spc="-55" dirty="0">
                <a:solidFill>
                  <a:srgbClr val="FF0000"/>
                </a:solidFill>
                <a:latin typeface="Times New Roman"/>
                <a:cs typeface="Times New Roman"/>
              </a:rPr>
              <a:t> </a:t>
            </a:r>
            <a:r>
              <a:rPr sz="3200" spc="-10" dirty="0">
                <a:solidFill>
                  <a:srgbClr val="FF0000"/>
                </a:solidFill>
                <a:latin typeface="Times New Roman"/>
                <a:cs typeface="Times New Roman"/>
              </a:rPr>
              <a:t>state</a:t>
            </a:r>
            <a:r>
              <a:rPr sz="3200" spc="-50" dirty="0">
                <a:solidFill>
                  <a:srgbClr val="FF0000"/>
                </a:solidFill>
                <a:latin typeface="Times New Roman"/>
                <a:cs typeface="Times New Roman"/>
              </a:rPr>
              <a:t> </a:t>
            </a:r>
            <a:r>
              <a:rPr sz="3200" dirty="0">
                <a:solidFill>
                  <a:srgbClr val="FF0000"/>
                </a:solidFill>
                <a:latin typeface="Times New Roman"/>
                <a:cs typeface="Times New Roman"/>
              </a:rPr>
              <a:t>of</a:t>
            </a:r>
            <a:r>
              <a:rPr sz="3200" spc="-55" dirty="0">
                <a:solidFill>
                  <a:srgbClr val="FF0000"/>
                </a:solidFill>
                <a:latin typeface="Times New Roman"/>
                <a:cs typeface="Times New Roman"/>
              </a:rPr>
              <a:t> </a:t>
            </a:r>
            <a:r>
              <a:rPr sz="3200" spc="-145" dirty="0">
                <a:solidFill>
                  <a:srgbClr val="FF0000"/>
                </a:solidFill>
                <a:latin typeface="Times New Roman"/>
                <a:cs typeface="Times New Roman"/>
              </a:rPr>
              <a:t>well-</a:t>
            </a:r>
            <a:r>
              <a:rPr sz="3200" spc="-50" dirty="0">
                <a:solidFill>
                  <a:srgbClr val="FF0000"/>
                </a:solidFill>
                <a:latin typeface="Times New Roman"/>
                <a:cs typeface="Times New Roman"/>
              </a:rPr>
              <a:t>being</a:t>
            </a:r>
            <a:r>
              <a:rPr sz="3200" spc="-45" dirty="0">
                <a:solidFill>
                  <a:srgbClr val="FF0000"/>
                </a:solidFill>
                <a:latin typeface="Times New Roman"/>
                <a:cs typeface="Times New Roman"/>
              </a:rPr>
              <a:t> </a:t>
            </a:r>
            <a:r>
              <a:rPr sz="3200" dirty="0">
                <a:solidFill>
                  <a:srgbClr val="FF0000"/>
                </a:solidFill>
                <a:latin typeface="Times New Roman"/>
                <a:cs typeface="Times New Roman"/>
              </a:rPr>
              <a:t>or</a:t>
            </a:r>
            <a:r>
              <a:rPr sz="3200" spc="-55" dirty="0">
                <a:solidFill>
                  <a:srgbClr val="FF0000"/>
                </a:solidFill>
                <a:latin typeface="Times New Roman"/>
                <a:cs typeface="Times New Roman"/>
              </a:rPr>
              <a:t> </a:t>
            </a:r>
            <a:r>
              <a:rPr sz="3200" spc="-10" dirty="0">
                <a:solidFill>
                  <a:srgbClr val="FF0000"/>
                </a:solidFill>
                <a:latin typeface="Times New Roman"/>
                <a:cs typeface="Times New Roman"/>
              </a:rPr>
              <a:t>total health</a:t>
            </a:r>
            <a:endParaRPr sz="3200">
              <a:solidFill>
                <a:srgbClr val="FF0000"/>
              </a:solidFill>
              <a:latin typeface="Times New Roman"/>
              <a:cs typeface="Times New Roman"/>
            </a:endParaRPr>
          </a:p>
          <a:p>
            <a:pPr marL="355600" marR="744855" indent="-342900">
              <a:lnSpc>
                <a:spcPts val="3600"/>
              </a:lnSpc>
              <a:spcBef>
                <a:spcPts val="800"/>
              </a:spcBef>
              <a:buClr>
                <a:srgbClr val="FFCC00"/>
              </a:buClr>
              <a:buSzPct val="70312"/>
              <a:buFont typeface="Wingdings"/>
              <a:buChar char=""/>
              <a:tabLst>
                <a:tab pos="355600" algn="l"/>
              </a:tabLst>
            </a:pPr>
            <a:r>
              <a:rPr sz="3200" spc="-20" dirty="0">
                <a:solidFill>
                  <a:srgbClr val="FF0000"/>
                </a:solidFill>
                <a:latin typeface="Times New Roman"/>
                <a:cs typeface="Times New Roman"/>
              </a:rPr>
              <a:t>Chronic</a:t>
            </a:r>
            <a:r>
              <a:rPr sz="3200" spc="-130" dirty="0">
                <a:solidFill>
                  <a:srgbClr val="FF0000"/>
                </a:solidFill>
                <a:latin typeface="Times New Roman"/>
                <a:cs typeface="Times New Roman"/>
              </a:rPr>
              <a:t> </a:t>
            </a:r>
            <a:r>
              <a:rPr sz="3200" spc="-75" dirty="0">
                <a:solidFill>
                  <a:srgbClr val="FF0000"/>
                </a:solidFill>
                <a:latin typeface="Times New Roman"/>
                <a:cs typeface="Times New Roman"/>
              </a:rPr>
              <a:t>Disease—</a:t>
            </a:r>
            <a:r>
              <a:rPr sz="3200" dirty="0">
                <a:solidFill>
                  <a:srgbClr val="FF0000"/>
                </a:solidFill>
                <a:latin typeface="Times New Roman"/>
                <a:cs typeface="Times New Roman"/>
              </a:rPr>
              <a:t>an</a:t>
            </a:r>
            <a:r>
              <a:rPr sz="3200" spc="-125" dirty="0">
                <a:solidFill>
                  <a:srgbClr val="FF0000"/>
                </a:solidFill>
                <a:latin typeface="Times New Roman"/>
                <a:cs typeface="Times New Roman"/>
              </a:rPr>
              <a:t> </a:t>
            </a:r>
            <a:r>
              <a:rPr sz="3200" spc="-35" dirty="0">
                <a:solidFill>
                  <a:srgbClr val="FF0000"/>
                </a:solidFill>
                <a:latin typeface="Times New Roman"/>
                <a:cs typeface="Times New Roman"/>
              </a:rPr>
              <a:t>ongoing</a:t>
            </a:r>
            <a:r>
              <a:rPr sz="3200" spc="-125" dirty="0">
                <a:solidFill>
                  <a:srgbClr val="FF0000"/>
                </a:solidFill>
                <a:latin typeface="Times New Roman"/>
                <a:cs typeface="Times New Roman"/>
              </a:rPr>
              <a:t> </a:t>
            </a:r>
            <a:r>
              <a:rPr sz="3200" spc="-10" dirty="0">
                <a:solidFill>
                  <a:srgbClr val="FFFFFF"/>
                </a:solidFill>
                <a:latin typeface="Times New Roman"/>
                <a:cs typeface="Times New Roman"/>
              </a:rPr>
              <a:t>condition</a:t>
            </a:r>
            <a:r>
              <a:rPr sz="3200" spc="-135" dirty="0">
                <a:solidFill>
                  <a:srgbClr val="FFFFFF"/>
                </a:solidFill>
                <a:latin typeface="Times New Roman"/>
                <a:cs typeface="Times New Roman"/>
              </a:rPr>
              <a:t> </a:t>
            </a:r>
            <a:r>
              <a:rPr sz="3200" spc="-25" dirty="0">
                <a:solidFill>
                  <a:srgbClr val="FFFFFF"/>
                </a:solidFill>
                <a:latin typeface="Times New Roman"/>
                <a:cs typeface="Times New Roman"/>
              </a:rPr>
              <a:t>or </a:t>
            </a:r>
            <a:r>
              <a:rPr sz="3200" spc="-10" dirty="0">
                <a:solidFill>
                  <a:srgbClr val="FFFFFF"/>
                </a:solidFill>
                <a:latin typeface="Times New Roman"/>
                <a:cs typeface="Times New Roman"/>
              </a:rPr>
              <a:t>illness</a:t>
            </a:r>
            <a:endParaRPr sz="32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0" y="330518"/>
            <a:ext cx="4928870" cy="702756"/>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rPr>
              <a:t>The</a:t>
            </a:r>
            <a:r>
              <a:rPr spc="160" dirty="0">
                <a:solidFill>
                  <a:srgbClr val="FF0000"/>
                </a:solidFill>
              </a:rPr>
              <a:t> </a:t>
            </a:r>
            <a:r>
              <a:rPr dirty="0">
                <a:solidFill>
                  <a:srgbClr val="FF0000"/>
                </a:solidFill>
              </a:rPr>
              <a:t>Health</a:t>
            </a:r>
            <a:r>
              <a:rPr spc="165" dirty="0">
                <a:solidFill>
                  <a:srgbClr val="FF0000"/>
                </a:solidFill>
              </a:rPr>
              <a:t> </a:t>
            </a:r>
            <a:r>
              <a:rPr spc="-10" dirty="0">
                <a:solidFill>
                  <a:srgbClr val="FF0000"/>
                </a:solidFill>
              </a:rPr>
              <a:t>Triangle</a:t>
            </a:r>
          </a:p>
        </p:txBody>
      </p:sp>
      <p:pic>
        <p:nvPicPr>
          <p:cNvPr id="3" name="object 3"/>
          <p:cNvPicPr/>
          <p:nvPr/>
        </p:nvPicPr>
        <p:blipFill>
          <a:blip r:embed="rId2" cstate="print"/>
          <a:stretch>
            <a:fillRect/>
          </a:stretch>
        </p:blipFill>
        <p:spPr>
          <a:xfrm>
            <a:off x="4419601" y="1942147"/>
            <a:ext cx="4207509" cy="2946083"/>
          </a:xfrm>
          <a:prstGeom prst="rect">
            <a:avLst/>
          </a:prstGeom>
        </p:spPr>
      </p:pic>
      <p:sp>
        <p:nvSpPr>
          <p:cNvPr id="4" name="object 4"/>
          <p:cNvSpPr txBox="1"/>
          <p:nvPr/>
        </p:nvSpPr>
        <p:spPr>
          <a:xfrm>
            <a:off x="661669" y="921068"/>
            <a:ext cx="3658870" cy="3500958"/>
          </a:xfrm>
          <a:prstGeom prst="rect">
            <a:avLst/>
          </a:prstGeom>
        </p:spPr>
        <p:txBody>
          <a:bodyPr vert="horz" wrap="square" lIns="0" tIns="266700" rIns="0" bIns="0" rtlCol="0">
            <a:spAutoFit/>
          </a:bodyPr>
          <a:lstStyle/>
          <a:p>
            <a:pPr marL="38100">
              <a:lnSpc>
                <a:spcPct val="100000"/>
              </a:lnSpc>
              <a:spcBef>
                <a:spcPts val="2100"/>
              </a:spcBef>
            </a:pPr>
            <a:r>
              <a:rPr sz="3200" u="heavy" dirty="0">
                <a:solidFill>
                  <a:srgbClr val="FFFFFF"/>
                </a:solidFill>
                <a:uFill>
                  <a:solidFill>
                    <a:srgbClr val="FFFFFF"/>
                  </a:solidFill>
                </a:uFill>
                <a:latin typeface="Times New Roman"/>
                <a:cs typeface="Times New Roman"/>
              </a:rPr>
              <a:t>3</a:t>
            </a:r>
            <a:r>
              <a:rPr sz="3200" u="heavy" spc="-105" dirty="0">
                <a:solidFill>
                  <a:srgbClr val="FFFFFF"/>
                </a:solidFill>
                <a:uFill>
                  <a:solidFill>
                    <a:srgbClr val="FFFFFF"/>
                  </a:solidFill>
                </a:uFill>
                <a:latin typeface="Times New Roman"/>
                <a:cs typeface="Times New Roman"/>
              </a:rPr>
              <a:t> </a:t>
            </a:r>
            <a:r>
              <a:rPr sz="3200" u="heavy" spc="-10" dirty="0">
                <a:solidFill>
                  <a:srgbClr val="FF0000"/>
                </a:solidFill>
                <a:uFill>
                  <a:solidFill>
                    <a:srgbClr val="FFFFFF"/>
                  </a:solidFill>
                </a:uFill>
                <a:latin typeface="Times New Roman"/>
                <a:cs typeface="Times New Roman"/>
              </a:rPr>
              <a:t>Elements:</a:t>
            </a:r>
            <a:endParaRPr sz="3200">
              <a:solidFill>
                <a:srgbClr val="FF0000"/>
              </a:solidFill>
              <a:latin typeface="Times New Roman"/>
              <a:cs typeface="Times New Roman"/>
            </a:endParaRPr>
          </a:p>
          <a:p>
            <a:pPr marL="638810" indent="-155575">
              <a:lnSpc>
                <a:spcPct val="100000"/>
              </a:lnSpc>
              <a:spcBef>
                <a:spcPts val="2000"/>
              </a:spcBef>
              <a:buSzPct val="96875"/>
              <a:buChar char="•"/>
              <a:tabLst>
                <a:tab pos="638810" algn="l"/>
              </a:tabLst>
            </a:pPr>
            <a:r>
              <a:rPr sz="3200" spc="-100" dirty="0">
                <a:solidFill>
                  <a:srgbClr val="FF0000"/>
                </a:solidFill>
                <a:latin typeface="Times New Roman"/>
                <a:cs typeface="Times New Roman"/>
              </a:rPr>
              <a:t>Physical</a:t>
            </a:r>
            <a:r>
              <a:rPr sz="3200" spc="-75" dirty="0">
                <a:solidFill>
                  <a:srgbClr val="FF0000"/>
                </a:solidFill>
                <a:latin typeface="Times New Roman"/>
                <a:cs typeface="Times New Roman"/>
              </a:rPr>
              <a:t> </a:t>
            </a:r>
            <a:r>
              <a:rPr sz="3200" spc="-10" dirty="0">
                <a:solidFill>
                  <a:srgbClr val="FF0000"/>
                </a:solidFill>
                <a:latin typeface="Times New Roman"/>
                <a:cs typeface="Times New Roman"/>
              </a:rPr>
              <a:t>Health</a:t>
            </a:r>
            <a:endParaRPr sz="3200">
              <a:solidFill>
                <a:srgbClr val="FF0000"/>
              </a:solidFill>
              <a:latin typeface="Times New Roman"/>
              <a:cs typeface="Times New Roman"/>
            </a:endParaRPr>
          </a:p>
          <a:p>
            <a:pPr marL="597535" marR="43180" indent="-114300">
              <a:lnSpc>
                <a:spcPct val="100000"/>
              </a:lnSpc>
              <a:spcBef>
                <a:spcPts val="1990"/>
              </a:spcBef>
              <a:buSzPct val="96875"/>
              <a:buChar char="•"/>
              <a:tabLst>
                <a:tab pos="597535" algn="l"/>
                <a:tab pos="638810" algn="l"/>
              </a:tabLst>
            </a:pPr>
            <a:r>
              <a:rPr sz="3200" spc="-10" dirty="0">
                <a:solidFill>
                  <a:srgbClr val="FF0000"/>
                </a:solidFill>
                <a:latin typeface="Times New Roman"/>
                <a:cs typeface="Times New Roman"/>
              </a:rPr>
              <a:t>Mental/Emotional Health</a:t>
            </a:r>
            <a:endParaRPr sz="3200">
              <a:solidFill>
                <a:srgbClr val="FF0000"/>
              </a:solidFill>
              <a:latin typeface="Times New Roman"/>
              <a:cs typeface="Times New Roman"/>
            </a:endParaRPr>
          </a:p>
          <a:p>
            <a:pPr marL="638810" indent="-155575">
              <a:lnSpc>
                <a:spcPct val="100000"/>
              </a:lnSpc>
              <a:spcBef>
                <a:spcPts val="2000"/>
              </a:spcBef>
              <a:buSzPct val="96875"/>
              <a:buChar char="•"/>
              <a:tabLst>
                <a:tab pos="638810" algn="l"/>
              </a:tabLst>
            </a:pPr>
            <a:r>
              <a:rPr sz="3200" spc="-120" dirty="0">
                <a:solidFill>
                  <a:srgbClr val="FF0000"/>
                </a:solidFill>
                <a:latin typeface="Times New Roman"/>
                <a:cs typeface="Times New Roman"/>
              </a:rPr>
              <a:t>Social</a:t>
            </a:r>
            <a:r>
              <a:rPr sz="3200" spc="-65" dirty="0">
                <a:solidFill>
                  <a:srgbClr val="FF0000"/>
                </a:solidFill>
                <a:latin typeface="Times New Roman"/>
                <a:cs typeface="Times New Roman"/>
              </a:rPr>
              <a:t> </a:t>
            </a:r>
            <a:r>
              <a:rPr sz="3200" spc="-10" dirty="0">
                <a:solidFill>
                  <a:srgbClr val="FF0000"/>
                </a:solidFill>
                <a:latin typeface="Times New Roman"/>
                <a:cs typeface="Times New Roman"/>
              </a:rPr>
              <a:t>Health</a:t>
            </a:r>
            <a:endParaRPr sz="3200">
              <a:solidFill>
                <a:srgbClr val="FF0000"/>
              </a:solidFill>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225" y="539500"/>
            <a:ext cx="8119200" cy="702756"/>
          </a:xfrm>
          <a:prstGeom prst="rect">
            <a:avLst/>
          </a:prstGeom>
        </p:spPr>
        <p:txBody>
          <a:bodyPr vert="horz" wrap="square" lIns="0" tIns="12700" rIns="0" bIns="0" rtlCol="0">
            <a:spAutoFit/>
          </a:bodyPr>
          <a:lstStyle/>
          <a:p>
            <a:pPr marL="941069">
              <a:lnSpc>
                <a:spcPct val="100000"/>
              </a:lnSpc>
              <a:spcBef>
                <a:spcPts val="100"/>
              </a:spcBef>
            </a:pPr>
            <a:r>
              <a:rPr dirty="0">
                <a:solidFill>
                  <a:srgbClr val="FF0000"/>
                </a:solidFill>
              </a:rPr>
              <a:t>Health</a:t>
            </a:r>
            <a:r>
              <a:rPr spc="20" dirty="0">
                <a:solidFill>
                  <a:srgbClr val="FF0000"/>
                </a:solidFill>
              </a:rPr>
              <a:t> </a:t>
            </a:r>
            <a:r>
              <a:rPr dirty="0">
                <a:solidFill>
                  <a:srgbClr val="FF0000"/>
                </a:solidFill>
              </a:rPr>
              <a:t>v.</a:t>
            </a:r>
            <a:r>
              <a:rPr spc="35" dirty="0">
                <a:solidFill>
                  <a:srgbClr val="FF0000"/>
                </a:solidFill>
              </a:rPr>
              <a:t> </a:t>
            </a:r>
            <a:r>
              <a:rPr spc="-10" dirty="0">
                <a:solidFill>
                  <a:srgbClr val="FF0000"/>
                </a:solidFill>
              </a:rPr>
              <a:t>Wellness</a:t>
            </a:r>
          </a:p>
        </p:txBody>
      </p:sp>
      <p:sp>
        <p:nvSpPr>
          <p:cNvPr id="3" name="object 3"/>
          <p:cNvSpPr txBox="1"/>
          <p:nvPr/>
        </p:nvSpPr>
        <p:spPr>
          <a:xfrm>
            <a:off x="535941" y="2021205"/>
            <a:ext cx="7640955" cy="2003112"/>
          </a:xfrm>
          <a:prstGeom prst="rect">
            <a:avLst/>
          </a:prstGeom>
        </p:spPr>
        <p:txBody>
          <a:bodyPr vert="horz" wrap="square" lIns="0" tIns="53340" rIns="0" bIns="0" rtlCol="0">
            <a:spAutoFit/>
          </a:bodyPr>
          <a:lstStyle/>
          <a:p>
            <a:pPr marL="355600" marR="974725" indent="-342900">
              <a:lnSpc>
                <a:spcPts val="3600"/>
              </a:lnSpc>
              <a:spcBef>
                <a:spcPts val="420"/>
              </a:spcBef>
              <a:buClr>
                <a:srgbClr val="FFCC00"/>
              </a:buClr>
              <a:buSzPct val="70312"/>
              <a:buFont typeface="Wingdings"/>
              <a:buChar char=""/>
              <a:tabLst>
                <a:tab pos="355600" algn="l"/>
              </a:tabLst>
            </a:pPr>
            <a:r>
              <a:rPr sz="3200" spc="-10" dirty="0">
                <a:solidFill>
                  <a:srgbClr val="FF0000"/>
                </a:solidFill>
                <a:latin typeface="Times New Roman"/>
                <a:cs typeface="Times New Roman"/>
              </a:rPr>
              <a:t>Health</a:t>
            </a:r>
            <a:r>
              <a:rPr sz="3200" spc="-85" dirty="0">
                <a:solidFill>
                  <a:srgbClr val="FF0000"/>
                </a:solidFill>
                <a:latin typeface="Times New Roman"/>
                <a:cs typeface="Times New Roman"/>
              </a:rPr>
              <a:t> </a:t>
            </a:r>
            <a:r>
              <a:rPr sz="3200" spc="-55" dirty="0">
                <a:solidFill>
                  <a:srgbClr val="FF0000"/>
                </a:solidFill>
                <a:latin typeface="Times New Roman"/>
                <a:cs typeface="Times New Roman"/>
              </a:rPr>
              <a:t>is</a:t>
            </a:r>
            <a:r>
              <a:rPr sz="3200" spc="-85" dirty="0">
                <a:solidFill>
                  <a:srgbClr val="FF0000"/>
                </a:solidFill>
                <a:latin typeface="Times New Roman"/>
                <a:cs typeface="Times New Roman"/>
              </a:rPr>
              <a:t> </a:t>
            </a:r>
            <a:r>
              <a:rPr sz="3200" dirty="0">
                <a:solidFill>
                  <a:srgbClr val="FF0000"/>
                </a:solidFill>
                <a:latin typeface="Times New Roman"/>
                <a:cs typeface="Times New Roman"/>
              </a:rPr>
              <a:t>the</a:t>
            </a:r>
            <a:r>
              <a:rPr sz="3200" spc="-90" dirty="0">
                <a:solidFill>
                  <a:srgbClr val="FF0000"/>
                </a:solidFill>
                <a:latin typeface="Times New Roman"/>
                <a:cs typeface="Times New Roman"/>
              </a:rPr>
              <a:t> </a:t>
            </a:r>
            <a:r>
              <a:rPr sz="3200" spc="-25" dirty="0">
                <a:solidFill>
                  <a:srgbClr val="FF0000"/>
                </a:solidFill>
                <a:latin typeface="Times New Roman"/>
                <a:cs typeface="Times New Roman"/>
              </a:rPr>
              <a:t>combination</a:t>
            </a:r>
            <a:r>
              <a:rPr sz="3200" spc="-90" dirty="0">
                <a:solidFill>
                  <a:srgbClr val="FF0000"/>
                </a:solidFill>
                <a:latin typeface="Times New Roman"/>
                <a:cs typeface="Times New Roman"/>
              </a:rPr>
              <a:t> </a:t>
            </a:r>
            <a:r>
              <a:rPr sz="3200" dirty="0">
                <a:solidFill>
                  <a:srgbClr val="FF0000"/>
                </a:solidFill>
                <a:latin typeface="Times New Roman"/>
                <a:cs typeface="Times New Roman"/>
              </a:rPr>
              <a:t>of</a:t>
            </a:r>
            <a:r>
              <a:rPr sz="3200" spc="-90" dirty="0">
                <a:solidFill>
                  <a:srgbClr val="FF0000"/>
                </a:solidFill>
                <a:latin typeface="Times New Roman"/>
                <a:cs typeface="Times New Roman"/>
              </a:rPr>
              <a:t> </a:t>
            </a:r>
            <a:r>
              <a:rPr sz="3200" spc="-10" dirty="0">
                <a:solidFill>
                  <a:srgbClr val="FF0000"/>
                </a:solidFill>
                <a:latin typeface="Times New Roman"/>
                <a:cs typeface="Times New Roman"/>
              </a:rPr>
              <a:t>physical, </a:t>
            </a:r>
            <a:r>
              <a:rPr sz="3200" dirty="0">
                <a:solidFill>
                  <a:srgbClr val="FF0000"/>
                </a:solidFill>
                <a:latin typeface="Times New Roman"/>
                <a:cs typeface="Times New Roman"/>
              </a:rPr>
              <a:t>mental/emotional,</a:t>
            </a:r>
            <a:r>
              <a:rPr sz="3200" spc="-150" dirty="0">
                <a:solidFill>
                  <a:srgbClr val="FF0000"/>
                </a:solidFill>
                <a:latin typeface="Times New Roman"/>
                <a:cs typeface="Times New Roman"/>
              </a:rPr>
              <a:t> </a:t>
            </a:r>
            <a:r>
              <a:rPr sz="3200" dirty="0">
                <a:solidFill>
                  <a:srgbClr val="FF0000"/>
                </a:solidFill>
                <a:latin typeface="Times New Roman"/>
                <a:cs typeface="Times New Roman"/>
              </a:rPr>
              <a:t>and</a:t>
            </a:r>
            <a:r>
              <a:rPr sz="3200" spc="-125" dirty="0">
                <a:solidFill>
                  <a:srgbClr val="FF0000"/>
                </a:solidFill>
                <a:latin typeface="Times New Roman"/>
                <a:cs typeface="Times New Roman"/>
              </a:rPr>
              <a:t> </a:t>
            </a:r>
            <a:r>
              <a:rPr sz="3200" spc="-90" dirty="0">
                <a:solidFill>
                  <a:srgbClr val="FF0000"/>
                </a:solidFill>
                <a:latin typeface="Times New Roman"/>
                <a:cs typeface="Times New Roman"/>
              </a:rPr>
              <a:t>social</a:t>
            </a:r>
            <a:r>
              <a:rPr sz="3200" spc="-110" dirty="0">
                <a:solidFill>
                  <a:srgbClr val="FF0000"/>
                </a:solidFill>
                <a:latin typeface="Times New Roman"/>
                <a:cs typeface="Times New Roman"/>
              </a:rPr>
              <a:t> </a:t>
            </a:r>
            <a:r>
              <a:rPr sz="3200" spc="-140" dirty="0">
                <a:solidFill>
                  <a:srgbClr val="FF0000"/>
                </a:solidFill>
                <a:latin typeface="Times New Roman"/>
                <a:cs typeface="Times New Roman"/>
              </a:rPr>
              <a:t>well-</a:t>
            </a:r>
            <a:r>
              <a:rPr sz="3200" spc="-45" dirty="0">
                <a:solidFill>
                  <a:srgbClr val="FF0000"/>
                </a:solidFill>
                <a:latin typeface="Times New Roman"/>
                <a:cs typeface="Times New Roman"/>
              </a:rPr>
              <a:t>being</a:t>
            </a:r>
            <a:endParaRPr sz="3200">
              <a:solidFill>
                <a:srgbClr val="FF0000"/>
              </a:solidFill>
              <a:latin typeface="Times New Roman"/>
              <a:cs typeface="Times New Roman"/>
            </a:endParaRPr>
          </a:p>
          <a:p>
            <a:pPr marL="355600" marR="5080" indent="-342900">
              <a:lnSpc>
                <a:spcPts val="3600"/>
              </a:lnSpc>
              <a:spcBef>
                <a:spcPts val="800"/>
              </a:spcBef>
              <a:buClr>
                <a:srgbClr val="FFCC00"/>
              </a:buClr>
              <a:buSzPct val="70312"/>
              <a:buFont typeface="Wingdings"/>
              <a:buChar char=""/>
              <a:tabLst>
                <a:tab pos="355600" algn="l"/>
              </a:tabLst>
            </a:pPr>
            <a:r>
              <a:rPr sz="3200" spc="-105" dirty="0">
                <a:solidFill>
                  <a:srgbClr val="FF0000"/>
                </a:solidFill>
                <a:latin typeface="Times New Roman"/>
                <a:cs typeface="Times New Roman"/>
              </a:rPr>
              <a:t>Wellness</a:t>
            </a:r>
            <a:r>
              <a:rPr sz="3200" spc="-95" dirty="0">
                <a:solidFill>
                  <a:srgbClr val="FF0000"/>
                </a:solidFill>
                <a:latin typeface="Times New Roman"/>
                <a:cs typeface="Times New Roman"/>
              </a:rPr>
              <a:t> </a:t>
            </a:r>
            <a:r>
              <a:rPr sz="3200" spc="-55" dirty="0">
                <a:solidFill>
                  <a:srgbClr val="FF0000"/>
                </a:solidFill>
                <a:latin typeface="Times New Roman"/>
                <a:cs typeface="Times New Roman"/>
              </a:rPr>
              <a:t>is</a:t>
            </a:r>
            <a:r>
              <a:rPr sz="3200" spc="-130" dirty="0">
                <a:solidFill>
                  <a:srgbClr val="FF0000"/>
                </a:solidFill>
                <a:latin typeface="Times New Roman"/>
                <a:cs typeface="Times New Roman"/>
              </a:rPr>
              <a:t> </a:t>
            </a:r>
            <a:r>
              <a:rPr sz="3200" spc="-70" dirty="0">
                <a:solidFill>
                  <a:srgbClr val="FF0000"/>
                </a:solidFill>
                <a:latin typeface="Times New Roman"/>
                <a:cs typeface="Times New Roman"/>
              </a:rPr>
              <a:t>keeping</a:t>
            </a:r>
            <a:r>
              <a:rPr sz="3200" spc="-95" dirty="0">
                <a:solidFill>
                  <a:srgbClr val="FF0000"/>
                </a:solidFill>
                <a:latin typeface="Times New Roman"/>
                <a:cs typeface="Times New Roman"/>
              </a:rPr>
              <a:t> </a:t>
            </a:r>
            <a:r>
              <a:rPr sz="3200" dirty="0">
                <a:solidFill>
                  <a:srgbClr val="FF0000"/>
                </a:solidFill>
                <a:latin typeface="Times New Roman"/>
                <a:cs typeface="Times New Roman"/>
              </a:rPr>
              <a:t>a</a:t>
            </a:r>
            <a:r>
              <a:rPr sz="3200" spc="-114" dirty="0">
                <a:solidFill>
                  <a:srgbClr val="FF0000"/>
                </a:solidFill>
                <a:latin typeface="Times New Roman"/>
                <a:cs typeface="Times New Roman"/>
              </a:rPr>
              <a:t> </a:t>
            </a:r>
            <a:r>
              <a:rPr sz="3200" spc="-65" dirty="0">
                <a:solidFill>
                  <a:srgbClr val="FF0000"/>
                </a:solidFill>
                <a:latin typeface="Times New Roman"/>
                <a:cs typeface="Times New Roman"/>
              </a:rPr>
              <a:t>balance</a:t>
            </a:r>
            <a:r>
              <a:rPr sz="3200" spc="-105" dirty="0">
                <a:solidFill>
                  <a:srgbClr val="FF0000"/>
                </a:solidFill>
                <a:latin typeface="Times New Roman"/>
                <a:cs typeface="Times New Roman"/>
              </a:rPr>
              <a:t> </a:t>
            </a:r>
            <a:r>
              <a:rPr sz="3200" spc="-20" dirty="0">
                <a:solidFill>
                  <a:srgbClr val="FF0000"/>
                </a:solidFill>
                <a:latin typeface="Times New Roman"/>
                <a:cs typeface="Times New Roman"/>
              </a:rPr>
              <a:t>among</a:t>
            </a:r>
            <a:r>
              <a:rPr sz="3200" spc="-95" dirty="0">
                <a:solidFill>
                  <a:srgbClr val="FF0000"/>
                </a:solidFill>
                <a:latin typeface="Times New Roman"/>
                <a:cs typeface="Times New Roman"/>
              </a:rPr>
              <a:t> </a:t>
            </a:r>
            <a:r>
              <a:rPr sz="3200" dirty="0">
                <a:solidFill>
                  <a:srgbClr val="FF0000"/>
                </a:solidFill>
                <a:latin typeface="Times New Roman"/>
                <a:cs typeface="Times New Roman"/>
              </a:rPr>
              <a:t>the</a:t>
            </a:r>
            <a:r>
              <a:rPr sz="3200" spc="-114" dirty="0">
                <a:solidFill>
                  <a:srgbClr val="FF0000"/>
                </a:solidFill>
                <a:latin typeface="Times New Roman"/>
                <a:cs typeface="Times New Roman"/>
              </a:rPr>
              <a:t> </a:t>
            </a:r>
            <a:r>
              <a:rPr sz="3200" spc="-10" dirty="0">
                <a:solidFill>
                  <a:srgbClr val="FF0000"/>
                </a:solidFill>
                <a:latin typeface="Times New Roman"/>
                <a:cs typeface="Times New Roman"/>
              </a:rPr>
              <a:t>three </a:t>
            </a:r>
            <a:r>
              <a:rPr sz="3200" dirty="0">
                <a:solidFill>
                  <a:srgbClr val="FF0000"/>
                </a:solidFill>
                <a:latin typeface="Times New Roman"/>
                <a:cs typeface="Times New Roman"/>
              </a:rPr>
              <a:t>components</a:t>
            </a:r>
            <a:r>
              <a:rPr sz="3200" spc="-55" dirty="0">
                <a:solidFill>
                  <a:srgbClr val="FF0000"/>
                </a:solidFill>
                <a:latin typeface="Times New Roman"/>
                <a:cs typeface="Times New Roman"/>
              </a:rPr>
              <a:t> </a:t>
            </a:r>
            <a:r>
              <a:rPr sz="3200" dirty="0">
                <a:solidFill>
                  <a:srgbClr val="FF0000"/>
                </a:solidFill>
                <a:latin typeface="Times New Roman"/>
                <a:cs typeface="Times New Roman"/>
              </a:rPr>
              <a:t>of</a:t>
            </a:r>
            <a:r>
              <a:rPr sz="3200" spc="-55" dirty="0">
                <a:solidFill>
                  <a:srgbClr val="FF0000"/>
                </a:solidFill>
                <a:latin typeface="Times New Roman"/>
                <a:cs typeface="Times New Roman"/>
              </a:rPr>
              <a:t> </a:t>
            </a:r>
            <a:r>
              <a:rPr sz="3200" spc="-10" dirty="0">
                <a:solidFill>
                  <a:srgbClr val="FF0000"/>
                </a:solidFill>
                <a:latin typeface="Times New Roman"/>
                <a:cs typeface="Times New Roman"/>
              </a:rPr>
              <a:t>health</a:t>
            </a:r>
            <a:endParaRPr sz="3200">
              <a:solidFill>
                <a:srgbClr val="FF0000"/>
              </a:solidFill>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225" y="539500"/>
            <a:ext cx="8119200" cy="702756"/>
          </a:xfrm>
          <a:prstGeom prst="rect">
            <a:avLst/>
          </a:prstGeom>
        </p:spPr>
        <p:txBody>
          <a:bodyPr vert="horz" wrap="square" lIns="0" tIns="12700" rIns="0" bIns="0" rtlCol="0">
            <a:spAutoFit/>
          </a:bodyPr>
          <a:lstStyle/>
          <a:p>
            <a:pPr marL="937260">
              <a:lnSpc>
                <a:spcPct val="100000"/>
              </a:lnSpc>
              <a:spcBef>
                <a:spcPts val="100"/>
              </a:spcBef>
            </a:pPr>
            <a:r>
              <a:rPr dirty="0">
                <a:solidFill>
                  <a:srgbClr val="FF0000"/>
                </a:solidFill>
              </a:rPr>
              <a:t>Keeping</a:t>
            </a:r>
            <a:r>
              <a:rPr spc="-90" dirty="0">
                <a:solidFill>
                  <a:srgbClr val="FF0000"/>
                </a:solidFill>
              </a:rPr>
              <a:t> </a:t>
            </a:r>
            <a:r>
              <a:rPr dirty="0">
                <a:solidFill>
                  <a:srgbClr val="FF0000"/>
                </a:solidFill>
              </a:rPr>
              <a:t>a</a:t>
            </a:r>
            <a:r>
              <a:rPr spc="-105" dirty="0">
                <a:solidFill>
                  <a:srgbClr val="FF0000"/>
                </a:solidFill>
              </a:rPr>
              <a:t> </a:t>
            </a:r>
            <a:r>
              <a:rPr spc="-10" dirty="0">
                <a:solidFill>
                  <a:srgbClr val="FF0000"/>
                </a:solidFill>
              </a:rPr>
              <a:t>Balance</a:t>
            </a:r>
          </a:p>
        </p:txBody>
      </p:sp>
      <p:sp>
        <p:nvSpPr>
          <p:cNvPr id="3" name="object 3"/>
          <p:cNvSpPr txBox="1"/>
          <p:nvPr/>
        </p:nvSpPr>
        <p:spPr>
          <a:xfrm>
            <a:off x="535941" y="2021205"/>
            <a:ext cx="7394575" cy="1438855"/>
          </a:xfrm>
          <a:prstGeom prst="rect">
            <a:avLst/>
          </a:prstGeom>
        </p:spPr>
        <p:txBody>
          <a:bodyPr vert="horz" wrap="square" lIns="0" tIns="53340" rIns="0" bIns="0" rtlCol="0">
            <a:spAutoFit/>
          </a:bodyPr>
          <a:lstStyle/>
          <a:p>
            <a:pPr marL="355600" marR="5080" indent="-342900">
              <a:lnSpc>
                <a:spcPts val="3600"/>
              </a:lnSpc>
              <a:spcBef>
                <a:spcPts val="420"/>
              </a:spcBef>
              <a:buClr>
                <a:srgbClr val="FFCC00"/>
              </a:buClr>
              <a:buSzPct val="70312"/>
              <a:buFont typeface="Wingdings"/>
              <a:buChar char=""/>
              <a:tabLst>
                <a:tab pos="355600" algn="l"/>
              </a:tabLst>
            </a:pPr>
            <a:r>
              <a:rPr sz="3200" spc="-105" dirty="0">
                <a:solidFill>
                  <a:srgbClr val="FF0000"/>
                </a:solidFill>
                <a:latin typeface="Times New Roman"/>
                <a:cs typeface="Times New Roman"/>
              </a:rPr>
              <a:t>Wellness</a:t>
            </a:r>
            <a:r>
              <a:rPr sz="3200" spc="-95" dirty="0">
                <a:solidFill>
                  <a:srgbClr val="FF0000"/>
                </a:solidFill>
                <a:latin typeface="Times New Roman"/>
                <a:cs typeface="Times New Roman"/>
              </a:rPr>
              <a:t> </a:t>
            </a:r>
            <a:r>
              <a:rPr sz="3200" spc="-20" dirty="0">
                <a:solidFill>
                  <a:srgbClr val="FF0000"/>
                </a:solidFill>
                <a:latin typeface="Times New Roman"/>
                <a:cs typeface="Times New Roman"/>
              </a:rPr>
              <a:t>comes</a:t>
            </a:r>
            <a:r>
              <a:rPr sz="3200" spc="-105" dirty="0">
                <a:solidFill>
                  <a:srgbClr val="FF0000"/>
                </a:solidFill>
                <a:latin typeface="Times New Roman"/>
                <a:cs typeface="Times New Roman"/>
              </a:rPr>
              <a:t> </a:t>
            </a:r>
            <a:r>
              <a:rPr sz="3200" dirty="0">
                <a:solidFill>
                  <a:srgbClr val="FF0000"/>
                </a:solidFill>
                <a:latin typeface="Times New Roman"/>
                <a:cs typeface="Times New Roman"/>
              </a:rPr>
              <a:t>from</a:t>
            </a:r>
            <a:r>
              <a:rPr sz="3200" spc="-85" dirty="0">
                <a:solidFill>
                  <a:srgbClr val="FF0000"/>
                </a:solidFill>
                <a:latin typeface="Times New Roman"/>
                <a:cs typeface="Times New Roman"/>
              </a:rPr>
              <a:t> </a:t>
            </a:r>
            <a:r>
              <a:rPr sz="3200" spc="-80" dirty="0">
                <a:solidFill>
                  <a:srgbClr val="FF0000"/>
                </a:solidFill>
                <a:latin typeface="Times New Roman"/>
                <a:cs typeface="Times New Roman"/>
              </a:rPr>
              <a:t>making</a:t>
            </a:r>
            <a:r>
              <a:rPr sz="3200" spc="-95" dirty="0">
                <a:solidFill>
                  <a:srgbClr val="FF0000"/>
                </a:solidFill>
                <a:latin typeface="Times New Roman"/>
                <a:cs typeface="Times New Roman"/>
              </a:rPr>
              <a:t> </a:t>
            </a:r>
            <a:r>
              <a:rPr sz="3200" spc="-60" dirty="0">
                <a:solidFill>
                  <a:srgbClr val="FF0000"/>
                </a:solidFill>
                <a:latin typeface="Times New Roman"/>
                <a:cs typeface="Times New Roman"/>
              </a:rPr>
              <a:t>decisions</a:t>
            </a:r>
            <a:r>
              <a:rPr sz="3200" spc="-100" dirty="0">
                <a:solidFill>
                  <a:srgbClr val="FF0000"/>
                </a:solidFill>
                <a:latin typeface="Times New Roman"/>
                <a:cs typeface="Times New Roman"/>
              </a:rPr>
              <a:t> </a:t>
            </a:r>
            <a:r>
              <a:rPr sz="3200" spc="-25" dirty="0">
                <a:solidFill>
                  <a:srgbClr val="FF0000"/>
                </a:solidFill>
                <a:latin typeface="Times New Roman"/>
                <a:cs typeface="Times New Roman"/>
              </a:rPr>
              <a:t>and </a:t>
            </a:r>
            <a:r>
              <a:rPr sz="3200" spc="-70" dirty="0">
                <a:solidFill>
                  <a:srgbClr val="FF0000"/>
                </a:solidFill>
                <a:latin typeface="Times New Roman"/>
                <a:cs typeface="Times New Roman"/>
              </a:rPr>
              <a:t>practicing </a:t>
            </a:r>
            <a:r>
              <a:rPr sz="3200" spc="-45" dirty="0">
                <a:solidFill>
                  <a:srgbClr val="FF0000"/>
                </a:solidFill>
                <a:latin typeface="Times New Roman"/>
                <a:cs typeface="Times New Roman"/>
              </a:rPr>
              <a:t>behaviors</a:t>
            </a:r>
            <a:r>
              <a:rPr sz="3200" spc="-80" dirty="0">
                <a:solidFill>
                  <a:srgbClr val="FF0000"/>
                </a:solidFill>
                <a:latin typeface="Times New Roman"/>
                <a:cs typeface="Times New Roman"/>
              </a:rPr>
              <a:t> </a:t>
            </a:r>
            <a:r>
              <a:rPr sz="3200" dirty="0">
                <a:solidFill>
                  <a:srgbClr val="FF0000"/>
                </a:solidFill>
                <a:latin typeface="Times New Roman"/>
                <a:cs typeface="Times New Roman"/>
              </a:rPr>
              <a:t>that</a:t>
            </a:r>
            <a:r>
              <a:rPr sz="3200" spc="-80" dirty="0">
                <a:solidFill>
                  <a:srgbClr val="FF0000"/>
                </a:solidFill>
                <a:latin typeface="Times New Roman"/>
                <a:cs typeface="Times New Roman"/>
              </a:rPr>
              <a:t> </a:t>
            </a:r>
            <a:r>
              <a:rPr sz="3200" spc="-20" dirty="0">
                <a:solidFill>
                  <a:srgbClr val="FF0000"/>
                </a:solidFill>
                <a:latin typeface="Times New Roman"/>
                <a:cs typeface="Times New Roman"/>
              </a:rPr>
              <a:t>are</a:t>
            </a:r>
            <a:r>
              <a:rPr sz="3200" spc="-75" dirty="0">
                <a:solidFill>
                  <a:srgbClr val="FF0000"/>
                </a:solidFill>
                <a:latin typeface="Times New Roman"/>
                <a:cs typeface="Times New Roman"/>
              </a:rPr>
              <a:t> </a:t>
            </a:r>
            <a:r>
              <a:rPr sz="3200" spc="-30" dirty="0">
                <a:solidFill>
                  <a:srgbClr val="FF0000"/>
                </a:solidFill>
                <a:latin typeface="Times New Roman"/>
                <a:cs typeface="Times New Roman"/>
              </a:rPr>
              <a:t>based</a:t>
            </a:r>
            <a:r>
              <a:rPr sz="3200" spc="-70" dirty="0">
                <a:solidFill>
                  <a:srgbClr val="FF0000"/>
                </a:solidFill>
                <a:latin typeface="Times New Roman"/>
                <a:cs typeface="Times New Roman"/>
              </a:rPr>
              <a:t> </a:t>
            </a:r>
            <a:r>
              <a:rPr sz="3200" dirty="0">
                <a:solidFill>
                  <a:srgbClr val="FF0000"/>
                </a:solidFill>
                <a:latin typeface="Times New Roman"/>
                <a:cs typeface="Times New Roman"/>
              </a:rPr>
              <a:t>on</a:t>
            </a:r>
            <a:r>
              <a:rPr sz="3200" spc="-85" dirty="0">
                <a:solidFill>
                  <a:srgbClr val="FF0000"/>
                </a:solidFill>
                <a:latin typeface="Times New Roman"/>
                <a:cs typeface="Times New Roman"/>
              </a:rPr>
              <a:t> </a:t>
            </a:r>
            <a:r>
              <a:rPr sz="3200" spc="-10" dirty="0">
                <a:solidFill>
                  <a:srgbClr val="FF0000"/>
                </a:solidFill>
                <a:latin typeface="Times New Roman"/>
                <a:cs typeface="Times New Roman"/>
              </a:rPr>
              <a:t>sound </a:t>
            </a:r>
            <a:r>
              <a:rPr sz="3200" spc="-20" dirty="0">
                <a:solidFill>
                  <a:srgbClr val="FF0000"/>
                </a:solidFill>
                <a:latin typeface="Times New Roman"/>
                <a:cs typeface="Times New Roman"/>
              </a:rPr>
              <a:t>health</a:t>
            </a:r>
            <a:r>
              <a:rPr sz="3200" spc="-135" dirty="0">
                <a:solidFill>
                  <a:srgbClr val="FF0000"/>
                </a:solidFill>
                <a:latin typeface="Times New Roman"/>
                <a:cs typeface="Times New Roman"/>
              </a:rPr>
              <a:t> </a:t>
            </a:r>
            <a:r>
              <a:rPr sz="3200" spc="-75" dirty="0">
                <a:solidFill>
                  <a:srgbClr val="FF0000"/>
                </a:solidFill>
                <a:latin typeface="Times New Roman"/>
                <a:cs typeface="Times New Roman"/>
              </a:rPr>
              <a:t>knowledge</a:t>
            </a:r>
            <a:r>
              <a:rPr sz="3200" spc="-125" dirty="0">
                <a:solidFill>
                  <a:srgbClr val="FF0000"/>
                </a:solidFill>
                <a:latin typeface="Times New Roman"/>
                <a:cs typeface="Times New Roman"/>
              </a:rPr>
              <a:t> </a:t>
            </a:r>
            <a:r>
              <a:rPr sz="3200" dirty="0">
                <a:solidFill>
                  <a:srgbClr val="FF0000"/>
                </a:solidFill>
                <a:latin typeface="Times New Roman"/>
                <a:cs typeface="Times New Roman"/>
              </a:rPr>
              <a:t>and</a:t>
            </a:r>
            <a:r>
              <a:rPr sz="3200" spc="-120" dirty="0">
                <a:solidFill>
                  <a:srgbClr val="FF0000"/>
                </a:solidFill>
                <a:latin typeface="Times New Roman"/>
                <a:cs typeface="Times New Roman"/>
              </a:rPr>
              <a:t> </a:t>
            </a:r>
            <a:r>
              <a:rPr sz="3200" spc="-45" dirty="0">
                <a:solidFill>
                  <a:srgbClr val="FF0000"/>
                </a:solidFill>
                <a:latin typeface="Times New Roman"/>
                <a:cs typeface="Times New Roman"/>
              </a:rPr>
              <a:t>healthful</a:t>
            </a:r>
            <a:r>
              <a:rPr sz="3200" spc="-125" dirty="0">
                <a:solidFill>
                  <a:srgbClr val="FF0000"/>
                </a:solidFill>
                <a:latin typeface="Times New Roman"/>
                <a:cs typeface="Times New Roman"/>
              </a:rPr>
              <a:t> </a:t>
            </a:r>
            <a:r>
              <a:rPr sz="3200" spc="-10" dirty="0">
                <a:solidFill>
                  <a:srgbClr val="FFFFFF"/>
                </a:solidFill>
                <a:latin typeface="Times New Roman"/>
                <a:cs typeface="Times New Roman"/>
              </a:rPr>
              <a:t>attitudes</a:t>
            </a:r>
            <a:endParaRPr sz="32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3225" y="539500"/>
            <a:ext cx="8119200" cy="702756"/>
          </a:xfrm>
          <a:prstGeom prst="rect">
            <a:avLst/>
          </a:prstGeom>
        </p:spPr>
        <p:txBody>
          <a:bodyPr vert="horz" wrap="square" lIns="0" tIns="12700" rIns="0" bIns="0" rtlCol="0">
            <a:spAutoFit/>
          </a:bodyPr>
          <a:lstStyle/>
          <a:p>
            <a:pPr marL="354965">
              <a:lnSpc>
                <a:spcPct val="100000"/>
              </a:lnSpc>
              <a:spcBef>
                <a:spcPts val="100"/>
              </a:spcBef>
            </a:pPr>
            <a:r>
              <a:rPr dirty="0">
                <a:solidFill>
                  <a:srgbClr val="FF0000"/>
                </a:solidFill>
              </a:rPr>
              <a:t>The</a:t>
            </a:r>
            <a:r>
              <a:rPr spc="165" dirty="0">
                <a:solidFill>
                  <a:srgbClr val="FF0000"/>
                </a:solidFill>
              </a:rPr>
              <a:t> </a:t>
            </a:r>
            <a:r>
              <a:rPr dirty="0">
                <a:solidFill>
                  <a:srgbClr val="FF0000"/>
                </a:solidFill>
              </a:rPr>
              <a:t>Health</a:t>
            </a:r>
            <a:r>
              <a:rPr spc="175" dirty="0">
                <a:solidFill>
                  <a:srgbClr val="FF0000"/>
                </a:solidFill>
              </a:rPr>
              <a:t> </a:t>
            </a:r>
            <a:r>
              <a:rPr spc="-10" dirty="0">
                <a:solidFill>
                  <a:srgbClr val="FF0000"/>
                </a:solidFill>
              </a:rPr>
              <a:t>Continuum</a:t>
            </a:r>
          </a:p>
        </p:txBody>
      </p:sp>
      <p:pic>
        <p:nvPicPr>
          <p:cNvPr id="3" name="object 3"/>
          <p:cNvPicPr/>
          <p:nvPr/>
        </p:nvPicPr>
        <p:blipFill>
          <a:blip r:embed="rId2" cstate="print"/>
          <a:stretch>
            <a:fillRect/>
          </a:stretch>
        </p:blipFill>
        <p:spPr>
          <a:xfrm>
            <a:off x="533400" y="2342197"/>
            <a:ext cx="8101330" cy="2350770"/>
          </a:xfrm>
          <a:prstGeom prst="rect">
            <a:avLst/>
          </a:prstGeom>
        </p:spPr>
      </p:pic>
      <p:sp>
        <p:nvSpPr>
          <p:cNvPr id="4" name="object 4"/>
          <p:cNvSpPr txBox="1"/>
          <p:nvPr/>
        </p:nvSpPr>
        <p:spPr>
          <a:xfrm>
            <a:off x="1068069" y="968692"/>
            <a:ext cx="6585584" cy="1697901"/>
          </a:xfrm>
          <a:prstGeom prst="rect">
            <a:avLst/>
          </a:prstGeom>
        </p:spPr>
        <p:txBody>
          <a:bodyPr vert="horz" wrap="square" lIns="0" tIns="203200" rIns="0" bIns="0" rtlCol="0">
            <a:spAutoFit/>
          </a:bodyPr>
          <a:lstStyle/>
          <a:p>
            <a:pPr marL="120014" indent="-114300">
              <a:lnSpc>
                <a:spcPct val="100000"/>
              </a:lnSpc>
              <a:spcBef>
                <a:spcPts val="1600"/>
              </a:spcBef>
              <a:buSzPct val="95833"/>
              <a:buChar char="•"/>
              <a:tabLst>
                <a:tab pos="120014" algn="l"/>
              </a:tabLst>
            </a:pPr>
            <a:r>
              <a:rPr sz="2400" spc="-20" dirty="0">
                <a:solidFill>
                  <a:srgbClr val="FF0000"/>
                </a:solidFill>
                <a:latin typeface="Times New Roman"/>
                <a:cs typeface="Times New Roman"/>
              </a:rPr>
              <a:t>Your</a:t>
            </a:r>
            <a:r>
              <a:rPr sz="2400" spc="-130" dirty="0">
                <a:solidFill>
                  <a:srgbClr val="FF0000"/>
                </a:solidFill>
                <a:latin typeface="Times New Roman"/>
                <a:cs typeface="Times New Roman"/>
              </a:rPr>
              <a:t> </a:t>
            </a:r>
            <a:r>
              <a:rPr sz="2400" spc="-20" dirty="0">
                <a:solidFill>
                  <a:srgbClr val="FF0000"/>
                </a:solidFill>
                <a:latin typeface="Times New Roman"/>
                <a:cs typeface="Times New Roman"/>
              </a:rPr>
              <a:t>health</a:t>
            </a:r>
            <a:r>
              <a:rPr sz="2400" spc="-75" dirty="0">
                <a:solidFill>
                  <a:srgbClr val="FF0000"/>
                </a:solidFill>
                <a:latin typeface="Times New Roman"/>
                <a:cs typeface="Times New Roman"/>
              </a:rPr>
              <a:t> </a:t>
            </a:r>
            <a:r>
              <a:rPr sz="2400" dirty="0">
                <a:solidFill>
                  <a:srgbClr val="FF0000"/>
                </a:solidFill>
                <a:latin typeface="Times New Roman"/>
                <a:cs typeface="Times New Roman"/>
              </a:rPr>
              <a:t>and</a:t>
            </a:r>
            <a:r>
              <a:rPr sz="2400" spc="-65" dirty="0">
                <a:solidFill>
                  <a:srgbClr val="FF0000"/>
                </a:solidFill>
                <a:latin typeface="Times New Roman"/>
                <a:cs typeface="Times New Roman"/>
              </a:rPr>
              <a:t> </a:t>
            </a:r>
            <a:r>
              <a:rPr sz="2400" spc="-75" dirty="0">
                <a:solidFill>
                  <a:srgbClr val="FF0000"/>
                </a:solidFill>
                <a:latin typeface="Times New Roman"/>
                <a:cs typeface="Times New Roman"/>
              </a:rPr>
              <a:t>wellness </a:t>
            </a:r>
            <a:r>
              <a:rPr sz="2400" spc="-20" dirty="0">
                <a:solidFill>
                  <a:srgbClr val="FF0000"/>
                </a:solidFill>
                <a:latin typeface="Times New Roman"/>
                <a:cs typeface="Times New Roman"/>
              </a:rPr>
              <a:t>are</a:t>
            </a:r>
            <a:r>
              <a:rPr sz="2400" spc="-75" dirty="0">
                <a:solidFill>
                  <a:srgbClr val="FF0000"/>
                </a:solidFill>
                <a:latin typeface="Times New Roman"/>
                <a:cs typeface="Times New Roman"/>
              </a:rPr>
              <a:t> </a:t>
            </a:r>
            <a:r>
              <a:rPr sz="2400" spc="-155" dirty="0">
                <a:solidFill>
                  <a:srgbClr val="FF0000"/>
                </a:solidFill>
                <a:latin typeface="Times New Roman"/>
                <a:cs typeface="Times New Roman"/>
              </a:rPr>
              <a:t>ALWAYS</a:t>
            </a:r>
            <a:r>
              <a:rPr sz="2400" dirty="0">
                <a:solidFill>
                  <a:srgbClr val="FF0000"/>
                </a:solidFill>
                <a:latin typeface="Times New Roman"/>
                <a:cs typeface="Times New Roman"/>
              </a:rPr>
              <a:t> </a:t>
            </a:r>
            <a:r>
              <a:rPr sz="2400" spc="-10" dirty="0">
                <a:solidFill>
                  <a:srgbClr val="FF0000"/>
                </a:solidFill>
                <a:latin typeface="Times New Roman"/>
                <a:cs typeface="Times New Roman"/>
              </a:rPr>
              <a:t>changing</a:t>
            </a:r>
            <a:endParaRPr sz="2400">
              <a:solidFill>
                <a:srgbClr val="FF0000"/>
              </a:solidFill>
              <a:latin typeface="Times New Roman"/>
              <a:cs typeface="Times New Roman"/>
            </a:endParaRPr>
          </a:p>
          <a:p>
            <a:pPr marL="120014" indent="-114300">
              <a:lnSpc>
                <a:spcPct val="100000"/>
              </a:lnSpc>
              <a:spcBef>
                <a:spcPts val="1500"/>
              </a:spcBef>
              <a:buSzPct val="95833"/>
              <a:buChar char="•"/>
              <a:tabLst>
                <a:tab pos="120014" algn="l"/>
              </a:tabLst>
            </a:pPr>
            <a:r>
              <a:rPr sz="2400" spc="-20" dirty="0">
                <a:solidFill>
                  <a:srgbClr val="FF0000"/>
                </a:solidFill>
                <a:latin typeface="Times New Roman"/>
                <a:cs typeface="Times New Roman"/>
              </a:rPr>
              <a:t>Your</a:t>
            </a:r>
            <a:r>
              <a:rPr sz="2400" spc="-60" dirty="0">
                <a:solidFill>
                  <a:srgbClr val="FF0000"/>
                </a:solidFill>
                <a:latin typeface="Times New Roman"/>
                <a:cs typeface="Times New Roman"/>
              </a:rPr>
              <a:t> </a:t>
            </a:r>
            <a:r>
              <a:rPr sz="2400" spc="-20" dirty="0">
                <a:solidFill>
                  <a:srgbClr val="FF0000"/>
                </a:solidFill>
                <a:latin typeface="Times New Roman"/>
                <a:cs typeface="Times New Roman"/>
              </a:rPr>
              <a:t>health</a:t>
            </a:r>
            <a:r>
              <a:rPr sz="2400" spc="-75" dirty="0">
                <a:solidFill>
                  <a:srgbClr val="FF0000"/>
                </a:solidFill>
                <a:latin typeface="Times New Roman"/>
                <a:cs typeface="Times New Roman"/>
              </a:rPr>
              <a:t> </a:t>
            </a:r>
            <a:r>
              <a:rPr sz="2400" spc="-10" dirty="0">
                <a:solidFill>
                  <a:srgbClr val="FF0000"/>
                </a:solidFill>
                <a:latin typeface="Times New Roman"/>
                <a:cs typeface="Times New Roman"/>
              </a:rPr>
              <a:t>can</a:t>
            </a:r>
            <a:r>
              <a:rPr sz="2400" spc="-75" dirty="0">
                <a:solidFill>
                  <a:srgbClr val="FF0000"/>
                </a:solidFill>
                <a:latin typeface="Times New Roman"/>
                <a:cs typeface="Times New Roman"/>
              </a:rPr>
              <a:t> </a:t>
            </a:r>
            <a:r>
              <a:rPr sz="2400" dirty="0">
                <a:solidFill>
                  <a:srgbClr val="FF0000"/>
                </a:solidFill>
                <a:latin typeface="Times New Roman"/>
                <a:cs typeface="Times New Roman"/>
              </a:rPr>
              <a:t>be</a:t>
            </a:r>
            <a:r>
              <a:rPr sz="2400" spc="-75" dirty="0">
                <a:solidFill>
                  <a:srgbClr val="FF0000"/>
                </a:solidFill>
                <a:latin typeface="Times New Roman"/>
                <a:cs typeface="Times New Roman"/>
              </a:rPr>
              <a:t> </a:t>
            </a:r>
            <a:r>
              <a:rPr sz="2400" spc="-35" dirty="0">
                <a:solidFill>
                  <a:srgbClr val="FF0000"/>
                </a:solidFill>
                <a:latin typeface="Times New Roman"/>
                <a:cs typeface="Times New Roman"/>
              </a:rPr>
              <a:t>measured</a:t>
            </a:r>
            <a:r>
              <a:rPr sz="2400" spc="-70" dirty="0">
                <a:solidFill>
                  <a:srgbClr val="FF0000"/>
                </a:solidFill>
                <a:latin typeface="Times New Roman"/>
                <a:cs typeface="Times New Roman"/>
              </a:rPr>
              <a:t> </a:t>
            </a:r>
            <a:r>
              <a:rPr sz="2400" dirty="0">
                <a:solidFill>
                  <a:srgbClr val="FF0000"/>
                </a:solidFill>
                <a:latin typeface="Times New Roman"/>
                <a:cs typeface="Times New Roman"/>
              </a:rPr>
              <a:t>on</a:t>
            </a:r>
            <a:r>
              <a:rPr sz="2400" spc="-60" dirty="0">
                <a:solidFill>
                  <a:srgbClr val="FF0000"/>
                </a:solidFill>
                <a:latin typeface="Times New Roman"/>
                <a:cs typeface="Times New Roman"/>
              </a:rPr>
              <a:t> </a:t>
            </a:r>
            <a:r>
              <a:rPr sz="2400" dirty="0">
                <a:solidFill>
                  <a:srgbClr val="FF0000"/>
                </a:solidFill>
                <a:latin typeface="Times New Roman"/>
                <a:cs typeface="Times New Roman"/>
              </a:rPr>
              <a:t>a</a:t>
            </a:r>
            <a:r>
              <a:rPr sz="2400" spc="-75" dirty="0">
                <a:solidFill>
                  <a:srgbClr val="FF0000"/>
                </a:solidFill>
                <a:latin typeface="Times New Roman"/>
                <a:cs typeface="Times New Roman"/>
              </a:rPr>
              <a:t> sliding</a:t>
            </a:r>
            <a:r>
              <a:rPr sz="2400" spc="-65" dirty="0">
                <a:solidFill>
                  <a:srgbClr val="FF0000"/>
                </a:solidFill>
                <a:latin typeface="Times New Roman"/>
                <a:cs typeface="Times New Roman"/>
              </a:rPr>
              <a:t> </a:t>
            </a:r>
            <a:r>
              <a:rPr sz="2400" spc="-10" dirty="0">
                <a:solidFill>
                  <a:srgbClr val="FFFFFF"/>
                </a:solidFill>
                <a:latin typeface="Times New Roman"/>
                <a:cs typeface="Times New Roman"/>
              </a:rPr>
              <a:t>scale</a:t>
            </a:r>
            <a:endParaRPr sz="2400">
              <a:latin typeface="Times New Roman"/>
              <a:cs typeface="Times New Roman"/>
            </a:endParaRPr>
          </a:p>
          <a:p>
            <a:pPr marL="120014" indent="-114300">
              <a:lnSpc>
                <a:spcPct val="100000"/>
              </a:lnSpc>
              <a:spcBef>
                <a:spcPts val="1500"/>
              </a:spcBef>
              <a:buSzPct val="95833"/>
              <a:buChar char="•"/>
              <a:tabLst>
                <a:tab pos="120014" algn="l"/>
              </a:tabLst>
            </a:pPr>
            <a:r>
              <a:rPr sz="2400" dirty="0">
                <a:solidFill>
                  <a:srgbClr val="FFFFFF"/>
                </a:solidFill>
                <a:latin typeface="Times New Roman"/>
                <a:cs typeface="Times New Roman"/>
              </a:rPr>
              <a:t>Hint:</a:t>
            </a:r>
            <a:r>
              <a:rPr sz="2400" spc="-75" dirty="0">
                <a:solidFill>
                  <a:srgbClr val="FFFFFF"/>
                </a:solidFill>
                <a:latin typeface="Times New Roman"/>
                <a:cs typeface="Times New Roman"/>
              </a:rPr>
              <a:t> </a:t>
            </a:r>
            <a:r>
              <a:rPr sz="2400" spc="-45" dirty="0">
                <a:solidFill>
                  <a:srgbClr val="FFFFFF"/>
                </a:solidFill>
                <a:latin typeface="Times New Roman"/>
                <a:cs typeface="Times New Roman"/>
              </a:rPr>
              <a:t>Be</a:t>
            </a:r>
            <a:r>
              <a:rPr sz="2400" spc="-65" dirty="0">
                <a:solidFill>
                  <a:srgbClr val="FFFFFF"/>
                </a:solidFill>
                <a:latin typeface="Times New Roman"/>
                <a:cs typeface="Times New Roman"/>
              </a:rPr>
              <a:t> </a:t>
            </a:r>
            <a:r>
              <a:rPr sz="2400" spc="-50" dirty="0">
                <a:solidFill>
                  <a:srgbClr val="FFFFFF"/>
                </a:solidFill>
                <a:latin typeface="Times New Roman"/>
                <a:cs typeface="Times New Roman"/>
              </a:rPr>
              <a:t>able</a:t>
            </a:r>
            <a:r>
              <a:rPr sz="2400" spc="-75" dirty="0">
                <a:solidFill>
                  <a:srgbClr val="FFFFFF"/>
                </a:solidFill>
                <a:latin typeface="Times New Roman"/>
                <a:cs typeface="Times New Roman"/>
              </a:rPr>
              <a:t> </a:t>
            </a:r>
            <a:r>
              <a:rPr sz="2400" dirty="0">
                <a:solidFill>
                  <a:srgbClr val="FFFFFF"/>
                </a:solidFill>
                <a:latin typeface="Times New Roman"/>
                <a:cs typeface="Times New Roman"/>
              </a:rPr>
              <a:t>to</a:t>
            </a:r>
            <a:r>
              <a:rPr sz="2400" spc="-75" dirty="0">
                <a:solidFill>
                  <a:srgbClr val="FFFFFF"/>
                </a:solidFill>
                <a:latin typeface="Times New Roman"/>
                <a:cs typeface="Times New Roman"/>
              </a:rPr>
              <a:t> </a:t>
            </a:r>
            <a:r>
              <a:rPr sz="2400" spc="-65" dirty="0">
                <a:solidFill>
                  <a:srgbClr val="FFFFFF"/>
                </a:solidFill>
                <a:latin typeface="Times New Roman"/>
                <a:cs typeface="Times New Roman"/>
              </a:rPr>
              <a:t>label </a:t>
            </a:r>
            <a:r>
              <a:rPr sz="2400" dirty="0">
                <a:solidFill>
                  <a:srgbClr val="FFFFFF"/>
                </a:solidFill>
                <a:latin typeface="Times New Roman"/>
                <a:cs typeface="Times New Roman"/>
              </a:rPr>
              <a:t>the</a:t>
            </a:r>
            <a:r>
              <a:rPr sz="2400" spc="-75" dirty="0">
                <a:solidFill>
                  <a:srgbClr val="FFFFFF"/>
                </a:solidFill>
                <a:latin typeface="Times New Roman"/>
                <a:cs typeface="Times New Roman"/>
              </a:rPr>
              <a:t> </a:t>
            </a:r>
            <a:r>
              <a:rPr sz="2400" spc="-20" dirty="0">
                <a:solidFill>
                  <a:srgbClr val="FFFFFF"/>
                </a:solidFill>
                <a:latin typeface="Times New Roman"/>
                <a:cs typeface="Times New Roman"/>
              </a:rPr>
              <a:t>health</a:t>
            </a:r>
            <a:r>
              <a:rPr sz="2400" spc="-65" dirty="0">
                <a:solidFill>
                  <a:srgbClr val="FFFFFF"/>
                </a:solidFill>
                <a:latin typeface="Times New Roman"/>
                <a:cs typeface="Times New Roman"/>
              </a:rPr>
              <a:t> </a:t>
            </a:r>
            <a:r>
              <a:rPr sz="2400" spc="-10" dirty="0">
                <a:solidFill>
                  <a:srgbClr val="FFFFFF"/>
                </a:solidFill>
                <a:latin typeface="Times New Roman"/>
                <a:cs typeface="Times New Roman"/>
              </a:rPr>
              <a:t>continuum</a:t>
            </a:r>
            <a:r>
              <a:rPr sz="2400" spc="-70" dirty="0">
                <a:solidFill>
                  <a:srgbClr val="FFFFFF"/>
                </a:solidFill>
                <a:latin typeface="Times New Roman"/>
                <a:cs typeface="Times New Roman"/>
              </a:rPr>
              <a:t> </a:t>
            </a:r>
            <a:r>
              <a:rPr sz="2400" spc="-55" dirty="0">
                <a:solidFill>
                  <a:srgbClr val="FFFFFF"/>
                </a:solidFill>
                <a:latin typeface="Times New Roman"/>
                <a:cs typeface="Times New Roman"/>
              </a:rPr>
              <a:t>diagram</a:t>
            </a:r>
            <a:r>
              <a:rPr sz="2400" spc="-75" dirty="0">
                <a:solidFill>
                  <a:srgbClr val="FFFFFF"/>
                </a:solidFill>
                <a:latin typeface="Times New Roman"/>
                <a:cs typeface="Times New Roman"/>
              </a:rPr>
              <a:t> </a:t>
            </a:r>
            <a:r>
              <a:rPr sz="2400" spc="-50" dirty="0">
                <a:solidFill>
                  <a:srgbClr val="FFFFFF"/>
                </a:solidFill>
                <a:latin typeface="Wingdings"/>
                <a:cs typeface="Wingdings"/>
              </a:rPr>
              <a:t></a:t>
            </a:r>
            <a:endParaRPr sz="2400">
              <a:latin typeface="Wingdings"/>
              <a:cs typeface="Wingding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68"/>
          <p:cNvSpPr txBox="1">
            <a:spLocks noGrp="1"/>
          </p:cNvSpPr>
          <p:nvPr>
            <p:ph type="title"/>
          </p:nvPr>
        </p:nvSpPr>
        <p:spPr>
          <a:xfrm>
            <a:off x="713100" y="1647863"/>
            <a:ext cx="7717800" cy="90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1389" name="Google Shape;1389;p68"/>
          <p:cNvGrpSpPr/>
          <p:nvPr/>
        </p:nvGrpSpPr>
        <p:grpSpPr>
          <a:xfrm>
            <a:off x="7223173" y="1446090"/>
            <a:ext cx="721436" cy="758156"/>
            <a:chOff x="12430173" y="-2552610"/>
            <a:chExt cx="721436" cy="758156"/>
          </a:xfrm>
        </p:grpSpPr>
        <p:sp>
          <p:nvSpPr>
            <p:cNvPr id="1390" name="Google Shape;1390;p68"/>
            <p:cNvSpPr/>
            <p:nvPr/>
          </p:nvSpPr>
          <p:spPr>
            <a:xfrm rot="-683102">
              <a:off x="12490446" y="-2505801"/>
              <a:ext cx="540491" cy="664539"/>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8"/>
            <p:cNvSpPr/>
            <p:nvPr/>
          </p:nvSpPr>
          <p:spPr>
            <a:xfrm rot="-683102">
              <a:off x="12983430" y="-2016136"/>
              <a:ext cx="153015" cy="168892"/>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68"/>
          <p:cNvGrpSpPr/>
          <p:nvPr/>
        </p:nvGrpSpPr>
        <p:grpSpPr>
          <a:xfrm>
            <a:off x="1700985" y="1088727"/>
            <a:ext cx="506836" cy="610474"/>
            <a:chOff x="14837785" y="-2909973"/>
            <a:chExt cx="506836" cy="610474"/>
          </a:xfrm>
        </p:grpSpPr>
        <p:sp>
          <p:nvSpPr>
            <p:cNvPr id="1393" name="Google Shape;1393;p68"/>
            <p:cNvSpPr/>
            <p:nvPr/>
          </p:nvSpPr>
          <p:spPr>
            <a:xfrm rot="-993214" flipH="1">
              <a:off x="14897585" y="-2864675"/>
              <a:ext cx="387236" cy="476137"/>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8"/>
            <p:cNvSpPr/>
            <p:nvPr/>
          </p:nvSpPr>
          <p:spPr>
            <a:xfrm rot="-993214" flipH="1">
              <a:off x="14928167" y="-2433619"/>
              <a:ext cx="109628" cy="121010"/>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68"/>
          <p:cNvGrpSpPr/>
          <p:nvPr/>
        </p:nvGrpSpPr>
        <p:grpSpPr>
          <a:xfrm>
            <a:off x="7557650" y="2581925"/>
            <a:ext cx="873225" cy="2353876"/>
            <a:chOff x="7557650" y="2581925"/>
            <a:chExt cx="873225" cy="2353876"/>
          </a:xfrm>
        </p:grpSpPr>
        <p:sp>
          <p:nvSpPr>
            <p:cNvPr id="1396" name="Google Shape;1396;p68"/>
            <p:cNvSpPr/>
            <p:nvPr/>
          </p:nvSpPr>
          <p:spPr>
            <a:xfrm>
              <a:off x="7942579" y="2930984"/>
              <a:ext cx="351190" cy="517883"/>
            </a:xfrm>
            <a:custGeom>
              <a:avLst/>
              <a:gdLst/>
              <a:ahLst/>
              <a:cxnLst/>
              <a:rect l="l" t="t" r="r" b="b"/>
              <a:pathLst>
                <a:path w="3965" h="5847" extrusionOk="0">
                  <a:moveTo>
                    <a:pt x="1619" y="262"/>
                  </a:moveTo>
                  <a:cubicBezTo>
                    <a:pt x="2798" y="0"/>
                    <a:pt x="3965" y="3846"/>
                    <a:pt x="3679" y="4418"/>
                  </a:cubicBezTo>
                  <a:cubicBezTo>
                    <a:pt x="3096" y="5596"/>
                    <a:pt x="1476" y="5370"/>
                    <a:pt x="1131" y="5846"/>
                  </a:cubicBezTo>
                  <a:lnTo>
                    <a:pt x="941" y="5251"/>
                  </a:lnTo>
                  <a:cubicBezTo>
                    <a:pt x="941" y="5251"/>
                    <a:pt x="1203" y="5215"/>
                    <a:pt x="1619" y="4822"/>
                  </a:cubicBezTo>
                  <a:cubicBezTo>
                    <a:pt x="2036" y="4441"/>
                    <a:pt x="2322" y="4203"/>
                    <a:pt x="2750" y="4120"/>
                  </a:cubicBezTo>
                  <a:cubicBezTo>
                    <a:pt x="2750" y="4120"/>
                    <a:pt x="2584" y="2644"/>
                    <a:pt x="1286" y="1977"/>
                  </a:cubicBezTo>
                  <a:cubicBezTo>
                    <a:pt x="0" y="1310"/>
                    <a:pt x="1619" y="262"/>
                    <a:pt x="1619" y="26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8"/>
            <p:cNvSpPr/>
            <p:nvPr/>
          </p:nvSpPr>
          <p:spPr>
            <a:xfrm>
              <a:off x="7770663" y="3288458"/>
              <a:ext cx="290075" cy="132947"/>
            </a:xfrm>
            <a:custGeom>
              <a:avLst/>
              <a:gdLst/>
              <a:ahLst/>
              <a:cxnLst/>
              <a:rect l="l" t="t" r="r" b="b"/>
              <a:pathLst>
                <a:path w="3275" h="1501" extrusionOk="0">
                  <a:moveTo>
                    <a:pt x="0" y="596"/>
                  </a:moveTo>
                  <a:cubicBezTo>
                    <a:pt x="107" y="917"/>
                    <a:pt x="179" y="1108"/>
                    <a:pt x="191" y="1203"/>
                  </a:cubicBezTo>
                  <a:cubicBezTo>
                    <a:pt x="191" y="1203"/>
                    <a:pt x="679" y="1072"/>
                    <a:pt x="1691" y="1203"/>
                  </a:cubicBezTo>
                  <a:cubicBezTo>
                    <a:pt x="2691" y="1334"/>
                    <a:pt x="2989" y="1501"/>
                    <a:pt x="2989" y="1501"/>
                  </a:cubicBezTo>
                  <a:cubicBezTo>
                    <a:pt x="2989" y="1501"/>
                    <a:pt x="3179" y="798"/>
                    <a:pt x="3227" y="596"/>
                  </a:cubicBezTo>
                  <a:cubicBezTo>
                    <a:pt x="3275" y="393"/>
                    <a:pt x="2774" y="1"/>
                    <a:pt x="1667" y="84"/>
                  </a:cubicBezTo>
                  <a:cubicBezTo>
                    <a:pt x="560" y="179"/>
                    <a:pt x="0" y="596"/>
                    <a:pt x="0" y="59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8"/>
            <p:cNvSpPr/>
            <p:nvPr/>
          </p:nvSpPr>
          <p:spPr>
            <a:xfrm>
              <a:off x="7912997" y="2930984"/>
              <a:ext cx="182548" cy="316470"/>
            </a:xfrm>
            <a:custGeom>
              <a:avLst/>
              <a:gdLst/>
              <a:ahLst/>
              <a:cxnLst/>
              <a:rect l="l" t="t" r="r" b="b"/>
              <a:pathLst>
                <a:path w="2061" h="3573" extrusionOk="0">
                  <a:moveTo>
                    <a:pt x="1882" y="3120"/>
                  </a:moveTo>
                  <a:cubicBezTo>
                    <a:pt x="2060" y="1298"/>
                    <a:pt x="1882" y="477"/>
                    <a:pt x="1632" y="238"/>
                  </a:cubicBezTo>
                  <a:cubicBezTo>
                    <a:pt x="1370" y="0"/>
                    <a:pt x="358" y="143"/>
                    <a:pt x="179" y="1108"/>
                  </a:cubicBezTo>
                  <a:cubicBezTo>
                    <a:pt x="1" y="2072"/>
                    <a:pt x="1846" y="3572"/>
                    <a:pt x="1882" y="312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8"/>
            <p:cNvSpPr/>
            <p:nvPr/>
          </p:nvSpPr>
          <p:spPr>
            <a:xfrm>
              <a:off x="7557650" y="2887761"/>
              <a:ext cx="368107" cy="626473"/>
            </a:xfrm>
            <a:custGeom>
              <a:avLst/>
              <a:gdLst/>
              <a:ahLst/>
              <a:cxnLst/>
              <a:rect l="l" t="t" r="r" b="b"/>
              <a:pathLst>
                <a:path w="4156" h="7073" extrusionOk="0">
                  <a:moveTo>
                    <a:pt x="2965" y="572"/>
                  </a:moveTo>
                  <a:cubicBezTo>
                    <a:pt x="2524" y="786"/>
                    <a:pt x="2393" y="750"/>
                    <a:pt x="1953" y="726"/>
                  </a:cubicBezTo>
                  <a:cubicBezTo>
                    <a:pt x="1524" y="715"/>
                    <a:pt x="1036" y="1119"/>
                    <a:pt x="846" y="1703"/>
                  </a:cubicBezTo>
                  <a:cubicBezTo>
                    <a:pt x="667" y="2286"/>
                    <a:pt x="0" y="4144"/>
                    <a:pt x="143" y="5060"/>
                  </a:cubicBezTo>
                  <a:cubicBezTo>
                    <a:pt x="274" y="5965"/>
                    <a:pt x="1286" y="6513"/>
                    <a:pt x="1381" y="6715"/>
                  </a:cubicBezTo>
                  <a:cubicBezTo>
                    <a:pt x="1477" y="6906"/>
                    <a:pt x="1536" y="7072"/>
                    <a:pt x="1536" y="7072"/>
                  </a:cubicBezTo>
                  <a:cubicBezTo>
                    <a:pt x="1536" y="7072"/>
                    <a:pt x="2346" y="6501"/>
                    <a:pt x="2477" y="6025"/>
                  </a:cubicBezTo>
                  <a:cubicBezTo>
                    <a:pt x="2477" y="6025"/>
                    <a:pt x="2000" y="5977"/>
                    <a:pt x="1929" y="6049"/>
                  </a:cubicBezTo>
                  <a:cubicBezTo>
                    <a:pt x="1870" y="6132"/>
                    <a:pt x="1750" y="6287"/>
                    <a:pt x="1691" y="6251"/>
                  </a:cubicBezTo>
                  <a:cubicBezTo>
                    <a:pt x="1619" y="6215"/>
                    <a:pt x="1405" y="6001"/>
                    <a:pt x="1346" y="5834"/>
                  </a:cubicBezTo>
                  <a:cubicBezTo>
                    <a:pt x="1274" y="5668"/>
                    <a:pt x="1512" y="5179"/>
                    <a:pt x="1393" y="4953"/>
                  </a:cubicBezTo>
                  <a:cubicBezTo>
                    <a:pt x="1274" y="4715"/>
                    <a:pt x="1715" y="3441"/>
                    <a:pt x="1715" y="3441"/>
                  </a:cubicBezTo>
                  <a:cubicBezTo>
                    <a:pt x="1715" y="3441"/>
                    <a:pt x="2346" y="4024"/>
                    <a:pt x="3203" y="3310"/>
                  </a:cubicBezTo>
                  <a:cubicBezTo>
                    <a:pt x="4060" y="2596"/>
                    <a:pt x="4156" y="0"/>
                    <a:pt x="2965" y="57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8"/>
            <p:cNvSpPr/>
            <p:nvPr/>
          </p:nvSpPr>
          <p:spPr>
            <a:xfrm>
              <a:off x="7757998" y="3246298"/>
              <a:ext cx="306992" cy="94950"/>
            </a:xfrm>
            <a:custGeom>
              <a:avLst/>
              <a:gdLst/>
              <a:ahLst/>
              <a:cxnLst/>
              <a:rect l="l" t="t" r="r" b="b"/>
              <a:pathLst>
                <a:path w="3466" h="1072" extrusionOk="0">
                  <a:moveTo>
                    <a:pt x="0" y="703"/>
                  </a:moveTo>
                  <a:cubicBezTo>
                    <a:pt x="84" y="905"/>
                    <a:pt x="143" y="1072"/>
                    <a:pt x="143" y="1072"/>
                  </a:cubicBezTo>
                  <a:cubicBezTo>
                    <a:pt x="143" y="1072"/>
                    <a:pt x="477" y="786"/>
                    <a:pt x="1929" y="774"/>
                  </a:cubicBezTo>
                  <a:cubicBezTo>
                    <a:pt x="3382" y="762"/>
                    <a:pt x="3370" y="1072"/>
                    <a:pt x="3370" y="1072"/>
                  </a:cubicBezTo>
                  <a:cubicBezTo>
                    <a:pt x="3370" y="1072"/>
                    <a:pt x="3418" y="905"/>
                    <a:pt x="3465" y="655"/>
                  </a:cubicBezTo>
                  <a:cubicBezTo>
                    <a:pt x="2775" y="0"/>
                    <a:pt x="608" y="393"/>
                    <a:pt x="0" y="70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8"/>
            <p:cNvSpPr/>
            <p:nvPr/>
          </p:nvSpPr>
          <p:spPr>
            <a:xfrm>
              <a:off x="7699984" y="2938336"/>
              <a:ext cx="379710" cy="370233"/>
            </a:xfrm>
            <a:custGeom>
              <a:avLst/>
              <a:gdLst/>
              <a:ahLst/>
              <a:cxnLst/>
              <a:rect l="l" t="t" r="r" b="b"/>
              <a:pathLst>
                <a:path w="4287" h="4180" extrusionOk="0">
                  <a:moveTo>
                    <a:pt x="2679" y="1"/>
                  </a:moveTo>
                  <a:lnTo>
                    <a:pt x="1358" y="1"/>
                  </a:lnTo>
                  <a:cubicBezTo>
                    <a:pt x="3049" y="953"/>
                    <a:pt x="1751" y="3394"/>
                    <a:pt x="108" y="2870"/>
                  </a:cubicBezTo>
                  <a:cubicBezTo>
                    <a:pt x="108" y="2870"/>
                    <a:pt x="1" y="3132"/>
                    <a:pt x="24" y="3215"/>
                  </a:cubicBezTo>
                  <a:cubicBezTo>
                    <a:pt x="36" y="3287"/>
                    <a:pt x="370" y="3501"/>
                    <a:pt x="501" y="3799"/>
                  </a:cubicBezTo>
                  <a:cubicBezTo>
                    <a:pt x="548" y="3906"/>
                    <a:pt x="608" y="4049"/>
                    <a:pt x="655" y="4180"/>
                  </a:cubicBezTo>
                  <a:cubicBezTo>
                    <a:pt x="1263" y="3870"/>
                    <a:pt x="3430" y="3477"/>
                    <a:pt x="4120" y="4132"/>
                  </a:cubicBezTo>
                  <a:cubicBezTo>
                    <a:pt x="4192" y="3823"/>
                    <a:pt x="4275" y="3382"/>
                    <a:pt x="4287" y="3037"/>
                  </a:cubicBezTo>
                  <a:cubicBezTo>
                    <a:pt x="4287" y="3037"/>
                    <a:pt x="3191" y="2822"/>
                    <a:pt x="2679" y="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8"/>
            <p:cNvSpPr/>
            <p:nvPr/>
          </p:nvSpPr>
          <p:spPr>
            <a:xfrm>
              <a:off x="7793869" y="2704242"/>
              <a:ext cx="72807" cy="165631"/>
            </a:xfrm>
            <a:custGeom>
              <a:avLst/>
              <a:gdLst/>
              <a:ahLst/>
              <a:cxnLst/>
              <a:rect l="l" t="t" r="r" b="b"/>
              <a:pathLst>
                <a:path w="822" h="1870" extrusionOk="0">
                  <a:moveTo>
                    <a:pt x="0" y="703"/>
                  </a:moveTo>
                  <a:cubicBezTo>
                    <a:pt x="0" y="1191"/>
                    <a:pt x="84" y="1501"/>
                    <a:pt x="441" y="1679"/>
                  </a:cubicBezTo>
                  <a:cubicBezTo>
                    <a:pt x="822" y="1870"/>
                    <a:pt x="750" y="1024"/>
                    <a:pt x="738" y="1013"/>
                  </a:cubicBezTo>
                  <a:cubicBezTo>
                    <a:pt x="715" y="1013"/>
                    <a:pt x="0" y="0"/>
                    <a:pt x="0" y="70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8"/>
            <p:cNvSpPr/>
            <p:nvPr/>
          </p:nvSpPr>
          <p:spPr>
            <a:xfrm>
              <a:off x="7772789" y="2687324"/>
              <a:ext cx="157216" cy="302829"/>
            </a:xfrm>
            <a:custGeom>
              <a:avLst/>
              <a:gdLst/>
              <a:ahLst/>
              <a:cxnLst/>
              <a:rect l="l" t="t" r="r" b="b"/>
              <a:pathLst>
                <a:path w="1775" h="3419" extrusionOk="0">
                  <a:moveTo>
                    <a:pt x="155" y="358"/>
                  </a:moveTo>
                  <a:cubicBezTo>
                    <a:pt x="0" y="299"/>
                    <a:pt x="24" y="489"/>
                    <a:pt x="60" y="596"/>
                  </a:cubicBezTo>
                  <a:cubicBezTo>
                    <a:pt x="107" y="727"/>
                    <a:pt x="203" y="1180"/>
                    <a:pt x="345" y="1120"/>
                  </a:cubicBezTo>
                  <a:cubicBezTo>
                    <a:pt x="476" y="1061"/>
                    <a:pt x="453" y="965"/>
                    <a:pt x="512" y="989"/>
                  </a:cubicBezTo>
                  <a:cubicBezTo>
                    <a:pt x="572" y="1001"/>
                    <a:pt x="762" y="1977"/>
                    <a:pt x="536" y="2835"/>
                  </a:cubicBezTo>
                  <a:cubicBezTo>
                    <a:pt x="536" y="2835"/>
                    <a:pt x="726" y="2811"/>
                    <a:pt x="1119" y="3120"/>
                  </a:cubicBezTo>
                  <a:cubicBezTo>
                    <a:pt x="1500" y="3418"/>
                    <a:pt x="1774" y="2382"/>
                    <a:pt x="1774" y="2382"/>
                  </a:cubicBezTo>
                  <a:lnTo>
                    <a:pt x="1584" y="775"/>
                  </a:lnTo>
                  <a:cubicBezTo>
                    <a:pt x="1584" y="775"/>
                    <a:pt x="762" y="1"/>
                    <a:pt x="512" y="84"/>
                  </a:cubicBezTo>
                  <a:cubicBezTo>
                    <a:pt x="250" y="168"/>
                    <a:pt x="155" y="358"/>
                    <a:pt x="155" y="3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8"/>
            <p:cNvSpPr/>
            <p:nvPr/>
          </p:nvSpPr>
          <p:spPr>
            <a:xfrm>
              <a:off x="7778015" y="2581925"/>
              <a:ext cx="200440" cy="225771"/>
            </a:xfrm>
            <a:custGeom>
              <a:avLst/>
              <a:gdLst/>
              <a:ahLst/>
              <a:cxnLst/>
              <a:rect l="l" t="t" r="r" b="b"/>
              <a:pathLst>
                <a:path w="2263" h="2549" extrusionOk="0">
                  <a:moveTo>
                    <a:pt x="1084" y="2513"/>
                  </a:moveTo>
                  <a:cubicBezTo>
                    <a:pt x="775" y="2548"/>
                    <a:pt x="572" y="2417"/>
                    <a:pt x="501" y="2132"/>
                  </a:cubicBezTo>
                  <a:cubicBezTo>
                    <a:pt x="394" y="1739"/>
                    <a:pt x="203" y="1489"/>
                    <a:pt x="96" y="1548"/>
                  </a:cubicBezTo>
                  <a:cubicBezTo>
                    <a:pt x="96" y="1548"/>
                    <a:pt x="1" y="1417"/>
                    <a:pt x="108" y="1215"/>
                  </a:cubicBezTo>
                  <a:cubicBezTo>
                    <a:pt x="215" y="1012"/>
                    <a:pt x="84" y="667"/>
                    <a:pt x="513" y="346"/>
                  </a:cubicBezTo>
                  <a:cubicBezTo>
                    <a:pt x="941" y="36"/>
                    <a:pt x="1739" y="0"/>
                    <a:pt x="2001" y="596"/>
                  </a:cubicBezTo>
                  <a:cubicBezTo>
                    <a:pt x="2263" y="1191"/>
                    <a:pt x="1679" y="2441"/>
                    <a:pt x="1084" y="251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8"/>
            <p:cNvSpPr/>
            <p:nvPr/>
          </p:nvSpPr>
          <p:spPr>
            <a:xfrm>
              <a:off x="7844443" y="2617796"/>
              <a:ext cx="483074" cy="427185"/>
            </a:xfrm>
            <a:custGeom>
              <a:avLst/>
              <a:gdLst/>
              <a:ahLst/>
              <a:cxnLst/>
              <a:rect l="l" t="t" r="r" b="b"/>
              <a:pathLst>
                <a:path w="5454" h="4823" extrusionOk="0">
                  <a:moveTo>
                    <a:pt x="608" y="203"/>
                  </a:moveTo>
                  <a:cubicBezTo>
                    <a:pt x="513" y="214"/>
                    <a:pt x="417" y="298"/>
                    <a:pt x="417" y="405"/>
                  </a:cubicBezTo>
                  <a:cubicBezTo>
                    <a:pt x="429" y="548"/>
                    <a:pt x="632" y="595"/>
                    <a:pt x="751" y="691"/>
                  </a:cubicBezTo>
                  <a:cubicBezTo>
                    <a:pt x="906" y="822"/>
                    <a:pt x="894" y="1072"/>
                    <a:pt x="787" y="1250"/>
                  </a:cubicBezTo>
                  <a:cubicBezTo>
                    <a:pt x="679" y="1417"/>
                    <a:pt x="501" y="1524"/>
                    <a:pt x="346" y="1655"/>
                  </a:cubicBezTo>
                  <a:cubicBezTo>
                    <a:pt x="191" y="1786"/>
                    <a:pt x="48" y="1953"/>
                    <a:pt x="25" y="2143"/>
                  </a:cubicBezTo>
                  <a:cubicBezTo>
                    <a:pt x="1" y="2381"/>
                    <a:pt x="144" y="2584"/>
                    <a:pt x="286" y="2774"/>
                  </a:cubicBezTo>
                  <a:cubicBezTo>
                    <a:pt x="417" y="2965"/>
                    <a:pt x="560" y="3191"/>
                    <a:pt x="513" y="3417"/>
                  </a:cubicBezTo>
                  <a:cubicBezTo>
                    <a:pt x="477" y="3548"/>
                    <a:pt x="382" y="3667"/>
                    <a:pt x="334" y="3798"/>
                  </a:cubicBezTo>
                  <a:cubicBezTo>
                    <a:pt x="227" y="4084"/>
                    <a:pt x="382" y="4405"/>
                    <a:pt x="620" y="4584"/>
                  </a:cubicBezTo>
                  <a:cubicBezTo>
                    <a:pt x="846" y="4763"/>
                    <a:pt x="1156" y="4810"/>
                    <a:pt x="1453" y="4822"/>
                  </a:cubicBezTo>
                  <a:cubicBezTo>
                    <a:pt x="1715" y="4822"/>
                    <a:pt x="1989" y="4798"/>
                    <a:pt x="2227" y="4691"/>
                  </a:cubicBezTo>
                  <a:cubicBezTo>
                    <a:pt x="2465" y="4584"/>
                    <a:pt x="2680" y="4405"/>
                    <a:pt x="2775" y="4167"/>
                  </a:cubicBezTo>
                  <a:cubicBezTo>
                    <a:pt x="2858" y="3941"/>
                    <a:pt x="2858" y="3703"/>
                    <a:pt x="2894" y="3477"/>
                  </a:cubicBezTo>
                  <a:cubicBezTo>
                    <a:pt x="2930" y="3251"/>
                    <a:pt x="3049" y="3001"/>
                    <a:pt x="3263" y="2929"/>
                  </a:cubicBezTo>
                  <a:cubicBezTo>
                    <a:pt x="3501" y="2846"/>
                    <a:pt x="3751" y="2989"/>
                    <a:pt x="4001" y="2989"/>
                  </a:cubicBezTo>
                  <a:cubicBezTo>
                    <a:pt x="4108" y="3001"/>
                    <a:pt x="4216" y="2977"/>
                    <a:pt x="4323" y="2953"/>
                  </a:cubicBezTo>
                  <a:cubicBezTo>
                    <a:pt x="4573" y="2905"/>
                    <a:pt x="4823" y="2846"/>
                    <a:pt x="5037" y="2727"/>
                  </a:cubicBezTo>
                  <a:cubicBezTo>
                    <a:pt x="5239" y="2620"/>
                    <a:pt x="5418" y="2441"/>
                    <a:pt x="5430" y="2215"/>
                  </a:cubicBezTo>
                  <a:cubicBezTo>
                    <a:pt x="5454" y="1989"/>
                    <a:pt x="5263" y="1750"/>
                    <a:pt x="5037" y="1786"/>
                  </a:cubicBezTo>
                  <a:cubicBezTo>
                    <a:pt x="4954" y="1798"/>
                    <a:pt x="4870" y="1846"/>
                    <a:pt x="4787" y="1822"/>
                  </a:cubicBezTo>
                  <a:cubicBezTo>
                    <a:pt x="4704" y="1810"/>
                    <a:pt x="4644" y="1715"/>
                    <a:pt x="4632" y="1619"/>
                  </a:cubicBezTo>
                  <a:cubicBezTo>
                    <a:pt x="4620" y="1536"/>
                    <a:pt x="4644" y="1441"/>
                    <a:pt x="4644" y="1357"/>
                  </a:cubicBezTo>
                  <a:cubicBezTo>
                    <a:pt x="4644" y="1096"/>
                    <a:pt x="4501" y="846"/>
                    <a:pt x="4275" y="715"/>
                  </a:cubicBezTo>
                  <a:cubicBezTo>
                    <a:pt x="4061" y="595"/>
                    <a:pt x="3763" y="595"/>
                    <a:pt x="3549" y="726"/>
                  </a:cubicBezTo>
                  <a:cubicBezTo>
                    <a:pt x="3358" y="846"/>
                    <a:pt x="3239" y="1036"/>
                    <a:pt x="3073" y="1167"/>
                  </a:cubicBezTo>
                  <a:cubicBezTo>
                    <a:pt x="2894" y="1310"/>
                    <a:pt x="2632" y="1381"/>
                    <a:pt x="2477" y="1238"/>
                  </a:cubicBezTo>
                  <a:cubicBezTo>
                    <a:pt x="2287" y="1072"/>
                    <a:pt x="2370" y="786"/>
                    <a:pt x="2322" y="548"/>
                  </a:cubicBezTo>
                  <a:cubicBezTo>
                    <a:pt x="2275" y="334"/>
                    <a:pt x="2108" y="155"/>
                    <a:pt x="1906" y="84"/>
                  </a:cubicBezTo>
                  <a:cubicBezTo>
                    <a:pt x="1668" y="0"/>
                    <a:pt x="1465" y="107"/>
                    <a:pt x="1263" y="191"/>
                  </a:cubicBezTo>
                  <a:cubicBezTo>
                    <a:pt x="1037" y="286"/>
                    <a:pt x="834" y="155"/>
                    <a:pt x="608" y="20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8"/>
            <p:cNvSpPr/>
            <p:nvPr/>
          </p:nvSpPr>
          <p:spPr>
            <a:xfrm>
              <a:off x="7864460" y="3417153"/>
              <a:ext cx="408231" cy="1071462"/>
            </a:xfrm>
            <a:custGeom>
              <a:avLst/>
              <a:gdLst/>
              <a:ahLst/>
              <a:cxnLst/>
              <a:rect l="l" t="t" r="r" b="b"/>
              <a:pathLst>
                <a:path w="4609" h="12097" extrusionOk="0">
                  <a:moveTo>
                    <a:pt x="1" y="3441"/>
                  </a:moveTo>
                  <a:cubicBezTo>
                    <a:pt x="1" y="5822"/>
                    <a:pt x="989" y="8311"/>
                    <a:pt x="1608" y="9346"/>
                  </a:cubicBezTo>
                  <a:cubicBezTo>
                    <a:pt x="2239" y="10370"/>
                    <a:pt x="3918" y="12097"/>
                    <a:pt x="3918" y="12097"/>
                  </a:cubicBezTo>
                  <a:cubicBezTo>
                    <a:pt x="3918" y="12097"/>
                    <a:pt x="3930" y="11609"/>
                    <a:pt x="4609" y="11478"/>
                  </a:cubicBezTo>
                  <a:cubicBezTo>
                    <a:pt x="4609" y="11478"/>
                    <a:pt x="4454" y="11109"/>
                    <a:pt x="4418" y="10275"/>
                  </a:cubicBezTo>
                  <a:cubicBezTo>
                    <a:pt x="4394" y="9442"/>
                    <a:pt x="3990" y="9073"/>
                    <a:pt x="3144" y="8894"/>
                  </a:cubicBezTo>
                  <a:cubicBezTo>
                    <a:pt x="2513" y="8763"/>
                    <a:pt x="2680" y="5001"/>
                    <a:pt x="2954" y="4298"/>
                  </a:cubicBezTo>
                  <a:cubicBezTo>
                    <a:pt x="3716" y="2310"/>
                    <a:pt x="2656" y="1441"/>
                    <a:pt x="2180" y="714"/>
                  </a:cubicBezTo>
                  <a:cubicBezTo>
                    <a:pt x="1692" y="0"/>
                    <a:pt x="1" y="3441"/>
                    <a:pt x="1" y="344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8"/>
            <p:cNvSpPr/>
            <p:nvPr/>
          </p:nvSpPr>
          <p:spPr>
            <a:xfrm>
              <a:off x="7596621" y="3381281"/>
              <a:ext cx="460931" cy="1339393"/>
            </a:xfrm>
            <a:custGeom>
              <a:avLst/>
              <a:gdLst/>
              <a:ahLst/>
              <a:cxnLst/>
              <a:rect l="l" t="t" r="r" b="b"/>
              <a:pathLst>
                <a:path w="5204" h="15122" extrusionOk="0">
                  <a:moveTo>
                    <a:pt x="4954" y="453"/>
                  </a:moveTo>
                  <a:cubicBezTo>
                    <a:pt x="4347" y="131"/>
                    <a:pt x="2620" y="0"/>
                    <a:pt x="2156" y="155"/>
                  </a:cubicBezTo>
                  <a:cubicBezTo>
                    <a:pt x="2156" y="155"/>
                    <a:pt x="1989" y="441"/>
                    <a:pt x="1001" y="1489"/>
                  </a:cubicBezTo>
                  <a:cubicBezTo>
                    <a:pt x="1" y="2548"/>
                    <a:pt x="25" y="4263"/>
                    <a:pt x="1001" y="7120"/>
                  </a:cubicBezTo>
                  <a:cubicBezTo>
                    <a:pt x="1965" y="9966"/>
                    <a:pt x="1477" y="9585"/>
                    <a:pt x="1822" y="11347"/>
                  </a:cubicBezTo>
                  <a:cubicBezTo>
                    <a:pt x="2168" y="13109"/>
                    <a:pt x="2823" y="15121"/>
                    <a:pt x="2823" y="15121"/>
                  </a:cubicBezTo>
                  <a:lnTo>
                    <a:pt x="3323" y="14824"/>
                  </a:lnTo>
                  <a:cubicBezTo>
                    <a:pt x="3323" y="14824"/>
                    <a:pt x="3132" y="14431"/>
                    <a:pt x="3489" y="12990"/>
                  </a:cubicBezTo>
                  <a:cubicBezTo>
                    <a:pt x="3835" y="11561"/>
                    <a:pt x="4001" y="11359"/>
                    <a:pt x="3430" y="10406"/>
                  </a:cubicBezTo>
                  <a:cubicBezTo>
                    <a:pt x="2846" y="9466"/>
                    <a:pt x="2811" y="9751"/>
                    <a:pt x="2977" y="8406"/>
                  </a:cubicBezTo>
                  <a:cubicBezTo>
                    <a:pt x="3132" y="7049"/>
                    <a:pt x="3442" y="5489"/>
                    <a:pt x="3418" y="4632"/>
                  </a:cubicBezTo>
                  <a:cubicBezTo>
                    <a:pt x="3418" y="4632"/>
                    <a:pt x="4204" y="4013"/>
                    <a:pt x="4323" y="2894"/>
                  </a:cubicBezTo>
                  <a:cubicBezTo>
                    <a:pt x="4382" y="2310"/>
                    <a:pt x="5204" y="1131"/>
                    <a:pt x="5204" y="113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8"/>
            <p:cNvSpPr/>
            <p:nvPr/>
          </p:nvSpPr>
          <p:spPr>
            <a:xfrm>
              <a:off x="7742143" y="3370741"/>
              <a:ext cx="315407" cy="110804"/>
            </a:xfrm>
            <a:custGeom>
              <a:avLst/>
              <a:gdLst/>
              <a:ahLst/>
              <a:cxnLst/>
              <a:rect l="l" t="t" r="r" b="b"/>
              <a:pathLst>
                <a:path w="3561" h="1251" extrusionOk="0">
                  <a:moveTo>
                    <a:pt x="3561" y="1250"/>
                  </a:moveTo>
                  <a:cubicBezTo>
                    <a:pt x="2430" y="893"/>
                    <a:pt x="513" y="822"/>
                    <a:pt x="1" y="917"/>
                  </a:cubicBezTo>
                  <a:cubicBezTo>
                    <a:pt x="1" y="917"/>
                    <a:pt x="406" y="429"/>
                    <a:pt x="513" y="274"/>
                  </a:cubicBezTo>
                  <a:cubicBezTo>
                    <a:pt x="513" y="274"/>
                    <a:pt x="2037" y="0"/>
                    <a:pt x="3311" y="57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8"/>
            <p:cNvSpPr/>
            <p:nvPr/>
          </p:nvSpPr>
          <p:spPr>
            <a:xfrm>
              <a:off x="7745332" y="4681509"/>
              <a:ext cx="215231" cy="254292"/>
            </a:xfrm>
            <a:custGeom>
              <a:avLst/>
              <a:gdLst/>
              <a:ahLst/>
              <a:cxnLst/>
              <a:rect l="l" t="t" r="r" b="b"/>
              <a:pathLst>
                <a:path w="2430" h="2871" extrusionOk="0">
                  <a:moveTo>
                    <a:pt x="72" y="2060"/>
                  </a:moveTo>
                  <a:cubicBezTo>
                    <a:pt x="1" y="1632"/>
                    <a:pt x="191" y="1596"/>
                    <a:pt x="334" y="1441"/>
                  </a:cubicBezTo>
                  <a:cubicBezTo>
                    <a:pt x="489" y="1298"/>
                    <a:pt x="751" y="1132"/>
                    <a:pt x="774" y="929"/>
                  </a:cubicBezTo>
                  <a:cubicBezTo>
                    <a:pt x="810" y="727"/>
                    <a:pt x="882" y="441"/>
                    <a:pt x="941" y="441"/>
                  </a:cubicBezTo>
                  <a:cubicBezTo>
                    <a:pt x="1013" y="453"/>
                    <a:pt x="1286" y="286"/>
                    <a:pt x="1453" y="144"/>
                  </a:cubicBezTo>
                  <a:cubicBezTo>
                    <a:pt x="1608" y="1"/>
                    <a:pt x="2013" y="1"/>
                    <a:pt x="2132" y="203"/>
                  </a:cubicBezTo>
                  <a:cubicBezTo>
                    <a:pt x="2251" y="417"/>
                    <a:pt x="2084" y="894"/>
                    <a:pt x="2132" y="1227"/>
                  </a:cubicBezTo>
                  <a:cubicBezTo>
                    <a:pt x="2167" y="1560"/>
                    <a:pt x="2429" y="2037"/>
                    <a:pt x="2298" y="2453"/>
                  </a:cubicBezTo>
                  <a:cubicBezTo>
                    <a:pt x="2156" y="2870"/>
                    <a:pt x="1024" y="2596"/>
                    <a:pt x="894" y="2513"/>
                  </a:cubicBezTo>
                  <a:cubicBezTo>
                    <a:pt x="763" y="2418"/>
                    <a:pt x="108" y="2203"/>
                    <a:pt x="72" y="206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8"/>
            <p:cNvSpPr/>
            <p:nvPr/>
          </p:nvSpPr>
          <p:spPr>
            <a:xfrm>
              <a:off x="8187212" y="4411543"/>
              <a:ext cx="243663" cy="509469"/>
            </a:xfrm>
            <a:custGeom>
              <a:avLst/>
              <a:gdLst/>
              <a:ahLst/>
              <a:cxnLst/>
              <a:rect l="l" t="t" r="r" b="b"/>
              <a:pathLst>
                <a:path w="2751" h="5752" extrusionOk="0">
                  <a:moveTo>
                    <a:pt x="1679" y="536"/>
                  </a:moveTo>
                  <a:cubicBezTo>
                    <a:pt x="1369" y="417"/>
                    <a:pt x="1274" y="1"/>
                    <a:pt x="738" y="191"/>
                  </a:cubicBezTo>
                  <a:cubicBezTo>
                    <a:pt x="203" y="382"/>
                    <a:pt x="0" y="1191"/>
                    <a:pt x="84" y="1548"/>
                  </a:cubicBezTo>
                  <a:cubicBezTo>
                    <a:pt x="155" y="1918"/>
                    <a:pt x="405" y="2120"/>
                    <a:pt x="477" y="2561"/>
                  </a:cubicBezTo>
                  <a:cubicBezTo>
                    <a:pt x="548" y="3001"/>
                    <a:pt x="619" y="3977"/>
                    <a:pt x="596" y="4525"/>
                  </a:cubicBezTo>
                  <a:cubicBezTo>
                    <a:pt x="572" y="5073"/>
                    <a:pt x="1024" y="5751"/>
                    <a:pt x="1620" y="5609"/>
                  </a:cubicBezTo>
                  <a:cubicBezTo>
                    <a:pt x="2215" y="5454"/>
                    <a:pt x="2751" y="4823"/>
                    <a:pt x="2643" y="3858"/>
                  </a:cubicBezTo>
                  <a:cubicBezTo>
                    <a:pt x="2524" y="2894"/>
                    <a:pt x="2358" y="2715"/>
                    <a:pt x="2322" y="2060"/>
                  </a:cubicBezTo>
                  <a:cubicBezTo>
                    <a:pt x="2286" y="1406"/>
                    <a:pt x="2393" y="834"/>
                    <a:pt x="1679" y="53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68"/>
          <p:cNvGrpSpPr/>
          <p:nvPr/>
        </p:nvGrpSpPr>
        <p:grpSpPr>
          <a:xfrm>
            <a:off x="894812" y="2448502"/>
            <a:ext cx="691451" cy="1881604"/>
            <a:chOff x="894812" y="2448502"/>
            <a:chExt cx="691451" cy="1881604"/>
          </a:xfrm>
        </p:grpSpPr>
        <p:sp>
          <p:nvSpPr>
            <p:cNvPr id="1412" name="Google Shape;1412;p68"/>
            <p:cNvSpPr/>
            <p:nvPr/>
          </p:nvSpPr>
          <p:spPr>
            <a:xfrm>
              <a:off x="1290549" y="4135895"/>
              <a:ext cx="138614" cy="115651"/>
            </a:xfrm>
            <a:custGeom>
              <a:avLst/>
              <a:gdLst/>
              <a:ahLst/>
              <a:cxnLst/>
              <a:rect l="l" t="t" r="r" b="b"/>
              <a:pathLst>
                <a:path w="2227" h="1858" extrusionOk="0">
                  <a:moveTo>
                    <a:pt x="1370" y="251"/>
                  </a:moveTo>
                  <a:cubicBezTo>
                    <a:pt x="1536" y="72"/>
                    <a:pt x="1679" y="215"/>
                    <a:pt x="1751" y="358"/>
                  </a:cubicBezTo>
                  <a:cubicBezTo>
                    <a:pt x="1834" y="501"/>
                    <a:pt x="1953" y="644"/>
                    <a:pt x="2048" y="667"/>
                  </a:cubicBezTo>
                  <a:cubicBezTo>
                    <a:pt x="2143" y="691"/>
                    <a:pt x="2227" y="894"/>
                    <a:pt x="2203" y="1144"/>
                  </a:cubicBezTo>
                  <a:cubicBezTo>
                    <a:pt x="2179" y="1406"/>
                    <a:pt x="1453" y="1739"/>
                    <a:pt x="1239" y="1798"/>
                  </a:cubicBezTo>
                  <a:cubicBezTo>
                    <a:pt x="1024" y="1858"/>
                    <a:pt x="322" y="1858"/>
                    <a:pt x="155" y="1572"/>
                  </a:cubicBezTo>
                  <a:cubicBezTo>
                    <a:pt x="0" y="1286"/>
                    <a:pt x="167" y="215"/>
                    <a:pt x="584" y="108"/>
                  </a:cubicBezTo>
                  <a:cubicBezTo>
                    <a:pt x="1000" y="1"/>
                    <a:pt x="1370" y="251"/>
                    <a:pt x="1370" y="25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8"/>
            <p:cNvSpPr/>
            <p:nvPr/>
          </p:nvSpPr>
          <p:spPr>
            <a:xfrm>
              <a:off x="1287562" y="3683828"/>
              <a:ext cx="163138" cy="482523"/>
            </a:xfrm>
            <a:custGeom>
              <a:avLst/>
              <a:gdLst/>
              <a:ahLst/>
              <a:cxnLst/>
              <a:rect l="l" t="t" r="r" b="b"/>
              <a:pathLst>
                <a:path w="2621" h="7752" extrusionOk="0">
                  <a:moveTo>
                    <a:pt x="441" y="1"/>
                  </a:moveTo>
                  <a:cubicBezTo>
                    <a:pt x="632" y="560"/>
                    <a:pt x="846" y="1049"/>
                    <a:pt x="870" y="1227"/>
                  </a:cubicBezTo>
                  <a:cubicBezTo>
                    <a:pt x="906" y="1394"/>
                    <a:pt x="263" y="2049"/>
                    <a:pt x="132" y="2870"/>
                  </a:cubicBezTo>
                  <a:cubicBezTo>
                    <a:pt x="1" y="3704"/>
                    <a:pt x="596" y="4144"/>
                    <a:pt x="727" y="4454"/>
                  </a:cubicBezTo>
                  <a:cubicBezTo>
                    <a:pt x="858" y="4775"/>
                    <a:pt x="775" y="6561"/>
                    <a:pt x="632" y="7371"/>
                  </a:cubicBezTo>
                  <a:cubicBezTo>
                    <a:pt x="632" y="7371"/>
                    <a:pt x="977" y="7287"/>
                    <a:pt x="1096" y="7514"/>
                  </a:cubicBezTo>
                  <a:cubicBezTo>
                    <a:pt x="1227" y="7752"/>
                    <a:pt x="1418" y="7514"/>
                    <a:pt x="1418" y="7514"/>
                  </a:cubicBezTo>
                  <a:cubicBezTo>
                    <a:pt x="1418" y="7514"/>
                    <a:pt x="1132" y="6811"/>
                    <a:pt x="1751" y="5466"/>
                  </a:cubicBezTo>
                  <a:cubicBezTo>
                    <a:pt x="2382" y="4132"/>
                    <a:pt x="2620" y="3406"/>
                    <a:pt x="2608" y="2763"/>
                  </a:cubicBezTo>
                  <a:cubicBezTo>
                    <a:pt x="2596" y="2120"/>
                    <a:pt x="1799" y="1"/>
                    <a:pt x="1799" y="1"/>
                  </a:cubicBezTo>
                  <a:lnTo>
                    <a:pt x="441" y="1"/>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8"/>
            <p:cNvSpPr/>
            <p:nvPr/>
          </p:nvSpPr>
          <p:spPr>
            <a:xfrm>
              <a:off x="1090440" y="3646980"/>
              <a:ext cx="122369" cy="46684"/>
            </a:xfrm>
            <a:custGeom>
              <a:avLst/>
              <a:gdLst/>
              <a:ahLst/>
              <a:cxnLst/>
              <a:rect l="l" t="t" r="r" b="b"/>
              <a:pathLst>
                <a:path w="1966" h="750" extrusionOk="0">
                  <a:moveTo>
                    <a:pt x="664" y="0"/>
                  </a:moveTo>
                  <a:cubicBezTo>
                    <a:pt x="302" y="0"/>
                    <a:pt x="1" y="45"/>
                    <a:pt x="1" y="45"/>
                  </a:cubicBezTo>
                  <a:cubicBezTo>
                    <a:pt x="1" y="45"/>
                    <a:pt x="1357" y="750"/>
                    <a:pt x="1820" y="750"/>
                  </a:cubicBezTo>
                  <a:cubicBezTo>
                    <a:pt x="1895" y="750"/>
                    <a:pt x="1947" y="731"/>
                    <a:pt x="1965" y="688"/>
                  </a:cubicBezTo>
                  <a:cubicBezTo>
                    <a:pt x="1965" y="688"/>
                    <a:pt x="1965" y="378"/>
                    <a:pt x="1644" y="188"/>
                  </a:cubicBezTo>
                  <a:cubicBezTo>
                    <a:pt x="1391" y="39"/>
                    <a:pt x="1001" y="0"/>
                    <a:pt x="664" y="0"/>
                  </a:cubicBezTo>
                  <a:close/>
                </a:path>
              </a:pathLst>
            </a:custGeom>
            <a:solidFill>
              <a:srgbClr val="1C4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8"/>
            <p:cNvSpPr/>
            <p:nvPr/>
          </p:nvSpPr>
          <p:spPr>
            <a:xfrm>
              <a:off x="962221" y="3562331"/>
              <a:ext cx="237206" cy="447666"/>
            </a:xfrm>
            <a:custGeom>
              <a:avLst/>
              <a:gdLst/>
              <a:ahLst/>
              <a:cxnLst/>
              <a:rect l="l" t="t" r="r" b="b"/>
              <a:pathLst>
                <a:path w="3811" h="7192" extrusionOk="0">
                  <a:moveTo>
                    <a:pt x="3811" y="1798"/>
                  </a:moveTo>
                  <a:cubicBezTo>
                    <a:pt x="3120" y="3655"/>
                    <a:pt x="1989" y="5060"/>
                    <a:pt x="1263" y="6906"/>
                  </a:cubicBezTo>
                  <a:cubicBezTo>
                    <a:pt x="1263" y="6906"/>
                    <a:pt x="834" y="6739"/>
                    <a:pt x="382" y="7192"/>
                  </a:cubicBezTo>
                  <a:cubicBezTo>
                    <a:pt x="382" y="7192"/>
                    <a:pt x="429" y="6382"/>
                    <a:pt x="382" y="5167"/>
                  </a:cubicBezTo>
                  <a:cubicBezTo>
                    <a:pt x="322" y="3977"/>
                    <a:pt x="1" y="3322"/>
                    <a:pt x="1644" y="1988"/>
                  </a:cubicBezTo>
                  <a:cubicBezTo>
                    <a:pt x="1703" y="1941"/>
                    <a:pt x="1739" y="1881"/>
                    <a:pt x="1739" y="1810"/>
                  </a:cubicBezTo>
                  <a:cubicBezTo>
                    <a:pt x="1763" y="1560"/>
                    <a:pt x="1834" y="917"/>
                    <a:pt x="1870" y="512"/>
                  </a:cubicBezTo>
                  <a:cubicBezTo>
                    <a:pt x="1906" y="0"/>
                    <a:pt x="3811" y="1798"/>
                    <a:pt x="3811" y="179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8"/>
            <p:cNvSpPr/>
            <p:nvPr/>
          </p:nvSpPr>
          <p:spPr>
            <a:xfrm>
              <a:off x="1072639" y="3261451"/>
              <a:ext cx="194259" cy="428432"/>
            </a:xfrm>
            <a:custGeom>
              <a:avLst/>
              <a:gdLst/>
              <a:ahLst/>
              <a:cxnLst/>
              <a:rect l="l" t="t" r="r" b="b"/>
              <a:pathLst>
                <a:path w="3121" h="6883" extrusionOk="0">
                  <a:moveTo>
                    <a:pt x="763" y="0"/>
                  </a:moveTo>
                  <a:cubicBezTo>
                    <a:pt x="703" y="441"/>
                    <a:pt x="1" y="1000"/>
                    <a:pt x="120" y="2882"/>
                  </a:cubicBezTo>
                  <a:cubicBezTo>
                    <a:pt x="227" y="4751"/>
                    <a:pt x="60" y="5406"/>
                    <a:pt x="25" y="6108"/>
                  </a:cubicBezTo>
                  <a:cubicBezTo>
                    <a:pt x="25" y="6108"/>
                    <a:pt x="2180" y="6370"/>
                    <a:pt x="2251" y="6882"/>
                  </a:cubicBezTo>
                  <a:cubicBezTo>
                    <a:pt x="2251" y="6882"/>
                    <a:pt x="2954" y="5013"/>
                    <a:pt x="3025" y="3143"/>
                  </a:cubicBezTo>
                  <a:cubicBezTo>
                    <a:pt x="3108" y="1262"/>
                    <a:pt x="3120" y="0"/>
                    <a:pt x="3120" y="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8"/>
            <p:cNvSpPr/>
            <p:nvPr/>
          </p:nvSpPr>
          <p:spPr>
            <a:xfrm>
              <a:off x="1189779" y="3267364"/>
              <a:ext cx="285320" cy="456567"/>
            </a:xfrm>
            <a:custGeom>
              <a:avLst/>
              <a:gdLst/>
              <a:ahLst/>
              <a:cxnLst/>
              <a:rect l="l" t="t" r="r" b="b"/>
              <a:pathLst>
                <a:path w="4584" h="7335" extrusionOk="0">
                  <a:moveTo>
                    <a:pt x="441" y="12"/>
                  </a:moveTo>
                  <a:cubicBezTo>
                    <a:pt x="0" y="1679"/>
                    <a:pt x="500" y="2501"/>
                    <a:pt x="964" y="3537"/>
                  </a:cubicBezTo>
                  <a:cubicBezTo>
                    <a:pt x="1322" y="4358"/>
                    <a:pt x="1405" y="5644"/>
                    <a:pt x="964" y="6573"/>
                  </a:cubicBezTo>
                  <a:cubicBezTo>
                    <a:pt x="964" y="6573"/>
                    <a:pt x="845" y="6751"/>
                    <a:pt x="1679" y="6775"/>
                  </a:cubicBezTo>
                  <a:cubicBezTo>
                    <a:pt x="1679" y="6775"/>
                    <a:pt x="1417" y="7180"/>
                    <a:pt x="2203" y="7251"/>
                  </a:cubicBezTo>
                  <a:cubicBezTo>
                    <a:pt x="2977" y="7335"/>
                    <a:pt x="3917" y="7251"/>
                    <a:pt x="3917" y="7251"/>
                  </a:cubicBezTo>
                  <a:cubicBezTo>
                    <a:pt x="3917" y="7251"/>
                    <a:pt x="4584" y="4739"/>
                    <a:pt x="4215" y="2858"/>
                  </a:cubicBezTo>
                  <a:cubicBezTo>
                    <a:pt x="3834" y="977"/>
                    <a:pt x="3346" y="965"/>
                    <a:pt x="3429" y="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8"/>
            <p:cNvSpPr/>
            <p:nvPr/>
          </p:nvSpPr>
          <p:spPr>
            <a:xfrm>
              <a:off x="894812" y="3981036"/>
              <a:ext cx="184549" cy="349070"/>
            </a:xfrm>
            <a:custGeom>
              <a:avLst/>
              <a:gdLst/>
              <a:ahLst/>
              <a:cxnLst/>
              <a:rect l="l" t="t" r="r" b="b"/>
              <a:pathLst>
                <a:path w="2965" h="5608" extrusionOk="0">
                  <a:moveTo>
                    <a:pt x="2346" y="179"/>
                  </a:moveTo>
                  <a:cubicBezTo>
                    <a:pt x="2132" y="0"/>
                    <a:pt x="1643" y="203"/>
                    <a:pt x="1465" y="465"/>
                  </a:cubicBezTo>
                  <a:cubicBezTo>
                    <a:pt x="1286" y="738"/>
                    <a:pt x="1024" y="1107"/>
                    <a:pt x="715" y="2203"/>
                  </a:cubicBezTo>
                  <a:cubicBezTo>
                    <a:pt x="405" y="3298"/>
                    <a:pt x="0" y="3667"/>
                    <a:pt x="143" y="4608"/>
                  </a:cubicBezTo>
                  <a:cubicBezTo>
                    <a:pt x="286" y="5548"/>
                    <a:pt x="1893" y="5608"/>
                    <a:pt x="2108" y="4394"/>
                  </a:cubicBezTo>
                  <a:cubicBezTo>
                    <a:pt x="2322" y="3191"/>
                    <a:pt x="2001" y="3096"/>
                    <a:pt x="2382" y="2358"/>
                  </a:cubicBezTo>
                  <a:cubicBezTo>
                    <a:pt x="2965" y="1238"/>
                    <a:pt x="2679" y="465"/>
                    <a:pt x="2346" y="17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8"/>
            <p:cNvSpPr/>
            <p:nvPr/>
          </p:nvSpPr>
          <p:spPr>
            <a:xfrm>
              <a:off x="1317936" y="2541865"/>
              <a:ext cx="68280" cy="126046"/>
            </a:xfrm>
            <a:custGeom>
              <a:avLst/>
              <a:gdLst/>
              <a:ahLst/>
              <a:cxnLst/>
              <a:rect l="l" t="t" r="r" b="b"/>
              <a:pathLst>
                <a:path w="1097" h="2025" extrusionOk="0">
                  <a:moveTo>
                    <a:pt x="489" y="1965"/>
                  </a:moveTo>
                  <a:cubicBezTo>
                    <a:pt x="858" y="1917"/>
                    <a:pt x="1096" y="1524"/>
                    <a:pt x="953" y="738"/>
                  </a:cubicBezTo>
                  <a:cubicBezTo>
                    <a:pt x="822" y="0"/>
                    <a:pt x="1" y="2024"/>
                    <a:pt x="489" y="196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8"/>
            <p:cNvSpPr/>
            <p:nvPr/>
          </p:nvSpPr>
          <p:spPr>
            <a:xfrm>
              <a:off x="1233473" y="2571493"/>
              <a:ext cx="167557" cy="155675"/>
            </a:xfrm>
            <a:custGeom>
              <a:avLst/>
              <a:gdLst/>
              <a:ahLst/>
              <a:cxnLst/>
              <a:rect l="l" t="t" r="r" b="b"/>
              <a:pathLst>
                <a:path w="2692" h="2501" extrusionOk="0">
                  <a:moveTo>
                    <a:pt x="2406" y="120"/>
                  </a:moveTo>
                  <a:cubicBezTo>
                    <a:pt x="2525" y="1"/>
                    <a:pt x="2691" y="143"/>
                    <a:pt x="2489" y="524"/>
                  </a:cubicBezTo>
                  <a:cubicBezTo>
                    <a:pt x="2287" y="905"/>
                    <a:pt x="2227" y="929"/>
                    <a:pt x="2156" y="798"/>
                  </a:cubicBezTo>
                  <a:cubicBezTo>
                    <a:pt x="2072" y="679"/>
                    <a:pt x="1894" y="953"/>
                    <a:pt x="1977" y="2096"/>
                  </a:cubicBezTo>
                  <a:cubicBezTo>
                    <a:pt x="1977" y="2096"/>
                    <a:pt x="298" y="2501"/>
                    <a:pt x="215" y="2263"/>
                  </a:cubicBezTo>
                  <a:cubicBezTo>
                    <a:pt x="215" y="2263"/>
                    <a:pt x="596" y="1727"/>
                    <a:pt x="620" y="834"/>
                  </a:cubicBezTo>
                  <a:cubicBezTo>
                    <a:pt x="620" y="834"/>
                    <a:pt x="441" y="1036"/>
                    <a:pt x="215" y="596"/>
                  </a:cubicBezTo>
                  <a:cubicBezTo>
                    <a:pt x="1" y="155"/>
                    <a:pt x="84" y="48"/>
                    <a:pt x="382" y="143"/>
                  </a:cubicBezTo>
                  <a:cubicBezTo>
                    <a:pt x="679" y="251"/>
                    <a:pt x="2406" y="120"/>
                    <a:pt x="2406" y="12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8"/>
            <p:cNvSpPr/>
            <p:nvPr/>
          </p:nvSpPr>
          <p:spPr>
            <a:xfrm>
              <a:off x="1226813" y="2448502"/>
              <a:ext cx="175711" cy="183063"/>
            </a:xfrm>
            <a:custGeom>
              <a:avLst/>
              <a:gdLst/>
              <a:ahLst/>
              <a:cxnLst/>
              <a:rect l="l" t="t" r="r" b="b"/>
              <a:pathLst>
                <a:path w="2823" h="2941" extrusionOk="0">
                  <a:moveTo>
                    <a:pt x="429" y="2227"/>
                  </a:moveTo>
                  <a:cubicBezTo>
                    <a:pt x="310" y="2108"/>
                    <a:pt x="191" y="1953"/>
                    <a:pt x="274" y="1822"/>
                  </a:cubicBezTo>
                  <a:cubicBezTo>
                    <a:pt x="334" y="1703"/>
                    <a:pt x="512" y="1679"/>
                    <a:pt x="548" y="1560"/>
                  </a:cubicBezTo>
                  <a:cubicBezTo>
                    <a:pt x="596" y="1453"/>
                    <a:pt x="512" y="1334"/>
                    <a:pt x="417" y="1274"/>
                  </a:cubicBezTo>
                  <a:cubicBezTo>
                    <a:pt x="322" y="1203"/>
                    <a:pt x="215" y="1167"/>
                    <a:pt x="131" y="1084"/>
                  </a:cubicBezTo>
                  <a:cubicBezTo>
                    <a:pt x="0" y="953"/>
                    <a:pt x="12" y="703"/>
                    <a:pt x="155" y="584"/>
                  </a:cubicBezTo>
                  <a:cubicBezTo>
                    <a:pt x="298" y="453"/>
                    <a:pt x="548" y="476"/>
                    <a:pt x="667" y="631"/>
                  </a:cubicBezTo>
                  <a:cubicBezTo>
                    <a:pt x="715" y="703"/>
                    <a:pt x="739" y="786"/>
                    <a:pt x="798" y="857"/>
                  </a:cubicBezTo>
                  <a:cubicBezTo>
                    <a:pt x="846" y="917"/>
                    <a:pt x="953" y="953"/>
                    <a:pt x="1012" y="893"/>
                  </a:cubicBezTo>
                  <a:cubicBezTo>
                    <a:pt x="1072" y="845"/>
                    <a:pt x="1048" y="762"/>
                    <a:pt x="1012" y="703"/>
                  </a:cubicBezTo>
                  <a:cubicBezTo>
                    <a:pt x="977" y="631"/>
                    <a:pt x="929" y="584"/>
                    <a:pt x="905" y="512"/>
                  </a:cubicBezTo>
                  <a:cubicBezTo>
                    <a:pt x="881" y="429"/>
                    <a:pt x="917" y="322"/>
                    <a:pt x="977" y="250"/>
                  </a:cubicBezTo>
                  <a:cubicBezTo>
                    <a:pt x="1036" y="179"/>
                    <a:pt x="1131" y="131"/>
                    <a:pt x="1215" y="95"/>
                  </a:cubicBezTo>
                  <a:cubicBezTo>
                    <a:pt x="1334" y="36"/>
                    <a:pt x="1453" y="0"/>
                    <a:pt x="1584" y="12"/>
                  </a:cubicBezTo>
                  <a:cubicBezTo>
                    <a:pt x="1715" y="12"/>
                    <a:pt x="1834" y="83"/>
                    <a:pt x="1893" y="191"/>
                  </a:cubicBezTo>
                  <a:cubicBezTo>
                    <a:pt x="1977" y="357"/>
                    <a:pt x="1905" y="595"/>
                    <a:pt x="2048" y="703"/>
                  </a:cubicBezTo>
                  <a:cubicBezTo>
                    <a:pt x="2132" y="774"/>
                    <a:pt x="2239" y="762"/>
                    <a:pt x="2346" y="774"/>
                  </a:cubicBezTo>
                  <a:cubicBezTo>
                    <a:pt x="2524" y="810"/>
                    <a:pt x="2679" y="941"/>
                    <a:pt x="2751" y="1107"/>
                  </a:cubicBezTo>
                  <a:cubicBezTo>
                    <a:pt x="2822" y="1274"/>
                    <a:pt x="2786" y="1476"/>
                    <a:pt x="2679" y="1631"/>
                  </a:cubicBezTo>
                  <a:cubicBezTo>
                    <a:pt x="2751" y="1655"/>
                    <a:pt x="2775" y="1738"/>
                    <a:pt x="2751" y="1810"/>
                  </a:cubicBezTo>
                  <a:cubicBezTo>
                    <a:pt x="2727" y="1881"/>
                    <a:pt x="2679" y="1929"/>
                    <a:pt x="2620" y="1977"/>
                  </a:cubicBezTo>
                  <a:cubicBezTo>
                    <a:pt x="2453" y="2143"/>
                    <a:pt x="2286" y="2310"/>
                    <a:pt x="2120" y="2477"/>
                  </a:cubicBezTo>
                  <a:cubicBezTo>
                    <a:pt x="2060" y="2524"/>
                    <a:pt x="2001" y="2584"/>
                    <a:pt x="1917" y="2608"/>
                  </a:cubicBezTo>
                  <a:cubicBezTo>
                    <a:pt x="1834" y="2631"/>
                    <a:pt x="1751" y="2596"/>
                    <a:pt x="1715" y="2512"/>
                  </a:cubicBezTo>
                  <a:cubicBezTo>
                    <a:pt x="1608" y="2727"/>
                    <a:pt x="1393" y="2941"/>
                    <a:pt x="1131" y="2858"/>
                  </a:cubicBezTo>
                  <a:cubicBezTo>
                    <a:pt x="858" y="2762"/>
                    <a:pt x="631" y="2429"/>
                    <a:pt x="429" y="222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8"/>
            <p:cNvSpPr/>
            <p:nvPr/>
          </p:nvSpPr>
          <p:spPr>
            <a:xfrm>
              <a:off x="1394307" y="2704132"/>
              <a:ext cx="191956" cy="498084"/>
            </a:xfrm>
            <a:custGeom>
              <a:avLst/>
              <a:gdLst/>
              <a:ahLst/>
              <a:cxnLst/>
              <a:rect l="l" t="t" r="r" b="b"/>
              <a:pathLst>
                <a:path w="3084" h="8002" extrusionOk="0">
                  <a:moveTo>
                    <a:pt x="1572" y="370"/>
                  </a:moveTo>
                  <a:cubicBezTo>
                    <a:pt x="3024" y="1072"/>
                    <a:pt x="3084" y="3132"/>
                    <a:pt x="3036" y="3882"/>
                  </a:cubicBezTo>
                  <a:cubicBezTo>
                    <a:pt x="2989" y="4632"/>
                    <a:pt x="2036" y="5978"/>
                    <a:pt x="2072" y="6728"/>
                  </a:cubicBezTo>
                  <a:cubicBezTo>
                    <a:pt x="2084" y="6883"/>
                    <a:pt x="2298" y="7121"/>
                    <a:pt x="2310" y="7275"/>
                  </a:cubicBezTo>
                  <a:cubicBezTo>
                    <a:pt x="2334" y="7430"/>
                    <a:pt x="2131" y="7478"/>
                    <a:pt x="1989" y="7740"/>
                  </a:cubicBezTo>
                  <a:cubicBezTo>
                    <a:pt x="1834" y="8002"/>
                    <a:pt x="1381" y="7871"/>
                    <a:pt x="1322" y="7740"/>
                  </a:cubicBezTo>
                  <a:cubicBezTo>
                    <a:pt x="1262" y="7609"/>
                    <a:pt x="1012" y="7097"/>
                    <a:pt x="1048" y="6990"/>
                  </a:cubicBezTo>
                  <a:cubicBezTo>
                    <a:pt x="1084" y="6894"/>
                    <a:pt x="1191" y="6811"/>
                    <a:pt x="1179" y="6763"/>
                  </a:cubicBezTo>
                  <a:cubicBezTo>
                    <a:pt x="1155" y="6716"/>
                    <a:pt x="1036" y="6406"/>
                    <a:pt x="1250" y="6299"/>
                  </a:cubicBezTo>
                  <a:cubicBezTo>
                    <a:pt x="1465" y="6192"/>
                    <a:pt x="1441" y="6144"/>
                    <a:pt x="1417" y="6049"/>
                  </a:cubicBezTo>
                  <a:cubicBezTo>
                    <a:pt x="1381" y="5954"/>
                    <a:pt x="429" y="4918"/>
                    <a:pt x="1048" y="4132"/>
                  </a:cubicBezTo>
                  <a:cubicBezTo>
                    <a:pt x="1048" y="4132"/>
                    <a:pt x="0" y="3346"/>
                    <a:pt x="95" y="2239"/>
                  </a:cubicBezTo>
                  <a:cubicBezTo>
                    <a:pt x="203" y="1132"/>
                    <a:pt x="834" y="1"/>
                    <a:pt x="1572" y="3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8"/>
            <p:cNvSpPr/>
            <p:nvPr/>
          </p:nvSpPr>
          <p:spPr>
            <a:xfrm>
              <a:off x="909626" y="2776769"/>
              <a:ext cx="269074" cy="425445"/>
            </a:xfrm>
            <a:custGeom>
              <a:avLst/>
              <a:gdLst/>
              <a:ahLst/>
              <a:cxnLst/>
              <a:rect l="l" t="t" r="r" b="b"/>
              <a:pathLst>
                <a:path w="4323" h="6835" extrusionOk="0">
                  <a:moveTo>
                    <a:pt x="2382" y="1"/>
                  </a:moveTo>
                  <a:cubicBezTo>
                    <a:pt x="1001" y="810"/>
                    <a:pt x="0" y="2834"/>
                    <a:pt x="143" y="4834"/>
                  </a:cubicBezTo>
                  <a:cubicBezTo>
                    <a:pt x="274" y="6835"/>
                    <a:pt x="3084" y="5906"/>
                    <a:pt x="3703" y="5466"/>
                  </a:cubicBezTo>
                  <a:cubicBezTo>
                    <a:pt x="4322" y="5037"/>
                    <a:pt x="2382" y="1"/>
                    <a:pt x="2382"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8"/>
            <p:cNvSpPr/>
            <p:nvPr/>
          </p:nvSpPr>
          <p:spPr>
            <a:xfrm>
              <a:off x="1043011" y="2701206"/>
              <a:ext cx="449142" cy="548441"/>
            </a:xfrm>
            <a:custGeom>
              <a:avLst/>
              <a:gdLst/>
              <a:ahLst/>
              <a:cxnLst/>
              <a:rect l="l" t="t" r="r" b="b"/>
              <a:pathLst>
                <a:path w="7216" h="8811" extrusionOk="0">
                  <a:moveTo>
                    <a:pt x="2441" y="250"/>
                  </a:moveTo>
                  <a:cubicBezTo>
                    <a:pt x="1215" y="631"/>
                    <a:pt x="358" y="1155"/>
                    <a:pt x="239" y="1215"/>
                  </a:cubicBezTo>
                  <a:cubicBezTo>
                    <a:pt x="120" y="1262"/>
                    <a:pt x="1" y="1917"/>
                    <a:pt x="1132" y="4953"/>
                  </a:cubicBezTo>
                  <a:cubicBezTo>
                    <a:pt x="2263" y="7989"/>
                    <a:pt x="1751" y="8811"/>
                    <a:pt x="1751" y="8811"/>
                  </a:cubicBezTo>
                  <a:lnTo>
                    <a:pt x="5692" y="8811"/>
                  </a:lnTo>
                  <a:cubicBezTo>
                    <a:pt x="5692" y="8811"/>
                    <a:pt x="6263" y="5310"/>
                    <a:pt x="6263" y="4465"/>
                  </a:cubicBezTo>
                  <a:cubicBezTo>
                    <a:pt x="6263" y="3620"/>
                    <a:pt x="5108" y="1119"/>
                    <a:pt x="7216" y="417"/>
                  </a:cubicBezTo>
                  <a:cubicBezTo>
                    <a:pt x="7216" y="417"/>
                    <a:pt x="6597" y="119"/>
                    <a:pt x="5192" y="36"/>
                  </a:cubicBezTo>
                  <a:cubicBezTo>
                    <a:pt x="4632" y="0"/>
                    <a:pt x="4156" y="262"/>
                    <a:pt x="3692" y="310"/>
                  </a:cubicBezTo>
                  <a:cubicBezTo>
                    <a:pt x="3001" y="381"/>
                    <a:pt x="2441" y="250"/>
                    <a:pt x="2441" y="25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8"/>
            <p:cNvSpPr/>
            <p:nvPr/>
          </p:nvSpPr>
          <p:spPr>
            <a:xfrm>
              <a:off x="1071207" y="2690065"/>
              <a:ext cx="362438" cy="586286"/>
            </a:xfrm>
            <a:custGeom>
              <a:avLst/>
              <a:gdLst/>
              <a:ahLst/>
              <a:cxnLst/>
              <a:rect l="l" t="t" r="r" b="b"/>
              <a:pathLst>
                <a:path w="5823" h="9419" extrusionOk="0">
                  <a:moveTo>
                    <a:pt x="4739" y="215"/>
                  </a:moveTo>
                  <a:cubicBezTo>
                    <a:pt x="4632" y="1"/>
                    <a:pt x="3870" y="382"/>
                    <a:pt x="3334" y="370"/>
                  </a:cubicBezTo>
                  <a:cubicBezTo>
                    <a:pt x="2548" y="346"/>
                    <a:pt x="2846" y="215"/>
                    <a:pt x="2465" y="274"/>
                  </a:cubicBezTo>
                  <a:cubicBezTo>
                    <a:pt x="2084" y="334"/>
                    <a:pt x="1988" y="429"/>
                    <a:pt x="1988" y="429"/>
                  </a:cubicBezTo>
                  <a:cubicBezTo>
                    <a:pt x="1988" y="429"/>
                    <a:pt x="2477" y="584"/>
                    <a:pt x="2441" y="1405"/>
                  </a:cubicBezTo>
                  <a:cubicBezTo>
                    <a:pt x="2405" y="2227"/>
                    <a:pt x="1905" y="3441"/>
                    <a:pt x="953" y="4287"/>
                  </a:cubicBezTo>
                  <a:cubicBezTo>
                    <a:pt x="0" y="5132"/>
                    <a:pt x="286" y="5096"/>
                    <a:pt x="548" y="5477"/>
                  </a:cubicBezTo>
                  <a:cubicBezTo>
                    <a:pt x="822" y="5870"/>
                    <a:pt x="1012" y="6632"/>
                    <a:pt x="786" y="9180"/>
                  </a:cubicBezTo>
                  <a:cubicBezTo>
                    <a:pt x="786" y="9180"/>
                    <a:pt x="2762" y="9418"/>
                    <a:pt x="5322" y="9275"/>
                  </a:cubicBezTo>
                  <a:cubicBezTo>
                    <a:pt x="5322" y="9275"/>
                    <a:pt x="5775" y="7430"/>
                    <a:pt x="5798" y="6120"/>
                  </a:cubicBezTo>
                  <a:cubicBezTo>
                    <a:pt x="5822" y="4811"/>
                    <a:pt x="5798" y="4644"/>
                    <a:pt x="5798" y="4644"/>
                  </a:cubicBezTo>
                  <a:cubicBezTo>
                    <a:pt x="5798" y="4644"/>
                    <a:pt x="3643" y="4358"/>
                    <a:pt x="3370" y="2191"/>
                  </a:cubicBezTo>
                  <a:cubicBezTo>
                    <a:pt x="3108" y="108"/>
                    <a:pt x="4739" y="215"/>
                    <a:pt x="4739" y="215"/>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5" name="Google Shape;385;p38"/>
          <p:cNvSpPr/>
          <p:nvPr/>
        </p:nvSpPr>
        <p:spPr>
          <a:xfrm>
            <a:off x="4760462" y="1583144"/>
            <a:ext cx="1078186" cy="1030194"/>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742600" y="1583144"/>
            <a:ext cx="1078186" cy="1030194"/>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txBox="1">
            <a:spLocks noGrp="1"/>
          </p:cNvSpPr>
          <p:nvPr>
            <p:ph type="subTitle" idx="1"/>
          </p:nvPr>
        </p:nvSpPr>
        <p:spPr>
          <a:xfrm>
            <a:off x="1820762" y="2039898"/>
            <a:ext cx="2558100" cy="45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COMPONENTS OF HEALTH</a:t>
            </a:r>
            <a:endParaRPr dirty="0"/>
          </a:p>
        </p:txBody>
      </p:sp>
      <p:sp>
        <p:nvSpPr>
          <p:cNvPr id="388" name="Google Shape;388;p38"/>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389" name="Google Shape;389;p38"/>
          <p:cNvSpPr txBox="1">
            <a:spLocks noGrp="1"/>
          </p:cNvSpPr>
          <p:nvPr>
            <p:ph type="title" idx="2"/>
          </p:nvPr>
        </p:nvSpPr>
        <p:spPr>
          <a:xfrm>
            <a:off x="904988" y="1668950"/>
            <a:ext cx="753300" cy="82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Black"/>
                <a:ea typeface="Montserrat Black"/>
                <a:cs typeface="Montserrat Black"/>
                <a:sym typeface="Montserrat Black"/>
              </a:rPr>
              <a:t>01</a:t>
            </a:r>
            <a:endParaRPr>
              <a:latin typeface="Montserrat Black"/>
              <a:ea typeface="Montserrat Black"/>
              <a:cs typeface="Montserrat Black"/>
              <a:sym typeface="Montserrat Black"/>
            </a:endParaRPr>
          </a:p>
        </p:txBody>
      </p:sp>
      <p:sp>
        <p:nvSpPr>
          <p:cNvPr id="393" name="Google Shape;393;p38"/>
          <p:cNvSpPr txBox="1">
            <a:spLocks noGrp="1"/>
          </p:cNvSpPr>
          <p:nvPr>
            <p:ph type="subTitle" idx="6"/>
          </p:nvPr>
        </p:nvSpPr>
        <p:spPr>
          <a:xfrm>
            <a:off x="1820762" y="1669100"/>
            <a:ext cx="25581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HEALTH</a:t>
            </a:r>
            <a:endParaRPr dirty="0"/>
          </a:p>
        </p:txBody>
      </p:sp>
      <p:sp>
        <p:nvSpPr>
          <p:cNvPr id="394" name="Google Shape;394;p38"/>
          <p:cNvSpPr txBox="1">
            <a:spLocks noGrp="1"/>
          </p:cNvSpPr>
          <p:nvPr>
            <p:ph type="subTitle" idx="7"/>
          </p:nvPr>
        </p:nvSpPr>
        <p:spPr>
          <a:xfrm>
            <a:off x="5838748" y="2055760"/>
            <a:ext cx="3208148" cy="456000"/>
          </a:xfrm>
          <a:prstGeom prst="rect">
            <a:avLst/>
          </a:prstGeom>
        </p:spPr>
        <p:txBody>
          <a:bodyPr spcFirstLastPara="1" wrap="square" lIns="91425" tIns="91425" rIns="91425" bIns="91425" anchor="ctr" anchorCtr="0">
            <a:noAutofit/>
          </a:bodyPr>
          <a:lstStyle/>
          <a:p>
            <a:r>
              <a:rPr lang="en-IN" dirty="0"/>
              <a:t>COMPONENTS OF WELLNESS</a:t>
            </a:r>
          </a:p>
        </p:txBody>
      </p:sp>
      <p:sp>
        <p:nvSpPr>
          <p:cNvPr id="395" name="Google Shape;395;p38"/>
          <p:cNvSpPr txBox="1">
            <a:spLocks noGrp="1"/>
          </p:cNvSpPr>
          <p:nvPr>
            <p:ph type="title" idx="8"/>
          </p:nvPr>
        </p:nvSpPr>
        <p:spPr>
          <a:xfrm>
            <a:off x="4922900" y="1684813"/>
            <a:ext cx="753300" cy="82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Black"/>
                <a:ea typeface="Montserrat Black"/>
                <a:cs typeface="Montserrat Black"/>
                <a:sym typeface="Montserrat Black"/>
              </a:rPr>
              <a:t>02</a:t>
            </a:r>
            <a:endParaRPr>
              <a:latin typeface="Montserrat Black"/>
              <a:ea typeface="Montserrat Black"/>
              <a:cs typeface="Montserrat Black"/>
              <a:sym typeface="Montserrat Black"/>
            </a:endParaRPr>
          </a:p>
        </p:txBody>
      </p:sp>
      <p:sp>
        <p:nvSpPr>
          <p:cNvPr id="399" name="Google Shape;399;p38"/>
          <p:cNvSpPr txBox="1">
            <a:spLocks noGrp="1"/>
          </p:cNvSpPr>
          <p:nvPr>
            <p:ph type="subTitle" idx="15"/>
          </p:nvPr>
        </p:nvSpPr>
        <p:spPr>
          <a:xfrm>
            <a:off x="5838749" y="1684963"/>
            <a:ext cx="25626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WELLNESS</a:t>
            </a:r>
            <a:endParaRPr dirty="0"/>
          </a:p>
        </p:txBody>
      </p:sp>
      <p:grpSp>
        <p:nvGrpSpPr>
          <p:cNvPr id="400" name="Google Shape;400;p38"/>
          <p:cNvGrpSpPr/>
          <p:nvPr/>
        </p:nvGrpSpPr>
        <p:grpSpPr>
          <a:xfrm>
            <a:off x="6398790" y="4633262"/>
            <a:ext cx="753300" cy="607890"/>
            <a:chOff x="10957926" y="327846"/>
            <a:chExt cx="753300" cy="607890"/>
          </a:xfrm>
        </p:grpSpPr>
        <p:sp>
          <p:nvSpPr>
            <p:cNvPr id="401" name="Google Shape;401;p38"/>
            <p:cNvSpPr/>
            <p:nvPr/>
          </p:nvSpPr>
          <p:spPr>
            <a:xfrm rot="6034212">
              <a:off x="11109623" y="322567"/>
              <a:ext cx="502982" cy="618449"/>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rot="6034212">
              <a:off x="10977044" y="727364"/>
              <a:ext cx="142396" cy="157178"/>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38"/>
          <p:cNvSpPr/>
          <p:nvPr/>
        </p:nvSpPr>
        <p:spPr>
          <a:xfrm rot="-9207401">
            <a:off x="1326127" y="528679"/>
            <a:ext cx="474849" cy="640646"/>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9"/>
          <p:cNvSpPr txBox="1">
            <a:spLocks noGrp="1"/>
          </p:cNvSpPr>
          <p:nvPr>
            <p:ph type="title"/>
          </p:nvPr>
        </p:nvSpPr>
        <p:spPr>
          <a:xfrm>
            <a:off x="713224" y="2032975"/>
            <a:ext cx="4358959" cy="9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HEALTH</a:t>
            </a:r>
            <a:endParaRPr dirty="0"/>
          </a:p>
        </p:txBody>
      </p:sp>
      <p:grpSp>
        <p:nvGrpSpPr>
          <p:cNvPr id="409" name="Google Shape;409;p39"/>
          <p:cNvGrpSpPr/>
          <p:nvPr/>
        </p:nvGrpSpPr>
        <p:grpSpPr>
          <a:xfrm>
            <a:off x="5763600" y="952509"/>
            <a:ext cx="1112957" cy="2852847"/>
            <a:chOff x="5763600" y="952509"/>
            <a:chExt cx="1112957" cy="2852847"/>
          </a:xfrm>
        </p:grpSpPr>
        <p:sp>
          <p:nvSpPr>
            <p:cNvPr id="410" name="Google Shape;410;p39"/>
            <p:cNvSpPr/>
            <p:nvPr/>
          </p:nvSpPr>
          <p:spPr>
            <a:xfrm>
              <a:off x="6166660" y="3407921"/>
              <a:ext cx="199106" cy="293955"/>
            </a:xfrm>
            <a:custGeom>
              <a:avLst/>
              <a:gdLst/>
              <a:ahLst/>
              <a:cxnLst/>
              <a:rect l="l" t="t" r="r" b="b"/>
              <a:pathLst>
                <a:path w="3323" h="4906" extrusionOk="0">
                  <a:moveTo>
                    <a:pt x="1584" y="560"/>
                  </a:moveTo>
                  <a:cubicBezTo>
                    <a:pt x="1298" y="679"/>
                    <a:pt x="989" y="1108"/>
                    <a:pt x="1025" y="1358"/>
                  </a:cubicBezTo>
                  <a:cubicBezTo>
                    <a:pt x="1060" y="1620"/>
                    <a:pt x="965" y="1858"/>
                    <a:pt x="834" y="1894"/>
                  </a:cubicBezTo>
                  <a:cubicBezTo>
                    <a:pt x="703" y="1941"/>
                    <a:pt x="144" y="2656"/>
                    <a:pt x="72" y="3001"/>
                  </a:cubicBezTo>
                  <a:cubicBezTo>
                    <a:pt x="1" y="3334"/>
                    <a:pt x="286" y="4311"/>
                    <a:pt x="763" y="4323"/>
                  </a:cubicBezTo>
                  <a:cubicBezTo>
                    <a:pt x="1239" y="4334"/>
                    <a:pt x="1656" y="4192"/>
                    <a:pt x="2453" y="4549"/>
                  </a:cubicBezTo>
                  <a:cubicBezTo>
                    <a:pt x="3251" y="4906"/>
                    <a:pt x="3323" y="2108"/>
                    <a:pt x="2680" y="1060"/>
                  </a:cubicBezTo>
                  <a:cubicBezTo>
                    <a:pt x="2025" y="1"/>
                    <a:pt x="1584" y="560"/>
                    <a:pt x="1584" y="56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6091764" y="2449148"/>
              <a:ext cx="250455" cy="1018777"/>
            </a:xfrm>
            <a:custGeom>
              <a:avLst/>
              <a:gdLst/>
              <a:ahLst/>
              <a:cxnLst/>
              <a:rect l="l" t="t" r="r" b="b"/>
              <a:pathLst>
                <a:path w="4180" h="17003" extrusionOk="0">
                  <a:moveTo>
                    <a:pt x="774" y="4061"/>
                  </a:moveTo>
                  <a:cubicBezTo>
                    <a:pt x="1286" y="6204"/>
                    <a:pt x="1441" y="7347"/>
                    <a:pt x="1358" y="7716"/>
                  </a:cubicBezTo>
                  <a:cubicBezTo>
                    <a:pt x="1275" y="8073"/>
                    <a:pt x="1" y="9514"/>
                    <a:pt x="596" y="11121"/>
                  </a:cubicBezTo>
                  <a:cubicBezTo>
                    <a:pt x="1191" y="12740"/>
                    <a:pt x="2668" y="17003"/>
                    <a:pt x="2668" y="17003"/>
                  </a:cubicBezTo>
                  <a:lnTo>
                    <a:pt x="3406" y="16979"/>
                  </a:lnTo>
                  <a:cubicBezTo>
                    <a:pt x="3406" y="16979"/>
                    <a:pt x="4061" y="13907"/>
                    <a:pt x="3918" y="11574"/>
                  </a:cubicBezTo>
                  <a:cubicBezTo>
                    <a:pt x="3775" y="9228"/>
                    <a:pt x="3263" y="8014"/>
                    <a:pt x="3310" y="7323"/>
                  </a:cubicBezTo>
                  <a:cubicBezTo>
                    <a:pt x="3370" y="6632"/>
                    <a:pt x="4180" y="5358"/>
                    <a:pt x="4168" y="2680"/>
                  </a:cubicBezTo>
                  <a:cubicBezTo>
                    <a:pt x="4156" y="1"/>
                    <a:pt x="774" y="4061"/>
                    <a:pt x="774" y="406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6019744" y="2243696"/>
              <a:ext cx="370290" cy="541534"/>
            </a:xfrm>
            <a:custGeom>
              <a:avLst/>
              <a:gdLst/>
              <a:ahLst/>
              <a:cxnLst/>
              <a:rect l="l" t="t" r="r" b="b"/>
              <a:pathLst>
                <a:path w="6180" h="9038" extrusionOk="0">
                  <a:moveTo>
                    <a:pt x="476" y="525"/>
                  </a:moveTo>
                  <a:cubicBezTo>
                    <a:pt x="226" y="2072"/>
                    <a:pt x="0" y="3227"/>
                    <a:pt x="1334" y="7359"/>
                  </a:cubicBezTo>
                  <a:cubicBezTo>
                    <a:pt x="1334" y="7359"/>
                    <a:pt x="1607" y="7692"/>
                    <a:pt x="2000" y="8371"/>
                  </a:cubicBezTo>
                  <a:cubicBezTo>
                    <a:pt x="2405" y="9037"/>
                    <a:pt x="3953" y="8526"/>
                    <a:pt x="5072" y="7132"/>
                  </a:cubicBezTo>
                  <a:cubicBezTo>
                    <a:pt x="6179" y="5751"/>
                    <a:pt x="5751" y="2501"/>
                    <a:pt x="5751" y="2501"/>
                  </a:cubicBezTo>
                  <a:lnTo>
                    <a:pt x="2965" y="1"/>
                  </a:ln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6276547" y="2638122"/>
              <a:ext cx="332482" cy="135893"/>
            </a:xfrm>
            <a:custGeom>
              <a:avLst/>
              <a:gdLst/>
              <a:ahLst/>
              <a:cxnLst/>
              <a:rect l="l" t="t" r="r" b="b"/>
              <a:pathLst>
                <a:path w="5549" h="2268" extrusionOk="0">
                  <a:moveTo>
                    <a:pt x="2570" y="1"/>
                  </a:moveTo>
                  <a:cubicBezTo>
                    <a:pt x="1360" y="1"/>
                    <a:pt x="12" y="654"/>
                    <a:pt x="12" y="1061"/>
                  </a:cubicBezTo>
                  <a:cubicBezTo>
                    <a:pt x="0" y="1657"/>
                    <a:pt x="2108" y="1383"/>
                    <a:pt x="3084" y="1859"/>
                  </a:cubicBezTo>
                  <a:cubicBezTo>
                    <a:pt x="3635" y="2131"/>
                    <a:pt x="4353" y="2267"/>
                    <a:pt x="4870" y="2267"/>
                  </a:cubicBezTo>
                  <a:cubicBezTo>
                    <a:pt x="5257" y="2267"/>
                    <a:pt x="5532" y="2191"/>
                    <a:pt x="5537" y="2038"/>
                  </a:cubicBezTo>
                  <a:cubicBezTo>
                    <a:pt x="5549" y="1681"/>
                    <a:pt x="4144" y="133"/>
                    <a:pt x="2858" y="14"/>
                  </a:cubicBezTo>
                  <a:cubicBezTo>
                    <a:pt x="2763" y="5"/>
                    <a:pt x="2667" y="1"/>
                    <a:pt x="2570"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6262287" y="2583958"/>
              <a:ext cx="355311" cy="784080"/>
            </a:xfrm>
            <a:custGeom>
              <a:avLst/>
              <a:gdLst/>
              <a:ahLst/>
              <a:cxnLst/>
              <a:rect l="l" t="t" r="r" b="b"/>
              <a:pathLst>
                <a:path w="5930" h="13086" extrusionOk="0">
                  <a:moveTo>
                    <a:pt x="1286" y="858"/>
                  </a:moveTo>
                  <a:cubicBezTo>
                    <a:pt x="1096" y="2835"/>
                    <a:pt x="1727" y="4954"/>
                    <a:pt x="1631" y="5371"/>
                  </a:cubicBezTo>
                  <a:cubicBezTo>
                    <a:pt x="1524" y="5775"/>
                    <a:pt x="0" y="6252"/>
                    <a:pt x="143" y="7978"/>
                  </a:cubicBezTo>
                  <a:cubicBezTo>
                    <a:pt x="274" y="9705"/>
                    <a:pt x="1822" y="11193"/>
                    <a:pt x="1084" y="12955"/>
                  </a:cubicBezTo>
                  <a:cubicBezTo>
                    <a:pt x="1084" y="12955"/>
                    <a:pt x="1655" y="12598"/>
                    <a:pt x="2060" y="13086"/>
                  </a:cubicBezTo>
                  <a:cubicBezTo>
                    <a:pt x="2060" y="13086"/>
                    <a:pt x="3691" y="9288"/>
                    <a:pt x="3679" y="6645"/>
                  </a:cubicBezTo>
                  <a:cubicBezTo>
                    <a:pt x="3667" y="4513"/>
                    <a:pt x="4834" y="4442"/>
                    <a:pt x="5489" y="1823"/>
                  </a:cubicBezTo>
                  <a:cubicBezTo>
                    <a:pt x="5929" y="1"/>
                    <a:pt x="1286" y="858"/>
                    <a:pt x="1286"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6210159" y="2160952"/>
              <a:ext cx="446685" cy="599295"/>
            </a:xfrm>
            <a:custGeom>
              <a:avLst/>
              <a:gdLst/>
              <a:ahLst/>
              <a:cxnLst/>
              <a:rect l="l" t="t" r="r" b="b"/>
              <a:pathLst>
                <a:path w="7455" h="10002" extrusionOk="0">
                  <a:moveTo>
                    <a:pt x="72" y="1691"/>
                  </a:moveTo>
                  <a:cubicBezTo>
                    <a:pt x="1" y="2918"/>
                    <a:pt x="727" y="4144"/>
                    <a:pt x="1501" y="4882"/>
                  </a:cubicBezTo>
                  <a:cubicBezTo>
                    <a:pt x="2263" y="5608"/>
                    <a:pt x="2049" y="6859"/>
                    <a:pt x="1585" y="7644"/>
                  </a:cubicBezTo>
                  <a:cubicBezTo>
                    <a:pt x="1108" y="8442"/>
                    <a:pt x="1120" y="9025"/>
                    <a:pt x="1120" y="9025"/>
                  </a:cubicBezTo>
                  <a:cubicBezTo>
                    <a:pt x="1120" y="9025"/>
                    <a:pt x="1204" y="8656"/>
                    <a:pt x="2728" y="8704"/>
                  </a:cubicBezTo>
                  <a:cubicBezTo>
                    <a:pt x="4454" y="8764"/>
                    <a:pt x="6668" y="9716"/>
                    <a:pt x="6645" y="10002"/>
                  </a:cubicBezTo>
                  <a:cubicBezTo>
                    <a:pt x="6645" y="10002"/>
                    <a:pt x="6895" y="8633"/>
                    <a:pt x="6752" y="7882"/>
                  </a:cubicBezTo>
                  <a:cubicBezTo>
                    <a:pt x="6597" y="7120"/>
                    <a:pt x="7454" y="6049"/>
                    <a:pt x="7240" y="4715"/>
                  </a:cubicBezTo>
                  <a:cubicBezTo>
                    <a:pt x="7014" y="3382"/>
                    <a:pt x="6764" y="2346"/>
                    <a:pt x="6454" y="1536"/>
                  </a:cubicBezTo>
                  <a:cubicBezTo>
                    <a:pt x="6157" y="727"/>
                    <a:pt x="2001" y="1"/>
                    <a:pt x="72" y="169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6231609" y="3338718"/>
              <a:ext cx="246141" cy="466637"/>
            </a:xfrm>
            <a:custGeom>
              <a:avLst/>
              <a:gdLst/>
              <a:ahLst/>
              <a:cxnLst/>
              <a:rect l="l" t="t" r="r" b="b"/>
              <a:pathLst>
                <a:path w="4108" h="7788" extrusionOk="0">
                  <a:moveTo>
                    <a:pt x="3227" y="2049"/>
                  </a:moveTo>
                  <a:cubicBezTo>
                    <a:pt x="3179" y="1465"/>
                    <a:pt x="2977" y="346"/>
                    <a:pt x="2370" y="203"/>
                  </a:cubicBezTo>
                  <a:cubicBezTo>
                    <a:pt x="1536" y="1"/>
                    <a:pt x="1369" y="608"/>
                    <a:pt x="703" y="941"/>
                  </a:cubicBezTo>
                  <a:cubicBezTo>
                    <a:pt x="0" y="1287"/>
                    <a:pt x="214" y="2501"/>
                    <a:pt x="643" y="3311"/>
                  </a:cubicBezTo>
                  <a:cubicBezTo>
                    <a:pt x="1084" y="4108"/>
                    <a:pt x="1072" y="3930"/>
                    <a:pt x="1048" y="4906"/>
                  </a:cubicBezTo>
                  <a:cubicBezTo>
                    <a:pt x="1024" y="5882"/>
                    <a:pt x="1191" y="6442"/>
                    <a:pt x="1858" y="7121"/>
                  </a:cubicBezTo>
                  <a:cubicBezTo>
                    <a:pt x="2524" y="7787"/>
                    <a:pt x="3501" y="7549"/>
                    <a:pt x="3798" y="7061"/>
                  </a:cubicBezTo>
                  <a:cubicBezTo>
                    <a:pt x="4108" y="6561"/>
                    <a:pt x="3941" y="5180"/>
                    <a:pt x="3822" y="4585"/>
                  </a:cubicBezTo>
                  <a:cubicBezTo>
                    <a:pt x="3715" y="3977"/>
                    <a:pt x="3286" y="2882"/>
                    <a:pt x="3227" y="204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6510521" y="1776472"/>
              <a:ext cx="366036" cy="293955"/>
            </a:xfrm>
            <a:custGeom>
              <a:avLst/>
              <a:gdLst/>
              <a:ahLst/>
              <a:cxnLst/>
              <a:rect l="l" t="t" r="r" b="b"/>
              <a:pathLst>
                <a:path w="6109" h="4906" extrusionOk="0">
                  <a:moveTo>
                    <a:pt x="5442" y="0"/>
                  </a:moveTo>
                  <a:cubicBezTo>
                    <a:pt x="6108" y="2560"/>
                    <a:pt x="5846" y="3024"/>
                    <a:pt x="5442" y="3370"/>
                  </a:cubicBezTo>
                  <a:cubicBezTo>
                    <a:pt x="5037" y="3715"/>
                    <a:pt x="2906" y="4905"/>
                    <a:pt x="239" y="3870"/>
                  </a:cubicBezTo>
                  <a:cubicBezTo>
                    <a:pt x="239" y="3870"/>
                    <a:pt x="1" y="2834"/>
                    <a:pt x="2013" y="1750"/>
                  </a:cubicBezTo>
                  <a:cubicBezTo>
                    <a:pt x="2013" y="1750"/>
                    <a:pt x="1989" y="1536"/>
                    <a:pt x="1810" y="1012"/>
                  </a:cubicBezTo>
                  <a:cubicBezTo>
                    <a:pt x="1655" y="524"/>
                    <a:pt x="5442" y="0"/>
                    <a:pt x="544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6567622" y="1419074"/>
              <a:ext cx="268970" cy="455193"/>
            </a:xfrm>
            <a:custGeom>
              <a:avLst/>
              <a:gdLst/>
              <a:ahLst/>
              <a:cxnLst/>
              <a:rect l="l" t="t" r="r" b="b"/>
              <a:pathLst>
                <a:path w="4489" h="7597" extrusionOk="0">
                  <a:moveTo>
                    <a:pt x="1036" y="0"/>
                  </a:moveTo>
                  <a:cubicBezTo>
                    <a:pt x="2846" y="1250"/>
                    <a:pt x="3679" y="3262"/>
                    <a:pt x="4489" y="5965"/>
                  </a:cubicBezTo>
                  <a:cubicBezTo>
                    <a:pt x="4489" y="5965"/>
                    <a:pt x="2441" y="7596"/>
                    <a:pt x="857" y="6977"/>
                  </a:cubicBezTo>
                  <a:cubicBezTo>
                    <a:pt x="857" y="6977"/>
                    <a:pt x="369" y="5536"/>
                    <a:pt x="191" y="4917"/>
                  </a:cubicBezTo>
                  <a:cubicBezTo>
                    <a:pt x="0" y="4298"/>
                    <a:pt x="1036" y="0"/>
                    <a:pt x="1036"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5763600" y="1598103"/>
              <a:ext cx="269749" cy="803314"/>
            </a:xfrm>
            <a:custGeom>
              <a:avLst/>
              <a:gdLst/>
              <a:ahLst/>
              <a:cxnLst/>
              <a:rect l="l" t="t" r="r" b="b"/>
              <a:pathLst>
                <a:path w="4502" h="13407" extrusionOk="0">
                  <a:moveTo>
                    <a:pt x="3608" y="3239"/>
                  </a:moveTo>
                  <a:cubicBezTo>
                    <a:pt x="3025" y="3763"/>
                    <a:pt x="2846" y="3811"/>
                    <a:pt x="2834" y="3941"/>
                  </a:cubicBezTo>
                  <a:cubicBezTo>
                    <a:pt x="2822" y="4061"/>
                    <a:pt x="3180" y="5287"/>
                    <a:pt x="2894" y="6085"/>
                  </a:cubicBezTo>
                  <a:cubicBezTo>
                    <a:pt x="2608" y="6882"/>
                    <a:pt x="2203" y="9014"/>
                    <a:pt x="2251" y="10073"/>
                  </a:cubicBezTo>
                  <a:cubicBezTo>
                    <a:pt x="2251" y="10073"/>
                    <a:pt x="2727" y="9966"/>
                    <a:pt x="3096" y="10049"/>
                  </a:cubicBezTo>
                  <a:cubicBezTo>
                    <a:pt x="3477" y="10133"/>
                    <a:pt x="3584" y="10669"/>
                    <a:pt x="3644" y="11133"/>
                  </a:cubicBezTo>
                  <a:cubicBezTo>
                    <a:pt x="3704" y="11597"/>
                    <a:pt x="3763" y="11609"/>
                    <a:pt x="4073" y="11609"/>
                  </a:cubicBezTo>
                  <a:cubicBezTo>
                    <a:pt x="4382" y="11621"/>
                    <a:pt x="4501" y="11919"/>
                    <a:pt x="4287" y="12335"/>
                  </a:cubicBezTo>
                  <a:cubicBezTo>
                    <a:pt x="4061" y="12740"/>
                    <a:pt x="4227" y="13074"/>
                    <a:pt x="3882" y="13240"/>
                  </a:cubicBezTo>
                  <a:cubicBezTo>
                    <a:pt x="3525" y="13407"/>
                    <a:pt x="2418" y="12419"/>
                    <a:pt x="1882" y="11669"/>
                  </a:cubicBezTo>
                  <a:cubicBezTo>
                    <a:pt x="1346" y="10907"/>
                    <a:pt x="513" y="8478"/>
                    <a:pt x="251" y="7120"/>
                  </a:cubicBezTo>
                  <a:cubicBezTo>
                    <a:pt x="1" y="5763"/>
                    <a:pt x="13" y="3203"/>
                    <a:pt x="822" y="1608"/>
                  </a:cubicBezTo>
                  <a:cubicBezTo>
                    <a:pt x="1644" y="1"/>
                    <a:pt x="3465" y="1286"/>
                    <a:pt x="3620" y="1655"/>
                  </a:cubicBezTo>
                  <a:cubicBezTo>
                    <a:pt x="3930" y="2358"/>
                    <a:pt x="3608" y="3239"/>
                    <a:pt x="3608" y="323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5812852" y="1383364"/>
              <a:ext cx="298209" cy="408877"/>
            </a:xfrm>
            <a:custGeom>
              <a:avLst/>
              <a:gdLst/>
              <a:ahLst/>
              <a:cxnLst/>
              <a:rect l="l" t="t" r="r" b="b"/>
              <a:pathLst>
                <a:path w="4977" h="6824" extrusionOk="0">
                  <a:moveTo>
                    <a:pt x="3346" y="525"/>
                  </a:moveTo>
                  <a:cubicBezTo>
                    <a:pt x="1893" y="1299"/>
                    <a:pt x="762" y="3227"/>
                    <a:pt x="0" y="5192"/>
                  </a:cubicBezTo>
                  <a:cubicBezTo>
                    <a:pt x="0" y="5192"/>
                    <a:pt x="1107" y="4454"/>
                    <a:pt x="2084" y="5204"/>
                  </a:cubicBezTo>
                  <a:cubicBezTo>
                    <a:pt x="3072" y="5942"/>
                    <a:pt x="2786" y="6823"/>
                    <a:pt x="2786" y="6823"/>
                  </a:cubicBezTo>
                  <a:cubicBezTo>
                    <a:pt x="2786" y="6823"/>
                    <a:pt x="2917" y="6692"/>
                    <a:pt x="3655" y="5799"/>
                  </a:cubicBezTo>
                  <a:cubicBezTo>
                    <a:pt x="4382" y="4906"/>
                    <a:pt x="4977" y="4120"/>
                    <a:pt x="4941" y="2775"/>
                  </a:cubicBezTo>
                  <a:cubicBezTo>
                    <a:pt x="4894" y="1429"/>
                    <a:pt x="4334" y="1"/>
                    <a:pt x="3346" y="525"/>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6218727" y="1072341"/>
              <a:ext cx="232660" cy="298269"/>
            </a:xfrm>
            <a:custGeom>
              <a:avLst/>
              <a:gdLst/>
              <a:ahLst/>
              <a:cxnLst/>
              <a:rect l="l" t="t" r="r" b="b"/>
              <a:pathLst>
                <a:path w="3883" h="4978" extrusionOk="0">
                  <a:moveTo>
                    <a:pt x="513" y="346"/>
                  </a:moveTo>
                  <a:cubicBezTo>
                    <a:pt x="227" y="1"/>
                    <a:pt x="1" y="203"/>
                    <a:pt x="48" y="477"/>
                  </a:cubicBezTo>
                  <a:cubicBezTo>
                    <a:pt x="96" y="751"/>
                    <a:pt x="168" y="1727"/>
                    <a:pt x="596" y="1608"/>
                  </a:cubicBezTo>
                  <a:cubicBezTo>
                    <a:pt x="596" y="1608"/>
                    <a:pt x="406" y="4454"/>
                    <a:pt x="168" y="4596"/>
                  </a:cubicBezTo>
                  <a:cubicBezTo>
                    <a:pt x="168" y="4596"/>
                    <a:pt x="632" y="4680"/>
                    <a:pt x="1394" y="4823"/>
                  </a:cubicBezTo>
                  <a:cubicBezTo>
                    <a:pt x="2144" y="4977"/>
                    <a:pt x="3287" y="4954"/>
                    <a:pt x="3537" y="4537"/>
                  </a:cubicBezTo>
                  <a:cubicBezTo>
                    <a:pt x="3537" y="4537"/>
                    <a:pt x="3073" y="4061"/>
                    <a:pt x="3073" y="3120"/>
                  </a:cubicBezTo>
                  <a:cubicBezTo>
                    <a:pt x="3085" y="2179"/>
                    <a:pt x="3096" y="1632"/>
                    <a:pt x="3192" y="1691"/>
                  </a:cubicBezTo>
                  <a:cubicBezTo>
                    <a:pt x="3299" y="1763"/>
                    <a:pt x="3466" y="1668"/>
                    <a:pt x="3585" y="1322"/>
                  </a:cubicBezTo>
                  <a:cubicBezTo>
                    <a:pt x="3692" y="989"/>
                    <a:pt x="3882" y="394"/>
                    <a:pt x="3382" y="667"/>
                  </a:cubicBezTo>
                  <a:cubicBezTo>
                    <a:pt x="2894" y="941"/>
                    <a:pt x="513" y="346"/>
                    <a:pt x="513" y="34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6218727" y="952509"/>
              <a:ext cx="222653" cy="260461"/>
            </a:xfrm>
            <a:custGeom>
              <a:avLst/>
              <a:gdLst/>
              <a:ahLst/>
              <a:cxnLst/>
              <a:rect l="l" t="t" r="r" b="b"/>
              <a:pathLst>
                <a:path w="3716" h="4347" extrusionOk="0">
                  <a:moveTo>
                    <a:pt x="2227" y="143"/>
                  </a:moveTo>
                  <a:cubicBezTo>
                    <a:pt x="1108" y="0"/>
                    <a:pt x="1" y="1155"/>
                    <a:pt x="358" y="1763"/>
                  </a:cubicBezTo>
                  <a:cubicBezTo>
                    <a:pt x="382" y="1822"/>
                    <a:pt x="394" y="1882"/>
                    <a:pt x="406" y="1941"/>
                  </a:cubicBezTo>
                  <a:cubicBezTo>
                    <a:pt x="418" y="2203"/>
                    <a:pt x="465" y="2858"/>
                    <a:pt x="501" y="3096"/>
                  </a:cubicBezTo>
                  <a:cubicBezTo>
                    <a:pt x="632" y="3965"/>
                    <a:pt x="1561" y="4346"/>
                    <a:pt x="1930" y="4334"/>
                  </a:cubicBezTo>
                  <a:cubicBezTo>
                    <a:pt x="2323" y="4322"/>
                    <a:pt x="2799" y="4227"/>
                    <a:pt x="3192" y="3525"/>
                  </a:cubicBezTo>
                  <a:cubicBezTo>
                    <a:pt x="3394" y="3156"/>
                    <a:pt x="3525" y="2382"/>
                    <a:pt x="3537" y="2048"/>
                  </a:cubicBezTo>
                  <a:cubicBezTo>
                    <a:pt x="3537" y="1953"/>
                    <a:pt x="3561" y="1846"/>
                    <a:pt x="3620" y="1763"/>
                  </a:cubicBezTo>
                  <a:cubicBezTo>
                    <a:pt x="3668" y="1679"/>
                    <a:pt x="3716" y="1548"/>
                    <a:pt x="3680" y="1382"/>
                  </a:cubicBezTo>
                  <a:cubicBezTo>
                    <a:pt x="3608" y="1001"/>
                    <a:pt x="3192" y="262"/>
                    <a:pt x="2227" y="14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6013273" y="1339146"/>
              <a:ext cx="728477" cy="1006674"/>
            </a:xfrm>
            <a:custGeom>
              <a:avLst/>
              <a:gdLst/>
              <a:ahLst/>
              <a:cxnLst/>
              <a:rect l="l" t="t" r="r" b="b"/>
              <a:pathLst>
                <a:path w="12158" h="16801" extrusionOk="0">
                  <a:moveTo>
                    <a:pt x="1" y="1263"/>
                  </a:moveTo>
                  <a:cubicBezTo>
                    <a:pt x="1382" y="513"/>
                    <a:pt x="2465" y="215"/>
                    <a:pt x="3597" y="143"/>
                  </a:cubicBezTo>
                  <a:cubicBezTo>
                    <a:pt x="4728" y="72"/>
                    <a:pt x="5275" y="584"/>
                    <a:pt x="6121" y="334"/>
                  </a:cubicBezTo>
                  <a:cubicBezTo>
                    <a:pt x="6966" y="84"/>
                    <a:pt x="7014" y="1"/>
                    <a:pt x="7454" y="108"/>
                  </a:cubicBezTo>
                  <a:cubicBezTo>
                    <a:pt x="7895" y="203"/>
                    <a:pt x="9788" y="1013"/>
                    <a:pt x="10288" y="1334"/>
                  </a:cubicBezTo>
                  <a:cubicBezTo>
                    <a:pt x="10288" y="1334"/>
                    <a:pt x="12157" y="2429"/>
                    <a:pt x="10443" y="6454"/>
                  </a:cubicBezTo>
                  <a:cubicBezTo>
                    <a:pt x="8728" y="10478"/>
                    <a:pt x="9204" y="13086"/>
                    <a:pt x="9204" y="13086"/>
                  </a:cubicBezTo>
                  <a:cubicBezTo>
                    <a:pt x="9204" y="13086"/>
                    <a:pt x="10216" y="15181"/>
                    <a:pt x="9752" y="15252"/>
                  </a:cubicBezTo>
                  <a:cubicBezTo>
                    <a:pt x="9752" y="15252"/>
                    <a:pt x="8942" y="14467"/>
                    <a:pt x="6752" y="15002"/>
                  </a:cubicBezTo>
                  <a:cubicBezTo>
                    <a:pt x="4561" y="15550"/>
                    <a:pt x="4109" y="16491"/>
                    <a:pt x="2715" y="16645"/>
                  </a:cubicBezTo>
                  <a:cubicBezTo>
                    <a:pt x="1322" y="16800"/>
                    <a:pt x="691" y="16062"/>
                    <a:pt x="596" y="15622"/>
                  </a:cubicBezTo>
                  <a:cubicBezTo>
                    <a:pt x="489" y="15169"/>
                    <a:pt x="989" y="14967"/>
                    <a:pt x="1120" y="13621"/>
                  </a:cubicBezTo>
                  <a:cubicBezTo>
                    <a:pt x="1239" y="12276"/>
                    <a:pt x="1263" y="9395"/>
                    <a:pt x="310" y="6537"/>
                  </a:cubicBezTo>
                  <a:cubicBezTo>
                    <a:pt x="310" y="6537"/>
                    <a:pt x="1430" y="5394"/>
                    <a:pt x="1239" y="3072"/>
                  </a:cubicBezTo>
                  <a:cubicBezTo>
                    <a:pt x="1037" y="763"/>
                    <a:pt x="1" y="1263"/>
                    <a:pt x="1" y="1263"/>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9"/>
          <p:cNvGrpSpPr/>
          <p:nvPr/>
        </p:nvGrpSpPr>
        <p:grpSpPr>
          <a:xfrm>
            <a:off x="4819603" y="3629430"/>
            <a:ext cx="807404" cy="948001"/>
            <a:chOff x="10627128" y="-3391870"/>
            <a:chExt cx="807404" cy="948001"/>
          </a:xfrm>
        </p:grpSpPr>
        <p:sp>
          <p:nvSpPr>
            <p:cNvPr id="425" name="Google Shape;425;p39"/>
            <p:cNvSpPr/>
            <p:nvPr/>
          </p:nvSpPr>
          <p:spPr>
            <a:xfrm rot="9442196" flipH="1">
              <a:off x="10741666" y="-3238822"/>
              <a:ext cx="578329" cy="71106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rot="9442196" flipH="1">
              <a:off x="11069636" y="-3367328"/>
              <a:ext cx="163727" cy="18071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9"/>
          <p:cNvSpPr/>
          <p:nvPr/>
        </p:nvSpPr>
        <p:spPr>
          <a:xfrm rot="-2700000">
            <a:off x="4015885" y="14687"/>
            <a:ext cx="623889" cy="76707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39"/>
          <p:cNvGrpSpPr/>
          <p:nvPr/>
        </p:nvGrpSpPr>
        <p:grpSpPr>
          <a:xfrm>
            <a:off x="7163175" y="1056099"/>
            <a:ext cx="1041025" cy="3521325"/>
            <a:chOff x="7163175" y="1056099"/>
            <a:chExt cx="1041025" cy="3521325"/>
          </a:xfrm>
        </p:grpSpPr>
        <p:sp>
          <p:nvSpPr>
            <p:cNvPr id="429" name="Google Shape;429;p39"/>
            <p:cNvSpPr/>
            <p:nvPr/>
          </p:nvSpPr>
          <p:spPr>
            <a:xfrm>
              <a:off x="7701469" y="2781118"/>
              <a:ext cx="450203" cy="1607655"/>
            </a:xfrm>
            <a:custGeom>
              <a:avLst/>
              <a:gdLst/>
              <a:ahLst/>
              <a:cxnLst/>
              <a:rect l="l" t="t" r="r" b="b"/>
              <a:pathLst>
                <a:path w="6025" h="21515" extrusionOk="0">
                  <a:moveTo>
                    <a:pt x="786" y="3263"/>
                  </a:moveTo>
                  <a:cubicBezTo>
                    <a:pt x="941" y="8430"/>
                    <a:pt x="953" y="9132"/>
                    <a:pt x="1298" y="10585"/>
                  </a:cubicBezTo>
                  <a:cubicBezTo>
                    <a:pt x="1643" y="12026"/>
                    <a:pt x="1572" y="11716"/>
                    <a:pt x="786" y="13514"/>
                  </a:cubicBezTo>
                  <a:cubicBezTo>
                    <a:pt x="0" y="15300"/>
                    <a:pt x="1881" y="18217"/>
                    <a:pt x="2036" y="20801"/>
                  </a:cubicBezTo>
                  <a:cubicBezTo>
                    <a:pt x="2036" y="20801"/>
                    <a:pt x="2143" y="21515"/>
                    <a:pt x="2596" y="20932"/>
                  </a:cubicBezTo>
                  <a:cubicBezTo>
                    <a:pt x="3048" y="20336"/>
                    <a:pt x="3358" y="17574"/>
                    <a:pt x="4024" y="15931"/>
                  </a:cubicBezTo>
                  <a:cubicBezTo>
                    <a:pt x="4691" y="14288"/>
                    <a:pt x="3632" y="11954"/>
                    <a:pt x="3513" y="10895"/>
                  </a:cubicBezTo>
                  <a:cubicBezTo>
                    <a:pt x="3393" y="9835"/>
                    <a:pt x="6025" y="5394"/>
                    <a:pt x="5144" y="2691"/>
                  </a:cubicBezTo>
                  <a:cubicBezTo>
                    <a:pt x="4263" y="0"/>
                    <a:pt x="786" y="3263"/>
                    <a:pt x="786" y="326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7546646" y="2636980"/>
              <a:ext cx="573047" cy="606821"/>
            </a:xfrm>
            <a:custGeom>
              <a:avLst/>
              <a:gdLst/>
              <a:ahLst/>
              <a:cxnLst/>
              <a:rect l="l" t="t" r="r" b="b"/>
              <a:pathLst>
                <a:path w="7669" h="8121" extrusionOk="0">
                  <a:moveTo>
                    <a:pt x="2370" y="6680"/>
                  </a:moveTo>
                  <a:cubicBezTo>
                    <a:pt x="3251" y="7537"/>
                    <a:pt x="3763" y="8121"/>
                    <a:pt x="5144" y="7549"/>
                  </a:cubicBezTo>
                  <a:cubicBezTo>
                    <a:pt x="6525" y="6990"/>
                    <a:pt x="7513" y="5692"/>
                    <a:pt x="7668" y="5358"/>
                  </a:cubicBezTo>
                  <a:cubicBezTo>
                    <a:pt x="7668" y="5358"/>
                    <a:pt x="7109" y="1977"/>
                    <a:pt x="6954" y="1513"/>
                  </a:cubicBezTo>
                  <a:cubicBezTo>
                    <a:pt x="6787" y="1048"/>
                    <a:pt x="6763" y="977"/>
                    <a:pt x="6763" y="977"/>
                  </a:cubicBezTo>
                  <a:cubicBezTo>
                    <a:pt x="6763" y="977"/>
                    <a:pt x="4418" y="1"/>
                    <a:pt x="2203" y="1334"/>
                  </a:cubicBezTo>
                  <a:cubicBezTo>
                    <a:pt x="0" y="2668"/>
                    <a:pt x="2370" y="6680"/>
                    <a:pt x="2370" y="668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7797561" y="4327328"/>
              <a:ext cx="229548" cy="250096"/>
            </a:xfrm>
            <a:custGeom>
              <a:avLst/>
              <a:gdLst/>
              <a:ahLst/>
              <a:cxnLst/>
              <a:rect l="l" t="t" r="r" b="b"/>
              <a:pathLst>
                <a:path w="3072" h="3347" extrusionOk="0">
                  <a:moveTo>
                    <a:pt x="214" y="500"/>
                  </a:moveTo>
                  <a:cubicBezTo>
                    <a:pt x="274" y="250"/>
                    <a:pt x="536" y="0"/>
                    <a:pt x="750" y="108"/>
                  </a:cubicBezTo>
                  <a:cubicBezTo>
                    <a:pt x="964" y="215"/>
                    <a:pt x="1191" y="262"/>
                    <a:pt x="1310" y="227"/>
                  </a:cubicBezTo>
                  <a:cubicBezTo>
                    <a:pt x="1429" y="203"/>
                    <a:pt x="1584" y="179"/>
                    <a:pt x="1679" y="227"/>
                  </a:cubicBezTo>
                  <a:cubicBezTo>
                    <a:pt x="1774" y="262"/>
                    <a:pt x="2215" y="191"/>
                    <a:pt x="2322" y="286"/>
                  </a:cubicBezTo>
                  <a:cubicBezTo>
                    <a:pt x="2429" y="381"/>
                    <a:pt x="2703" y="834"/>
                    <a:pt x="2798" y="1001"/>
                  </a:cubicBezTo>
                  <a:cubicBezTo>
                    <a:pt x="2905" y="1167"/>
                    <a:pt x="3072" y="1727"/>
                    <a:pt x="3000" y="1941"/>
                  </a:cubicBezTo>
                  <a:cubicBezTo>
                    <a:pt x="2929" y="2144"/>
                    <a:pt x="2405" y="2191"/>
                    <a:pt x="2262" y="2429"/>
                  </a:cubicBezTo>
                  <a:cubicBezTo>
                    <a:pt x="2119" y="2655"/>
                    <a:pt x="2274" y="2989"/>
                    <a:pt x="1310" y="3167"/>
                  </a:cubicBezTo>
                  <a:cubicBezTo>
                    <a:pt x="345" y="3346"/>
                    <a:pt x="24" y="2786"/>
                    <a:pt x="12" y="2727"/>
                  </a:cubicBezTo>
                  <a:cubicBezTo>
                    <a:pt x="0" y="2655"/>
                    <a:pt x="60" y="1953"/>
                    <a:pt x="143" y="1834"/>
                  </a:cubicBezTo>
                  <a:cubicBezTo>
                    <a:pt x="226" y="1703"/>
                    <a:pt x="214" y="500"/>
                    <a:pt x="214" y="50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7422982" y="3053328"/>
              <a:ext cx="313237" cy="727797"/>
            </a:xfrm>
            <a:custGeom>
              <a:avLst/>
              <a:gdLst/>
              <a:ahLst/>
              <a:cxnLst/>
              <a:rect l="l" t="t" r="r" b="b"/>
              <a:pathLst>
                <a:path w="4192" h="9740" extrusionOk="0">
                  <a:moveTo>
                    <a:pt x="1" y="382"/>
                  </a:moveTo>
                  <a:cubicBezTo>
                    <a:pt x="572" y="1989"/>
                    <a:pt x="989" y="5656"/>
                    <a:pt x="1322" y="6978"/>
                  </a:cubicBezTo>
                  <a:cubicBezTo>
                    <a:pt x="1655" y="8311"/>
                    <a:pt x="1703" y="9192"/>
                    <a:pt x="2513" y="9442"/>
                  </a:cubicBezTo>
                  <a:cubicBezTo>
                    <a:pt x="3477" y="9740"/>
                    <a:pt x="4192" y="7918"/>
                    <a:pt x="4144" y="6180"/>
                  </a:cubicBezTo>
                  <a:cubicBezTo>
                    <a:pt x="4096" y="4668"/>
                    <a:pt x="3310" y="1"/>
                    <a:pt x="331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7454141" y="3192160"/>
              <a:ext cx="298068" cy="582761"/>
            </a:xfrm>
            <a:custGeom>
              <a:avLst/>
              <a:gdLst/>
              <a:ahLst/>
              <a:cxnLst/>
              <a:rect l="l" t="t" r="r" b="b"/>
              <a:pathLst>
                <a:path w="3989" h="7799" extrusionOk="0">
                  <a:moveTo>
                    <a:pt x="2227" y="131"/>
                  </a:moveTo>
                  <a:cubicBezTo>
                    <a:pt x="2203" y="1274"/>
                    <a:pt x="1762" y="2393"/>
                    <a:pt x="881" y="3751"/>
                  </a:cubicBezTo>
                  <a:cubicBezTo>
                    <a:pt x="0" y="5120"/>
                    <a:pt x="1298" y="6025"/>
                    <a:pt x="1643" y="6489"/>
                  </a:cubicBezTo>
                  <a:cubicBezTo>
                    <a:pt x="1977" y="6941"/>
                    <a:pt x="2251" y="7799"/>
                    <a:pt x="2751" y="7453"/>
                  </a:cubicBezTo>
                  <a:cubicBezTo>
                    <a:pt x="3274" y="7084"/>
                    <a:pt x="3989" y="6298"/>
                    <a:pt x="3929" y="5715"/>
                  </a:cubicBezTo>
                  <a:cubicBezTo>
                    <a:pt x="3870" y="5120"/>
                    <a:pt x="2989" y="3024"/>
                    <a:pt x="3155" y="1512"/>
                  </a:cubicBezTo>
                  <a:cubicBezTo>
                    <a:pt x="3322" y="0"/>
                    <a:pt x="2227" y="131"/>
                    <a:pt x="2227" y="13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7348260" y="2717081"/>
              <a:ext cx="375481" cy="486668"/>
            </a:xfrm>
            <a:custGeom>
              <a:avLst/>
              <a:gdLst/>
              <a:ahLst/>
              <a:cxnLst/>
              <a:rect l="l" t="t" r="r" b="b"/>
              <a:pathLst>
                <a:path w="5025" h="6513" extrusionOk="0">
                  <a:moveTo>
                    <a:pt x="1358" y="0"/>
                  </a:moveTo>
                  <a:cubicBezTo>
                    <a:pt x="334" y="1381"/>
                    <a:pt x="0" y="3643"/>
                    <a:pt x="167" y="5072"/>
                  </a:cubicBezTo>
                  <a:cubicBezTo>
                    <a:pt x="167" y="5072"/>
                    <a:pt x="298" y="5239"/>
                    <a:pt x="917" y="5322"/>
                  </a:cubicBezTo>
                  <a:cubicBezTo>
                    <a:pt x="1548" y="5394"/>
                    <a:pt x="2322" y="6513"/>
                    <a:pt x="5025" y="5608"/>
                  </a:cubicBezTo>
                  <a:cubicBezTo>
                    <a:pt x="5025" y="5608"/>
                    <a:pt x="4322" y="1893"/>
                    <a:pt x="4858" y="262"/>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7592898" y="2960823"/>
              <a:ext cx="287457" cy="431522"/>
            </a:xfrm>
            <a:custGeom>
              <a:avLst/>
              <a:gdLst/>
              <a:ahLst/>
              <a:cxnLst/>
              <a:rect l="l" t="t" r="r" b="b"/>
              <a:pathLst>
                <a:path w="3847" h="5775" extrusionOk="0">
                  <a:moveTo>
                    <a:pt x="2239" y="5263"/>
                  </a:moveTo>
                  <a:cubicBezTo>
                    <a:pt x="1667" y="5775"/>
                    <a:pt x="1" y="4834"/>
                    <a:pt x="1" y="3060"/>
                  </a:cubicBezTo>
                  <a:cubicBezTo>
                    <a:pt x="1" y="2656"/>
                    <a:pt x="513" y="1894"/>
                    <a:pt x="358" y="1453"/>
                  </a:cubicBezTo>
                  <a:cubicBezTo>
                    <a:pt x="191" y="1024"/>
                    <a:pt x="191" y="143"/>
                    <a:pt x="1275" y="72"/>
                  </a:cubicBezTo>
                  <a:cubicBezTo>
                    <a:pt x="2358" y="0"/>
                    <a:pt x="2787" y="620"/>
                    <a:pt x="2715" y="1048"/>
                  </a:cubicBezTo>
                  <a:cubicBezTo>
                    <a:pt x="2644" y="1477"/>
                    <a:pt x="2501" y="1917"/>
                    <a:pt x="2727" y="2346"/>
                  </a:cubicBezTo>
                  <a:cubicBezTo>
                    <a:pt x="2953" y="2775"/>
                    <a:pt x="3846" y="3834"/>
                    <a:pt x="2239" y="526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818856" y="1230424"/>
              <a:ext cx="104163" cy="243894"/>
            </a:xfrm>
            <a:custGeom>
              <a:avLst/>
              <a:gdLst/>
              <a:ahLst/>
              <a:cxnLst/>
              <a:rect l="l" t="t" r="r" b="b"/>
              <a:pathLst>
                <a:path w="1394" h="3264" extrusionOk="0">
                  <a:moveTo>
                    <a:pt x="846" y="3192"/>
                  </a:moveTo>
                  <a:cubicBezTo>
                    <a:pt x="1394" y="2989"/>
                    <a:pt x="1370" y="1394"/>
                    <a:pt x="1263" y="703"/>
                  </a:cubicBezTo>
                  <a:cubicBezTo>
                    <a:pt x="1156" y="1"/>
                    <a:pt x="1" y="1834"/>
                    <a:pt x="298" y="2692"/>
                  </a:cubicBezTo>
                  <a:cubicBezTo>
                    <a:pt x="501" y="3263"/>
                    <a:pt x="846" y="3192"/>
                    <a:pt x="846" y="319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664108" y="1261583"/>
              <a:ext cx="280284" cy="499146"/>
            </a:xfrm>
            <a:custGeom>
              <a:avLst/>
              <a:gdLst/>
              <a:ahLst/>
              <a:cxnLst/>
              <a:rect l="l" t="t" r="r" b="b"/>
              <a:pathLst>
                <a:path w="3751" h="6680" extrusionOk="0">
                  <a:moveTo>
                    <a:pt x="3322" y="941"/>
                  </a:moveTo>
                  <a:cubicBezTo>
                    <a:pt x="3667" y="691"/>
                    <a:pt x="3751" y="1108"/>
                    <a:pt x="3643" y="1525"/>
                  </a:cubicBezTo>
                  <a:cubicBezTo>
                    <a:pt x="3548" y="1894"/>
                    <a:pt x="3334" y="2108"/>
                    <a:pt x="3060" y="1941"/>
                  </a:cubicBezTo>
                  <a:cubicBezTo>
                    <a:pt x="2786" y="1763"/>
                    <a:pt x="3155" y="2465"/>
                    <a:pt x="2536" y="5489"/>
                  </a:cubicBezTo>
                  <a:cubicBezTo>
                    <a:pt x="2536" y="5489"/>
                    <a:pt x="667" y="6680"/>
                    <a:pt x="0" y="5275"/>
                  </a:cubicBezTo>
                  <a:cubicBezTo>
                    <a:pt x="0" y="5275"/>
                    <a:pt x="691" y="4501"/>
                    <a:pt x="905" y="2251"/>
                  </a:cubicBezTo>
                  <a:cubicBezTo>
                    <a:pt x="1131" y="1"/>
                    <a:pt x="3322" y="941"/>
                    <a:pt x="3322" y="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666723" y="1110347"/>
              <a:ext cx="293659" cy="357697"/>
            </a:xfrm>
            <a:custGeom>
              <a:avLst/>
              <a:gdLst/>
              <a:ahLst/>
              <a:cxnLst/>
              <a:rect l="l" t="t" r="r" b="b"/>
              <a:pathLst>
                <a:path w="3930" h="4787" extrusionOk="0">
                  <a:moveTo>
                    <a:pt x="1965" y="4537"/>
                  </a:moveTo>
                  <a:cubicBezTo>
                    <a:pt x="1549" y="4311"/>
                    <a:pt x="1191" y="4787"/>
                    <a:pt x="858" y="4465"/>
                  </a:cubicBezTo>
                  <a:cubicBezTo>
                    <a:pt x="513" y="4144"/>
                    <a:pt x="1" y="2822"/>
                    <a:pt x="84" y="1977"/>
                  </a:cubicBezTo>
                  <a:cubicBezTo>
                    <a:pt x="168" y="1143"/>
                    <a:pt x="989" y="0"/>
                    <a:pt x="2454" y="465"/>
                  </a:cubicBezTo>
                  <a:cubicBezTo>
                    <a:pt x="3930" y="941"/>
                    <a:pt x="3608" y="2441"/>
                    <a:pt x="3287" y="2965"/>
                  </a:cubicBezTo>
                  <a:cubicBezTo>
                    <a:pt x="2965" y="3489"/>
                    <a:pt x="2775" y="3882"/>
                    <a:pt x="2668" y="4311"/>
                  </a:cubicBezTo>
                  <a:cubicBezTo>
                    <a:pt x="2561" y="4751"/>
                    <a:pt x="2084" y="4608"/>
                    <a:pt x="1965" y="4537"/>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7333988" y="1056099"/>
              <a:ext cx="509010" cy="486668"/>
            </a:xfrm>
            <a:custGeom>
              <a:avLst/>
              <a:gdLst/>
              <a:ahLst/>
              <a:cxnLst/>
              <a:rect l="l" t="t" r="r" b="b"/>
              <a:pathLst>
                <a:path w="6812" h="6513" extrusionOk="0">
                  <a:moveTo>
                    <a:pt x="4585" y="5394"/>
                  </a:moveTo>
                  <a:cubicBezTo>
                    <a:pt x="4906" y="5346"/>
                    <a:pt x="5180" y="5108"/>
                    <a:pt x="5335" y="4834"/>
                  </a:cubicBezTo>
                  <a:cubicBezTo>
                    <a:pt x="5490" y="4548"/>
                    <a:pt x="5549" y="4227"/>
                    <a:pt x="5573" y="3905"/>
                  </a:cubicBezTo>
                  <a:cubicBezTo>
                    <a:pt x="5597" y="3489"/>
                    <a:pt x="5549" y="3072"/>
                    <a:pt x="5442" y="2679"/>
                  </a:cubicBezTo>
                  <a:cubicBezTo>
                    <a:pt x="5537" y="2786"/>
                    <a:pt x="5704" y="2822"/>
                    <a:pt x="5847" y="2762"/>
                  </a:cubicBezTo>
                  <a:cubicBezTo>
                    <a:pt x="5990" y="2703"/>
                    <a:pt x="6073" y="2560"/>
                    <a:pt x="6061" y="2405"/>
                  </a:cubicBezTo>
                  <a:cubicBezTo>
                    <a:pt x="6049" y="2250"/>
                    <a:pt x="5954" y="2084"/>
                    <a:pt x="6037" y="1953"/>
                  </a:cubicBezTo>
                  <a:cubicBezTo>
                    <a:pt x="6109" y="1846"/>
                    <a:pt x="6275" y="1858"/>
                    <a:pt x="6418" y="1869"/>
                  </a:cubicBezTo>
                  <a:cubicBezTo>
                    <a:pt x="6561" y="1881"/>
                    <a:pt x="6740" y="1869"/>
                    <a:pt x="6776" y="1739"/>
                  </a:cubicBezTo>
                  <a:cubicBezTo>
                    <a:pt x="6811" y="1643"/>
                    <a:pt x="6752" y="1548"/>
                    <a:pt x="6668" y="1477"/>
                  </a:cubicBezTo>
                  <a:cubicBezTo>
                    <a:pt x="6597" y="1417"/>
                    <a:pt x="6502" y="1381"/>
                    <a:pt x="6430" y="1310"/>
                  </a:cubicBezTo>
                  <a:cubicBezTo>
                    <a:pt x="6204" y="1107"/>
                    <a:pt x="6252" y="750"/>
                    <a:pt x="6121" y="476"/>
                  </a:cubicBezTo>
                  <a:cubicBezTo>
                    <a:pt x="5930" y="107"/>
                    <a:pt x="5430" y="0"/>
                    <a:pt x="5037" y="155"/>
                  </a:cubicBezTo>
                  <a:cubicBezTo>
                    <a:pt x="4656" y="310"/>
                    <a:pt x="4382" y="643"/>
                    <a:pt x="4156" y="988"/>
                  </a:cubicBezTo>
                  <a:cubicBezTo>
                    <a:pt x="3751" y="834"/>
                    <a:pt x="3335" y="691"/>
                    <a:pt x="2906" y="667"/>
                  </a:cubicBezTo>
                  <a:cubicBezTo>
                    <a:pt x="2477" y="643"/>
                    <a:pt x="2013" y="762"/>
                    <a:pt x="1703" y="1060"/>
                  </a:cubicBezTo>
                  <a:cubicBezTo>
                    <a:pt x="1382" y="1358"/>
                    <a:pt x="1239" y="1858"/>
                    <a:pt x="1430" y="2239"/>
                  </a:cubicBezTo>
                  <a:cubicBezTo>
                    <a:pt x="1561" y="2489"/>
                    <a:pt x="1787" y="2667"/>
                    <a:pt x="2025" y="2834"/>
                  </a:cubicBezTo>
                  <a:cubicBezTo>
                    <a:pt x="2204" y="2965"/>
                    <a:pt x="2394" y="3096"/>
                    <a:pt x="2585" y="3239"/>
                  </a:cubicBezTo>
                  <a:cubicBezTo>
                    <a:pt x="2013" y="3143"/>
                    <a:pt x="1406" y="3215"/>
                    <a:pt x="906" y="3501"/>
                  </a:cubicBezTo>
                  <a:cubicBezTo>
                    <a:pt x="406" y="3786"/>
                    <a:pt x="37" y="4322"/>
                    <a:pt x="25" y="4906"/>
                  </a:cubicBezTo>
                  <a:cubicBezTo>
                    <a:pt x="1" y="5513"/>
                    <a:pt x="418" y="6108"/>
                    <a:pt x="989" y="6311"/>
                  </a:cubicBezTo>
                  <a:cubicBezTo>
                    <a:pt x="1561" y="6513"/>
                    <a:pt x="2251" y="6311"/>
                    <a:pt x="2632" y="5834"/>
                  </a:cubicBezTo>
                  <a:cubicBezTo>
                    <a:pt x="2835" y="5560"/>
                    <a:pt x="3061" y="4644"/>
                    <a:pt x="3513" y="4763"/>
                  </a:cubicBezTo>
                  <a:cubicBezTo>
                    <a:pt x="3751" y="4822"/>
                    <a:pt x="3787" y="5084"/>
                    <a:pt x="3954" y="5215"/>
                  </a:cubicBezTo>
                  <a:cubicBezTo>
                    <a:pt x="4120" y="5370"/>
                    <a:pt x="4370" y="5429"/>
                    <a:pt x="4585" y="5394"/>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163175" y="1692202"/>
              <a:ext cx="511625" cy="763365"/>
            </a:xfrm>
            <a:custGeom>
              <a:avLst/>
              <a:gdLst/>
              <a:ahLst/>
              <a:cxnLst/>
              <a:rect l="l" t="t" r="r" b="b"/>
              <a:pathLst>
                <a:path w="6847" h="10216" extrusionOk="0">
                  <a:moveTo>
                    <a:pt x="4942" y="0"/>
                  </a:moveTo>
                  <a:cubicBezTo>
                    <a:pt x="3216" y="179"/>
                    <a:pt x="1" y="5275"/>
                    <a:pt x="691" y="7739"/>
                  </a:cubicBezTo>
                  <a:cubicBezTo>
                    <a:pt x="1370" y="10216"/>
                    <a:pt x="4680" y="7561"/>
                    <a:pt x="6204" y="7239"/>
                  </a:cubicBezTo>
                  <a:cubicBezTo>
                    <a:pt x="6204" y="7239"/>
                    <a:pt x="5061" y="6763"/>
                    <a:pt x="4549" y="6965"/>
                  </a:cubicBezTo>
                  <a:cubicBezTo>
                    <a:pt x="4025" y="7180"/>
                    <a:pt x="3299" y="6644"/>
                    <a:pt x="2442" y="6834"/>
                  </a:cubicBezTo>
                  <a:cubicBezTo>
                    <a:pt x="2442" y="6834"/>
                    <a:pt x="2465" y="5537"/>
                    <a:pt x="4656" y="3584"/>
                  </a:cubicBezTo>
                  <a:cubicBezTo>
                    <a:pt x="6847" y="1643"/>
                    <a:pt x="4942" y="0"/>
                    <a:pt x="494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7429184" y="1672625"/>
              <a:ext cx="556160" cy="772257"/>
            </a:xfrm>
            <a:custGeom>
              <a:avLst/>
              <a:gdLst/>
              <a:ahLst/>
              <a:cxnLst/>
              <a:rect l="l" t="t" r="r" b="b"/>
              <a:pathLst>
                <a:path w="7443" h="10335" extrusionOk="0">
                  <a:moveTo>
                    <a:pt x="2430" y="0"/>
                  </a:moveTo>
                  <a:cubicBezTo>
                    <a:pt x="1799" y="286"/>
                    <a:pt x="1727" y="191"/>
                    <a:pt x="1382" y="262"/>
                  </a:cubicBezTo>
                  <a:cubicBezTo>
                    <a:pt x="1025" y="334"/>
                    <a:pt x="1" y="1072"/>
                    <a:pt x="953" y="5703"/>
                  </a:cubicBezTo>
                  <a:cubicBezTo>
                    <a:pt x="1894" y="10335"/>
                    <a:pt x="6525" y="6668"/>
                    <a:pt x="6645" y="5882"/>
                  </a:cubicBezTo>
                  <a:cubicBezTo>
                    <a:pt x="6776" y="5084"/>
                    <a:pt x="7383" y="1060"/>
                    <a:pt x="7442" y="465"/>
                  </a:cubicBezTo>
                  <a:cubicBezTo>
                    <a:pt x="7442" y="465"/>
                    <a:pt x="6371" y="0"/>
                    <a:pt x="5823" y="0"/>
                  </a:cubicBezTo>
                  <a:cubicBezTo>
                    <a:pt x="5823" y="0"/>
                    <a:pt x="4537" y="727"/>
                    <a:pt x="3858" y="536"/>
                  </a:cubicBezTo>
                  <a:cubicBezTo>
                    <a:pt x="2966" y="286"/>
                    <a:pt x="2430" y="0"/>
                    <a:pt x="2430"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8043095" y="2684129"/>
              <a:ext cx="48121" cy="65009"/>
            </a:xfrm>
            <a:custGeom>
              <a:avLst/>
              <a:gdLst/>
              <a:ahLst/>
              <a:cxnLst/>
              <a:rect l="l" t="t" r="r" b="b"/>
              <a:pathLst>
                <a:path w="644" h="870" extrusionOk="0">
                  <a:moveTo>
                    <a:pt x="572" y="513"/>
                  </a:moveTo>
                  <a:cubicBezTo>
                    <a:pt x="643" y="798"/>
                    <a:pt x="310" y="870"/>
                    <a:pt x="310" y="870"/>
                  </a:cubicBezTo>
                  <a:lnTo>
                    <a:pt x="0" y="1"/>
                  </a:lnTo>
                  <a:cubicBezTo>
                    <a:pt x="0" y="1"/>
                    <a:pt x="488" y="167"/>
                    <a:pt x="572" y="51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7434563" y="1652152"/>
              <a:ext cx="651281" cy="1146841"/>
            </a:xfrm>
            <a:custGeom>
              <a:avLst/>
              <a:gdLst/>
              <a:ahLst/>
              <a:cxnLst/>
              <a:rect l="l" t="t" r="r" b="b"/>
              <a:pathLst>
                <a:path w="8716" h="15348" extrusionOk="0">
                  <a:moveTo>
                    <a:pt x="5751" y="274"/>
                  </a:moveTo>
                  <a:cubicBezTo>
                    <a:pt x="5441" y="0"/>
                    <a:pt x="3822" y="1346"/>
                    <a:pt x="3072" y="48"/>
                  </a:cubicBezTo>
                  <a:cubicBezTo>
                    <a:pt x="3072" y="48"/>
                    <a:pt x="2774" y="36"/>
                    <a:pt x="2358" y="274"/>
                  </a:cubicBezTo>
                  <a:cubicBezTo>
                    <a:pt x="2358" y="274"/>
                    <a:pt x="3108" y="1084"/>
                    <a:pt x="2965" y="2513"/>
                  </a:cubicBezTo>
                  <a:cubicBezTo>
                    <a:pt x="2822" y="3941"/>
                    <a:pt x="536" y="5156"/>
                    <a:pt x="453" y="5644"/>
                  </a:cubicBezTo>
                  <a:cubicBezTo>
                    <a:pt x="453" y="5644"/>
                    <a:pt x="631" y="6406"/>
                    <a:pt x="917" y="7501"/>
                  </a:cubicBezTo>
                  <a:cubicBezTo>
                    <a:pt x="1203" y="8609"/>
                    <a:pt x="1846" y="9478"/>
                    <a:pt x="1441" y="10835"/>
                  </a:cubicBezTo>
                  <a:cubicBezTo>
                    <a:pt x="1036" y="12192"/>
                    <a:pt x="0" y="14074"/>
                    <a:pt x="0" y="14169"/>
                  </a:cubicBezTo>
                  <a:cubicBezTo>
                    <a:pt x="0" y="14276"/>
                    <a:pt x="274" y="14859"/>
                    <a:pt x="715" y="15026"/>
                  </a:cubicBezTo>
                  <a:cubicBezTo>
                    <a:pt x="1155" y="15205"/>
                    <a:pt x="1465" y="15348"/>
                    <a:pt x="2322" y="15026"/>
                  </a:cubicBezTo>
                  <a:cubicBezTo>
                    <a:pt x="3191" y="14716"/>
                    <a:pt x="5608" y="14109"/>
                    <a:pt x="5763" y="14109"/>
                  </a:cubicBezTo>
                  <a:cubicBezTo>
                    <a:pt x="5906" y="14109"/>
                    <a:pt x="8632" y="14014"/>
                    <a:pt x="8716" y="14324"/>
                  </a:cubicBezTo>
                  <a:cubicBezTo>
                    <a:pt x="8716" y="14324"/>
                    <a:pt x="8228" y="12038"/>
                    <a:pt x="7977" y="11371"/>
                  </a:cubicBezTo>
                  <a:cubicBezTo>
                    <a:pt x="7716" y="10692"/>
                    <a:pt x="7192" y="10252"/>
                    <a:pt x="7037" y="9371"/>
                  </a:cubicBezTo>
                  <a:cubicBezTo>
                    <a:pt x="6894" y="8501"/>
                    <a:pt x="7061" y="5477"/>
                    <a:pt x="7061" y="5477"/>
                  </a:cubicBezTo>
                  <a:cubicBezTo>
                    <a:pt x="7061" y="5477"/>
                    <a:pt x="4429" y="6299"/>
                    <a:pt x="4358" y="2989"/>
                  </a:cubicBezTo>
                  <a:cubicBezTo>
                    <a:pt x="4322" y="1060"/>
                    <a:pt x="5751" y="274"/>
                    <a:pt x="5751" y="27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7466544" y="2611201"/>
              <a:ext cx="589037" cy="187778"/>
            </a:xfrm>
            <a:custGeom>
              <a:avLst/>
              <a:gdLst/>
              <a:ahLst/>
              <a:cxnLst/>
              <a:rect l="l" t="t" r="r" b="b"/>
              <a:pathLst>
                <a:path w="7883" h="2513" extrusionOk="0">
                  <a:moveTo>
                    <a:pt x="6430" y="584"/>
                  </a:moveTo>
                  <a:cubicBezTo>
                    <a:pt x="5549" y="0"/>
                    <a:pt x="4871" y="274"/>
                    <a:pt x="3680" y="1048"/>
                  </a:cubicBezTo>
                  <a:cubicBezTo>
                    <a:pt x="2477" y="1822"/>
                    <a:pt x="2096" y="1274"/>
                    <a:pt x="1501" y="1572"/>
                  </a:cubicBezTo>
                  <a:cubicBezTo>
                    <a:pt x="918" y="1870"/>
                    <a:pt x="441" y="2393"/>
                    <a:pt x="1" y="2012"/>
                  </a:cubicBezTo>
                  <a:cubicBezTo>
                    <a:pt x="84" y="2096"/>
                    <a:pt x="180" y="2155"/>
                    <a:pt x="287" y="2203"/>
                  </a:cubicBezTo>
                  <a:cubicBezTo>
                    <a:pt x="727" y="2370"/>
                    <a:pt x="1037" y="2513"/>
                    <a:pt x="1894" y="2203"/>
                  </a:cubicBezTo>
                  <a:cubicBezTo>
                    <a:pt x="2751" y="1881"/>
                    <a:pt x="5180" y="1274"/>
                    <a:pt x="5323" y="1274"/>
                  </a:cubicBezTo>
                  <a:cubicBezTo>
                    <a:pt x="5442" y="1274"/>
                    <a:pt x="7097" y="1215"/>
                    <a:pt x="7883" y="1334"/>
                  </a:cubicBezTo>
                  <a:cubicBezTo>
                    <a:pt x="7561" y="1262"/>
                    <a:pt x="7168" y="1084"/>
                    <a:pt x="6430" y="58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858907" y="1707296"/>
              <a:ext cx="345293" cy="912885"/>
            </a:xfrm>
            <a:custGeom>
              <a:avLst/>
              <a:gdLst/>
              <a:ahLst/>
              <a:cxnLst/>
              <a:rect l="l" t="t" r="r" b="b"/>
              <a:pathLst>
                <a:path w="4621" h="12217" extrusionOk="0">
                  <a:moveTo>
                    <a:pt x="1691" y="1"/>
                  </a:moveTo>
                  <a:cubicBezTo>
                    <a:pt x="2334" y="227"/>
                    <a:pt x="3561" y="715"/>
                    <a:pt x="2930" y="2608"/>
                  </a:cubicBezTo>
                  <a:cubicBezTo>
                    <a:pt x="2370" y="4299"/>
                    <a:pt x="2251" y="5430"/>
                    <a:pt x="2394" y="5763"/>
                  </a:cubicBezTo>
                  <a:cubicBezTo>
                    <a:pt x="2549" y="6097"/>
                    <a:pt x="2834" y="7359"/>
                    <a:pt x="2787" y="9323"/>
                  </a:cubicBezTo>
                  <a:lnTo>
                    <a:pt x="2930" y="10109"/>
                  </a:lnTo>
                  <a:cubicBezTo>
                    <a:pt x="2930" y="10109"/>
                    <a:pt x="3799" y="10383"/>
                    <a:pt x="4203" y="10823"/>
                  </a:cubicBezTo>
                  <a:cubicBezTo>
                    <a:pt x="4620" y="11252"/>
                    <a:pt x="3989" y="11835"/>
                    <a:pt x="3751" y="12026"/>
                  </a:cubicBezTo>
                  <a:cubicBezTo>
                    <a:pt x="3513" y="12216"/>
                    <a:pt x="2775" y="12145"/>
                    <a:pt x="2703" y="12050"/>
                  </a:cubicBezTo>
                  <a:cubicBezTo>
                    <a:pt x="2620" y="11954"/>
                    <a:pt x="2513" y="11776"/>
                    <a:pt x="2501" y="11728"/>
                  </a:cubicBezTo>
                  <a:cubicBezTo>
                    <a:pt x="2501" y="11681"/>
                    <a:pt x="2608" y="11585"/>
                    <a:pt x="2608" y="11585"/>
                  </a:cubicBezTo>
                  <a:cubicBezTo>
                    <a:pt x="2608" y="11585"/>
                    <a:pt x="2108" y="11073"/>
                    <a:pt x="2060" y="10919"/>
                  </a:cubicBezTo>
                  <a:cubicBezTo>
                    <a:pt x="2001" y="10764"/>
                    <a:pt x="2144" y="10430"/>
                    <a:pt x="2108" y="10311"/>
                  </a:cubicBezTo>
                  <a:cubicBezTo>
                    <a:pt x="2072" y="10180"/>
                    <a:pt x="1834" y="9847"/>
                    <a:pt x="1834" y="9847"/>
                  </a:cubicBezTo>
                  <a:cubicBezTo>
                    <a:pt x="1834" y="9847"/>
                    <a:pt x="370" y="7132"/>
                    <a:pt x="132" y="6347"/>
                  </a:cubicBezTo>
                  <a:cubicBezTo>
                    <a:pt x="1" y="5882"/>
                    <a:pt x="203" y="1108"/>
                    <a:pt x="1691"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987876" y="2377174"/>
              <a:ext cx="122022" cy="111337"/>
            </a:xfrm>
            <a:custGeom>
              <a:avLst/>
              <a:gdLst/>
              <a:ahLst/>
              <a:cxnLst/>
              <a:rect l="l" t="t" r="r" b="b"/>
              <a:pathLst>
                <a:path w="1633" h="1490" extrusionOk="0">
                  <a:moveTo>
                    <a:pt x="108" y="882"/>
                  </a:moveTo>
                  <a:cubicBezTo>
                    <a:pt x="156" y="953"/>
                    <a:pt x="513" y="953"/>
                    <a:pt x="751" y="834"/>
                  </a:cubicBezTo>
                  <a:cubicBezTo>
                    <a:pt x="751" y="834"/>
                    <a:pt x="799" y="834"/>
                    <a:pt x="751" y="620"/>
                  </a:cubicBezTo>
                  <a:cubicBezTo>
                    <a:pt x="703" y="370"/>
                    <a:pt x="906" y="1"/>
                    <a:pt x="1239" y="1"/>
                  </a:cubicBezTo>
                  <a:cubicBezTo>
                    <a:pt x="1573" y="1"/>
                    <a:pt x="1620" y="441"/>
                    <a:pt x="1632" y="620"/>
                  </a:cubicBezTo>
                  <a:cubicBezTo>
                    <a:pt x="1632" y="787"/>
                    <a:pt x="1442" y="1263"/>
                    <a:pt x="1192" y="1144"/>
                  </a:cubicBezTo>
                  <a:cubicBezTo>
                    <a:pt x="1192" y="1144"/>
                    <a:pt x="882" y="1489"/>
                    <a:pt x="382" y="1358"/>
                  </a:cubicBezTo>
                  <a:cubicBezTo>
                    <a:pt x="382" y="1358"/>
                    <a:pt x="299" y="1346"/>
                    <a:pt x="168" y="1156"/>
                  </a:cubicBezTo>
                  <a:cubicBezTo>
                    <a:pt x="49" y="977"/>
                    <a:pt x="1" y="811"/>
                    <a:pt x="61" y="775"/>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0"/>
          <p:cNvSpPr txBox="1">
            <a:spLocks noGrp="1"/>
          </p:cNvSpPr>
          <p:nvPr>
            <p:ph type="subTitle" idx="1"/>
          </p:nvPr>
        </p:nvSpPr>
        <p:spPr>
          <a:xfrm>
            <a:off x="499914" y="1245401"/>
            <a:ext cx="8026796" cy="2887423"/>
          </a:xfrm>
          <a:prstGeom prst="rect">
            <a:avLst/>
          </a:prstGeom>
        </p:spPr>
        <p:txBody>
          <a:bodyPr spcFirstLastPara="1" wrap="square" lIns="91425" tIns="91425" rIns="91425" bIns="91425" anchor="ctr" anchorCtr="0">
            <a:noAutofit/>
          </a:bodyPr>
          <a:lstStyle/>
          <a:p>
            <a:pPr marL="0" indent="0" algn="just">
              <a:buNone/>
            </a:pPr>
            <a:r>
              <a:rPr lang="en-IN" sz="1600" dirty="0"/>
              <a:t>Health is </a:t>
            </a:r>
            <a:r>
              <a:rPr lang="en-US" sz="1600" dirty="0"/>
              <a:t>a state of complete physical, mental and social well-being and not only the absence of disease and infirmity. Health can be promoted by encouraging healthful activities, such as regular physical exercise and adequate sleep, and by reducing or avoiding unhealthful activities or situations.</a:t>
            </a:r>
          </a:p>
          <a:p>
            <a:pPr marL="0" indent="0" algn="just">
              <a:buNone/>
            </a:pPr>
            <a:endParaRPr lang="en-US" sz="1600" dirty="0"/>
          </a:p>
          <a:p>
            <a:pPr marL="0" indent="0" algn="just">
              <a:buNone/>
            </a:pPr>
            <a:r>
              <a:rPr lang="en-US" sz="1600" dirty="0"/>
              <a:t>Some factors affecting health are due to individual choices, such as whether to engage in a high-risk behavior, while others are due to structural causes, such as whether the society is arranged in a way that makes it easier or harder for people to get necessary healthcare services. Still other factors are beyond both individual and group choices.</a:t>
            </a:r>
          </a:p>
          <a:p>
            <a:pPr marL="0" lvl="0" indent="0" algn="ctr" rtl="0">
              <a:spcBef>
                <a:spcPts val="0"/>
              </a:spcBef>
              <a:spcAft>
                <a:spcPts val="0"/>
              </a:spcAft>
              <a:buNone/>
            </a:pPr>
            <a:endParaRPr sz="1600" dirty="0"/>
          </a:p>
        </p:txBody>
      </p:sp>
      <p:grpSp>
        <p:nvGrpSpPr>
          <p:cNvPr id="454" name="Google Shape;454;p40"/>
          <p:cNvGrpSpPr/>
          <p:nvPr/>
        </p:nvGrpSpPr>
        <p:grpSpPr>
          <a:xfrm>
            <a:off x="4230939" y="461903"/>
            <a:ext cx="835320" cy="778251"/>
            <a:chOff x="9437939" y="-3536797"/>
            <a:chExt cx="835320" cy="778251"/>
          </a:xfrm>
        </p:grpSpPr>
        <p:sp>
          <p:nvSpPr>
            <p:cNvPr id="455" name="Google Shape;455;p40"/>
            <p:cNvSpPr/>
            <p:nvPr/>
          </p:nvSpPr>
          <p:spPr>
            <a:xfrm rot="-2539262">
              <a:off x="9577420" y="-3450026"/>
              <a:ext cx="491828" cy="60470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rot="-2539262">
              <a:off x="10100427" y="-3175755"/>
              <a:ext cx="139238" cy="15368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40"/>
          <p:cNvGrpSpPr/>
          <p:nvPr/>
        </p:nvGrpSpPr>
        <p:grpSpPr>
          <a:xfrm>
            <a:off x="7923397" y="3379859"/>
            <a:ext cx="959448" cy="1684949"/>
            <a:chOff x="366700" y="1753220"/>
            <a:chExt cx="1918896" cy="2662879"/>
          </a:xfrm>
        </p:grpSpPr>
        <p:sp>
          <p:nvSpPr>
            <p:cNvPr id="458" name="Google Shape;458;p40"/>
            <p:cNvSpPr/>
            <p:nvPr/>
          </p:nvSpPr>
          <p:spPr>
            <a:xfrm>
              <a:off x="1649706" y="3223286"/>
              <a:ext cx="485456" cy="1066826"/>
            </a:xfrm>
            <a:custGeom>
              <a:avLst/>
              <a:gdLst/>
              <a:ahLst/>
              <a:cxnLst/>
              <a:rect l="l" t="t" r="r" b="b"/>
              <a:pathLst>
                <a:path w="7109" h="15622" extrusionOk="0">
                  <a:moveTo>
                    <a:pt x="465" y="4274"/>
                  </a:moveTo>
                  <a:cubicBezTo>
                    <a:pt x="2727" y="5489"/>
                    <a:pt x="3882" y="5727"/>
                    <a:pt x="3882" y="5727"/>
                  </a:cubicBezTo>
                  <a:cubicBezTo>
                    <a:pt x="3882" y="5727"/>
                    <a:pt x="2429" y="6644"/>
                    <a:pt x="2715" y="8882"/>
                  </a:cubicBezTo>
                  <a:cubicBezTo>
                    <a:pt x="3001" y="11121"/>
                    <a:pt x="3049" y="13383"/>
                    <a:pt x="2429" y="14919"/>
                  </a:cubicBezTo>
                  <a:cubicBezTo>
                    <a:pt x="2429" y="14919"/>
                    <a:pt x="2775" y="15621"/>
                    <a:pt x="3727" y="15347"/>
                  </a:cubicBezTo>
                  <a:lnTo>
                    <a:pt x="4180" y="14585"/>
                  </a:lnTo>
                  <a:cubicBezTo>
                    <a:pt x="4180" y="14585"/>
                    <a:pt x="5311" y="10882"/>
                    <a:pt x="6001" y="9120"/>
                  </a:cubicBezTo>
                  <a:cubicBezTo>
                    <a:pt x="6692" y="7358"/>
                    <a:pt x="7109" y="5775"/>
                    <a:pt x="7061" y="5334"/>
                  </a:cubicBezTo>
                  <a:cubicBezTo>
                    <a:pt x="7001" y="4608"/>
                    <a:pt x="6382" y="3000"/>
                    <a:pt x="5132" y="1500"/>
                  </a:cubicBezTo>
                  <a:cubicBezTo>
                    <a:pt x="3870" y="0"/>
                    <a:pt x="1" y="2941"/>
                    <a:pt x="1" y="2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1544815" y="3089097"/>
              <a:ext cx="455409" cy="426130"/>
            </a:xfrm>
            <a:custGeom>
              <a:avLst/>
              <a:gdLst/>
              <a:ahLst/>
              <a:cxnLst/>
              <a:rect l="l" t="t" r="r" b="b"/>
              <a:pathLst>
                <a:path w="6669" h="6240" extrusionOk="0">
                  <a:moveTo>
                    <a:pt x="501" y="5049"/>
                  </a:moveTo>
                  <a:cubicBezTo>
                    <a:pt x="1191" y="5835"/>
                    <a:pt x="1989" y="6239"/>
                    <a:pt x="1989" y="6239"/>
                  </a:cubicBezTo>
                  <a:cubicBezTo>
                    <a:pt x="1989" y="6239"/>
                    <a:pt x="1715" y="5549"/>
                    <a:pt x="1810" y="5037"/>
                  </a:cubicBezTo>
                  <a:cubicBezTo>
                    <a:pt x="1810" y="5037"/>
                    <a:pt x="2858" y="5180"/>
                    <a:pt x="3989" y="4561"/>
                  </a:cubicBezTo>
                  <a:cubicBezTo>
                    <a:pt x="5132" y="3942"/>
                    <a:pt x="6073" y="3275"/>
                    <a:pt x="6668" y="3465"/>
                  </a:cubicBezTo>
                  <a:cubicBezTo>
                    <a:pt x="6668" y="3465"/>
                    <a:pt x="4870" y="1560"/>
                    <a:pt x="3561" y="774"/>
                  </a:cubicBezTo>
                  <a:cubicBezTo>
                    <a:pt x="2251" y="1"/>
                    <a:pt x="1" y="2429"/>
                    <a:pt x="1" y="2429"/>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531754" y="3467148"/>
              <a:ext cx="894430" cy="474137"/>
            </a:xfrm>
            <a:custGeom>
              <a:avLst/>
              <a:gdLst/>
              <a:ahLst/>
              <a:cxnLst/>
              <a:rect l="l" t="t" r="r" b="b"/>
              <a:pathLst>
                <a:path w="13098" h="6943" extrusionOk="0">
                  <a:moveTo>
                    <a:pt x="13097" y="2239"/>
                  </a:moveTo>
                  <a:cubicBezTo>
                    <a:pt x="11728" y="3680"/>
                    <a:pt x="10454" y="4823"/>
                    <a:pt x="9323" y="5216"/>
                  </a:cubicBezTo>
                  <a:cubicBezTo>
                    <a:pt x="8192" y="5597"/>
                    <a:pt x="5882" y="4752"/>
                    <a:pt x="846" y="6918"/>
                  </a:cubicBezTo>
                  <a:cubicBezTo>
                    <a:pt x="798" y="6930"/>
                    <a:pt x="751" y="6942"/>
                    <a:pt x="703" y="6930"/>
                  </a:cubicBezTo>
                  <a:cubicBezTo>
                    <a:pt x="501" y="6907"/>
                    <a:pt x="1" y="6788"/>
                    <a:pt x="36" y="6287"/>
                  </a:cubicBezTo>
                  <a:cubicBezTo>
                    <a:pt x="72" y="5656"/>
                    <a:pt x="584" y="5609"/>
                    <a:pt x="774" y="5525"/>
                  </a:cubicBezTo>
                  <a:cubicBezTo>
                    <a:pt x="2406" y="4835"/>
                    <a:pt x="3203" y="4323"/>
                    <a:pt x="4465" y="3192"/>
                  </a:cubicBezTo>
                  <a:cubicBezTo>
                    <a:pt x="5739" y="2061"/>
                    <a:pt x="7490" y="2561"/>
                    <a:pt x="7894" y="2418"/>
                  </a:cubicBezTo>
                  <a:cubicBezTo>
                    <a:pt x="8299" y="2263"/>
                    <a:pt x="8263" y="1656"/>
                    <a:pt x="8418" y="1120"/>
                  </a:cubicBezTo>
                  <a:cubicBezTo>
                    <a:pt x="8573" y="584"/>
                    <a:pt x="9907" y="1"/>
                    <a:pt x="11038" y="287"/>
                  </a:cubicBezTo>
                  <a:cubicBezTo>
                    <a:pt x="12181" y="596"/>
                    <a:pt x="13097" y="2239"/>
                    <a:pt x="13097" y="223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366700" y="3837959"/>
              <a:ext cx="270009" cy="437466"/>
            </a:xfrm>
            <a:custGeom>
              <a:avLst/>
              <a:gdLst/>
              <a:ahLst/>
              <a:cxnLst/>
              <a:rect l="l" t="t" r="r" b="b"/>
              <a:pathLst>
                <a:path w="3954" h="6406" extrusionOk="0">
                  <a:moveTo>
                    <a:pt x="2799" y="250"/>
                  </a:moveTo>
                  <a:cubicBezTo>
                    <a:pt x="2918" y="179"/>
                    <a:pt x="2691" y="0"/>
                    <a:pt x="2418" y="107"/>
                  </a:cubicBezTo>
                  <a:cubicBezTo>
                    <a:pt x="2144" y="215"/>
                    <a:pt x="763" y="465"/>
                    <a:pt x="489" y="417"/>
                  </a:cubicBezTo>
                  <a:cubicBezTo>
                    <a:pt x="203" y="369"/>
                    <a:pt x="1" y="619"/>
                    <a:pt x="24" y="881"/>
                  </a:cubicBezTo>
                  <a:cubicBezTo>
                    <a:pt x="60" y="1500"/>
                    <a:pt x="703" y="3858"/>
                    <a:pt x="774" y="4465"/>
                  </a:cubicBezTo>
                  <a:cubicBezTo>
                    <a:pt x="846" y="5084"/>
                    <a:pt x="1548" y="6406"/>
                    <a:pt x="2691" y="6311"/>
                  </a:cubicBezTo>
                  <a:cubicBezTo>
                    <a:pt x="3834" y="6215"/>
                    <a:pt x="3025" y="4691"/>
                    <a:pt x="3025" y="4167"/>
                  </a:cubicBezTo>
                  <a:cubicBezTo>
                    <a:pt x="3037" y="3346"/>
                    <a:pt x="3668" y="2417"/>
                    <a:pt x="3751" y="2250"/>
                  </a:cubicBezTo>
                  <a:cubicBezTo>
                    <a:pt x="3953" y="1858"/>
                    <a:pt x="3811" y="1346"/>
                    <a:pt x="3453" y="1405"/>
                  </a:cubicBezTo>
                  <a:cubicBezTo>
                    <a:pt x="2334" y="1596"/>
                    <a:pt x="2322" y="560"/>
                    <a:pt x="2799" y="25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1106607" y="3155748"/>
              <a:ext cx="571635" cy="493600"/>
            </a:xfrm>
            <a:custGeom>
              <a:avLst/>
              <a:gdLst/>
              <a:ahLst/>
              <a:cxnLst/>
              <a:rect l="l" t="t" r="r" b="b"/>
              <a:pathLst>
                <a:path w="8371" h="7228" extrusionOk="0">
                  <a:moveTo>
                    <a:pt x="8370" y="1096"/>
                  </a:moveTo>
                  <a:cubicBezTo>
                    <a:pt x="7465" y="3847"/>
                    <a:pt x="5346" y="6299"/>
                    <a:pt x="4679" y="6799"/>
                  </a:cubicBezTo>
                  <a:cubicBezTo>
                    <a:pt x="4679" y="6799"/>
                    <a:pt x="4358" y="6573"/>
                    <a:pt x="2941" y="6906"/>
                  </a:cubicBezTo>
                  <a:cubicBezTo>
                    <a:pt x="1524" y="7228"/>
                    <a:pt x="1917" y="5621"/>
                    <a:pt x="1917" y="5621"/>
                  </a:cubicBezTo>
                  <a:cubicBezTo>
                    <a:pt x="1917" y="5621"/>
                    <a:pt x="346" y="6275"/>
                    <a:pt x="0" y="5680"/>
                  </a:cubicBezTo>
                  <a:cubicBezTo>
                    <a:pt x="0" y="5680"/>
                    <a:pt x="679" y="3097"/>
                    <a:pt x="1358" y="2120"/>
                  </a:cubicBezTo>
                  <a:cubicBezTo>
                    <a:pt x="2036" y="1144"/>
                    <a:pt x="1965" y="1144"/>
                    <a:pt x="2036" y="799"/>
                  </a:cubicBezTo>
                  <a:cubicBezTo>
                    <a:pt x="2108" y="453"/>
                    <a:pt x="2822" y="37"/>
                    <a:pt x="5120" y="25"/>
                  </a:cubicBezTo>
                  <a:cubicBezTo>
                    <a:pt x="7418" y="1"/>
                    <a:pt x="8370" y="1096"/>
                    <a:pt x="8370" y="1096"/>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1154546" y="2265459"/>
              <a:ext cx="341574" cy="891185"/>
            </a:xfrm>
            <a:custGeom>
              <a:avLst/>
              <a:gdLst/>
              <a:ahLst/>
              <a:cxnLst/>
              <a:rect l="l" t="t" r="r" b="b"/>
              <a:pathLst>
                <a:path w="5002" h="13050" extrusionOk="0">
                  <a:moveTo>
                    <a:pt x="4954" y="1"/>
                  </a:moveTo>
                  <a:cubicBezTo>
                    <a:pt x="3275" y="1048"/>
                    <a:pt x="1596" y="2382"/>
                    <a:pt x="1239" y="2953"/>
                  </a:cubicBezTo>
                  <a:cubicBezTo>
                    <a:pt x="870" y="3525"/>
                    <a:pt x="1" y="5799"/>
                    <a:pt x="1298" y="9430"/>
                  </a:cubicBezTo>
                  <a:cubicBezTo>
                    <a:pt x="1298" y="9430"/>
                    <a:pt x="1084" y="10038"/>
                    <a:pt x="656" y="10609"/>
                  </a:cubicBezTo>
                  <a:cubicBezTo>
                    <a:pt x="227" y="11181"/>
                    <a:pt x="1" y="11919"/>
                    <a:pt x="144" y="12478"/>
                  </a:cubicBezTo>
                  <a:cubicBezTo>
                    <a:pt x="298" y="13050"/>
                    <a:pt x="1763" y="12990"/>
                    <a:pt x="2180" y="12585"/>
                  </a:cubicBezTo>
                  <a:cubicBezTo>
                    <a:pt x="2596" y="12181"/>
                    <a:pt x="3049" y="10930"/>
                    <a:pt x="2775" y="10454"/>
                  </a:cubicBezTo>
                  <a:cubicBezTo>
                    <a:pt x="2489" y="9978"/>
                    <a:pt x="2037" y="9514"/>
                    <a:pt x="1965" y="9276"/>
                  </a:cubicBezTo>
                  <a:cubicBezTo>
                    <a:pt x="1882" y="9037"/>
                    <a:pt x="2418" y="5656"/>
                    <a:pt x="3715" y="4370"/>
                  </a:cubicBezTo>
                  <a:cubicBezTo>
                    <a:pt x="5001" y="3084"/>
                    <a:pt x="4954" y="1"/>
                    <a:pt x="4954"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1618840" y="1936987"/>
              <a:ext cx="234226" cy="344796"/>
            </a:xfrm>
            <a:custGeom>
              <a:avLst/>
              <a:gdLst/>
              <a:ahLst/>
              <a:cxnLst/>
              <a:rect l="l" t="t" r="r" b="b"/>
              <a:pathLst>
                <a:path w="3430" h="5049" extrusionOk="0">
                  <a:moveTo>
                    <a:pt x="3429" y="2572"/>
                  </a:moveTo>
                  <a:cubicBezTo>
                    <a:pt x="2989" y="3132"/>
                    <a:pt x="2119" y="4358"/>
                    <a:pt x="1905" y="5049"/>
                  </a:cubicBezTo>
                  <a:cubicBezTo>
                    <a:pt x="1905" y="5049"/>
                    <a:pt x="12" y="4549"/>
                    <a:pt x="0" y="3953"/>
                  </a:cubicBezTo>
                  <a:cubicBezTo>
                    <a:pt x="0" y="3953"/>
                    <a:pt x="369" y="3156"/>
                    <a:pt x="822" y="1572"/>
                  </a:cubicBezTo>
                  <a:cubicBezTo>
                    <a:pt x="1274" y="0"/>
                    <a:pt x="2929" y="1060"/>
                    <a:pt x="3167" y="1560"/>
                  </a:cubicBezTo>
                  <a:cubicBezTo>
                    <a:pt x="3417" y="2048"/>
                    <a:pt x="3429" y="2572"/>
                    <a:pt x="3429" y="257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1577320" y="1753220"/>
              <a:ext cx="335906" cy="322875"/>
            </a:xfrm>
            <a:custGeom>
              <a:avLst/>
              <a:gdLst/>
              <a:ahLst/>
              <a:cxnLst/>
              <a:rect l="l" t="t" r="r" b="b"/>
              <a:pathLst>
                <a:path w="4919" h="4728" extrusionOk="0">
                  <a:moveTo>
                    <a:pt x="4859" y="2037"/>
                  </a:moveTo>
                  <a:cubicBezTo>
                    <a:pt x="4918" y="1894"/>
                    <a:pt x="4883" y="1715"/>
                    <a:pt x="4763" y="1608"/>
                  </a:cubicBezTo>
                  <a:cubicBezTo>
                    <a:pt x="4656" y="1513"/>
                    <a:pt x="4466" y="1489"/>
                    <a:pt x="4335" y="1572"/>
                  </a:cubicBezTo>
                  <a:cubicBezTo>
                    <a:pt x="4561" y="1429"/>
                    <a:pt x="4597" y="1060"/>
                    <a:pt x="4418" y="882"/>
                  </a:cubicBezTo>
                  <a:cubicBezTo>
                    <a:pt x="4228" y="691"/>
                    <a:pt x="3859" y="727"/>
                    <a:pt x="3716" y="953"/>
                  </a:cubicBezTo>
                  <a:cubicBezTo>
                    <a:pt x="3668" y="1036"/>
                    <a:pt x="3632" y="1156"/>
                    <a:pt x="3537" y="1167"/>
                  </a:cubicBezTo>
                  <a:cubicBezTo>
                    <a:pt x="3406" y="1203"/>
                    <a:pt x="3335" y="953"/>
                    <a:pt x="3251" y="703"/>
                  </a:cubicBezTo>
                  <a:cubicBezTo>
                    <a:pt x="3108" y="263"/>
                    <a:pt x="1977" y="1"/>
                    <a:pt x="1370" y="763"/>
                  </a:cubicBezTo>
                  <a:cubicBezTo>
                    <a:pt x="1180" y="1001"/>
                    <a:pt x="1168" y="1275"/>
                    <a:pt x="1465" y="1441"/>
                  </a:cubicBezTo>
                  <a:cubicBezTo>
                    <a:pt x="1227" y="1429"/>
                    <a:pt x="989" y="1429"/>
                    <a:pt x="763" y="1513"/>
                  </a:cubicBezTo>
                  <a:cubicBezTo>
                    <a:pt x="537" y="1584"/>
                    <a:pt x="334" y="1739"/>
                    <a:pt x="263" y="1965"/>
                  </a:cubicBezTo>
                  <a:cubicBezTo>
                    <a:pt x="180" y="2191"/>
                    <a:pt x="263" y="2465"/>
                    <a:pt x="477" y="2572"/>
                  </a:cubicBezTo>
                  <a:cubicBezTo>
                    <a:pt x="572" y="2620"/>
                    <a:pt x="680" y="2632"/>
                    <a:pt x="787" y="2668"/>
                  </a:cubicBezTo>
                  <a:cubicBezTo>
                    <a:pt x="882" y="2703"/>
                    <a:pt x="989" y="2775"/>
                    <a:pt x="1001" y="2870"/>
                  </a:cubicBezTo>
                  <a:cubicBezTo>
                    <a:pt x="1013" y="3025"/>
                    <a:pt x="846" y="3132"/>
                    <a:pt x="692" y="3144"/>
                  </a:cubicBezTo>
                  <a:cubicBezTo>
                    <a:pt x="537" y="3168"/>
                    <a:pt x="382" y="3132"/>
                    <a:pt x="239" y="3203"/>
                  </a:cubicBezTo>
                  <a:cubicBezTo>
                    <a:pt x="72" y="3287"/>
                    <a:pt x="1" y="3525"/>
                    <a:pt x="60" y="3703"/>
                  </a:cubicBezTo>
                  <a:cubicBezTo>
                    <a:pt x="132" y="3894"/>
                    <a:pt x="322" y="4013"/>
                    <a:pt x="513" y="4049"/>
                  </a:cubicBezTo>
                  <a:cubicBezTo>
                    <a:pt x="703" y="4084"/>
                    <a:pt x="906" y="4037"/>
                    <a:pt x="1084" y="3954"/>
                  </a:cubicBezTo>
                  <a:cubicBezTo>
                    <a:pt x="1049" y="4227"/>
                    <a:pt x="1192" y="4537"/>
                    <a:pt x="1442" y="4632"/>
                  </a:cubicBezTo>
                  <a:cubicBezTo>
                    <a:pt x="1715" y="4727"/>
                    <a:pt x="2013" y="4585"/>
                    <a:pt x="2192" y="4358"/>
                  </a:cubicBezTo>
                  <a:cubicBezTo>
                    <a:pt x="2358" y="4132"/>
                    <a:pt x="2430" y="3846"/>
                    <a:pt x="2489" y="3573"/>
                  </a:cubicBezTo>
                  <a:cubicBezTo>
                    <a:pt x="2620" y="3763"/>
                    <a:pt x="2847" y="3894"/>
                    <a:pt x="3073" y="3906"/>
                  </a:cubicBezTo>
                  <a:cubicBezTo>
                    <a:pt x="3418" y="3942"/>
                    <a:pt x="3751" y="3739"/>
                    <a:pt x="3966" y="3477"/>
                  </a:cubicBezTo>
                  <a:cubicBezTo>
                    <a:pt x="4168" y="3227"/>
                    <a:pt x="4275" y="2930"/>
                    <a:pt x="4406" y="2632"/>
                  </a:cubicBezTo>
                  <a:cubicBezTo>
                    <a:pt x="4513" y="2394"/>
                    <a:pt x="4752" y="2263"/>
                    <a:pt x="4859" y="203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1709868" y="1890619"/>
              <a:ext cx="219613" cy="258614"/>
            </a:xfrm>
            <a:custGeom>
              <a:avLst/>
              <a:gdLst/>
              <a:ahLst/>
              <a:cxnLst/>
              <a:rect l="l" t="t" r="r" b="b"/>
              <a:pathLst>
                <a:path w="3216" h="3787" extrusionOk="0">
                  <a:moveTo>
                    <a:pt x="1310" y="1715"/>
                  </a:moveTo>
                  <a:cubicBezTo>
                    <a:pt x="1048" y="1715"/>
                    <a:pt x="1001" y="858"/>
                    <a:pt x="501" y="1001"/>
                  </a:cubicBezTo>
                  <a:cubicBezTo>
                    <a:pt x="1" y="1144"/>
                    <a:pt x="513" y="2299"/>
                    <a:pt x="798" y="2144"/>
                  </a:cubicBezTo>
                  <a:cubicBezTo>
                    <a:pt x="1084" y="2001"/>
                    <a:pt x="1084" y="2049"/>
                    <a:pt x="1132" y="2156"/>
                  </a:cubicBezTo>
                  <a:cubicBezTo>
                    <a:pt x="1179" y="2263"/>
                    <a:pt x="1227" y="3144"/>
                    <a:pt x="1810" y="3466"/>
                  </a:cubicBezTo>
                  <a:cubicBezTo>
                    <a:pt x="2394" y="3787"/>
                    <a:pt x="2811" y="3489"/>
                    <a:pt x="2858" y="2346"/>
                  </a:cubicBezTo>
                  <a:cubicBezTo>
                    <a:pt x="2858" y="2346"/>
                    <a:pt x="3215" y="2203"/>
                    <a:pt x="3203" y="2037"/>
                  </a:cubicBezTo>
                  <a:cubicBezTo>
                    <a:pt x="3192" y="1858"/>
                    <a:pt x="2727" y="1739"/>
                    <a:pt x="2775" y="1501"/>
                  </a:cubicBezTo>
                  <a:cubicBezTo>
                    <a:pt x="2822" y="1251"/>
                    <a:pt x="2882" y="727"/>
                    <a:pt x="2584" y="358"/>
                  </a:cubicBezTo>
                  <a:cubicBezTo>
                    <a:pt x="2299" y="1"/>
                    <a:pt x="1822" y="382"/>
                    <a:pt x="1894" y="644"/>
                  </a:cubicBezTo>
                  <a:cubicBezTo>
                    <a:pt x="1953" y="906"/>
                    <a:pt x="1787" y="1120"/>
                    <a:pt x="1608" y="1025"/>
                  </a:cubicBezTo>
                  <a:cubicBezTo>
                    <a:pt x="1441" y="918"/>
                    <a:pt x="1810" y="1715"/>
                    <a:pt x="1310" y="17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1243184" y="2190682"/>
              <a:ext cx="635074" cy="1101791"/>
            </a:xfrm>
            <a:custGeom>
              <a:avLst/>
              <a:gdLst/>
              <a:ahLst/>
              <a:cxnLst/>
              <a:rect l="l" t="t" r="r" b="b"/>
              <a:pathLst>
                <a:path w="9300" h="16134" extrusionOk="0">
                  <a:moveTo>
                    <a:pt x="7406" y="1322"/>
                  </a:moveTo>
                  <a:cubicBezTo>
                    <a:pt x="6597" y="893"/>
                    <a:pt x="6775" y="203"/>
                    <a:pt x="5704" y="107"/>
                  </a:cubicBezTo>
                  <a:cubicBezTo>
                    <a:pt x="4644" y="0"/>
                    <a:pt x="3858" y="119"/>
                    <a:pt x="3834" y="274"/>
                  </a:cubicBezTo>
                  <a:cubicBezTo>
                    <a:pt x="3822" y="417"/>
                    <a:pt x="3858" y="905"/>
                    <a:pt x="3656" y="1096"/>
                  </a:cubicBezTo>
                  <a:cubicBezTo>
                    <a:pt x="3453" y="1286"/>
                    <a:pt x="2894" y="1834"/>
                    <a:pt x="2572" y="2846"/>
                  </a:cubicBezTo>
                  <a:cubicBezTo>
                    <a:pt x="2251" y="3858"/>
                    <a:pt x="1965" y="5382"/>
                    <a:pt x="1965" y="7906"/>
                  </a:cubicBezTo>
                  <a:cubicBezTo>
                    <a:pt x="1965" y="10430"/>
                    <a:pt x="1501" y="11775"/>
                    <a:pt x="1215" y="11966"/>
                  </a:cubicBezTo>
                  <a:cubicBezTo>
                    <a:pt x="929" y="12156"/>
                    <a:pt x="0" y="12907"/>
                    <a:pt x="36" y="14931"/>
                  </a:cubicBezTo>
                  <a:cubicBezTo>
                    <a:pt x="36" y="14931"/>
                    <a:pt x="262" y="14585"/>
                    <a:pt x="2465" y="15264"/>
                  </a:cubicBezTo>
                  <a:cubicBezTo>
                    <a:pt x="4668" y="15943"/>
                    <a:pt x="5370" y="16133"/>
                    <a:pt x="6370" y="15228"/>
                  </a:cubicBezTo>
                  <a:cubicBezTo>
                    <a:pt x="7382" y="14335"/>
                    <a:pt x="7668" y="14061"/>
                    <a:pt x="7978" y="13930"/>
                  </a:cubicBezTo>
                  <a:cubicBezTo>
                    <a:pt x="7978" y="13930"/>
                    <a:pt x="7680" y="13192"/>
                    <a:pt x="7561" y="13252"/>
                  </a:cubicBezTo>
                  <a:cubicBezTo>
                    <a:pt x="7430" y="13311"/>
                    <a:pt x="7120" y="12764"/>
                    <a:pt x="7216" y="12014"/>
                  </a:cubicBezTo>
                  <a:cubicBezTo>
                    <a:pt x="7311" y="11263"/>
                    <a:pt x="8835" y="7692"/>
                    <a:pt x="9097" y="5144"/>
                  </a:cubicBezTo>
                  <a:cubicBezTo>
                    <a:pt x="9299" y="3096"/>
                    <a:pt x="7406" y="1322"/>
                    <a:pt x="7406" y="1322"/>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1461913" y="2241899"/>
              <a:ext cx="823684" cy="617205"/>
            </a:xfrm>
            <a:custGeom>
              <a:avLst/>
              <a:gdLst/>
              <a:ahLst/>
              <a:cxnLst/>
              <a:rect l="l" t="t" r="r" b="b"/>
              <a:pathLst>
                <a:path w="12062" h="9038" extrusionOk="0">
                  <a:moveTo>
                    <a:pt x="4846" y="5953"/>
                  </a:moveTo>
                  <a:cubicBezTo>
                    <a:pt x="4489" y="5049"/>
                    <a:pt x="4989" y="3965"/>
                    <a:pt x="5203" y="2739"/>
                  </a:cubicBezTo>
                  <a:cubicBezTo>
                    <a:pt x="5418" y="1500"/>
                    <a:pt x="4477" y="0"/>
                    <a:pt x="3060" y="596"/>
                  </a:cubicBezTo>
                  <a:cubicBezTo>
                    <a:pt x="1643" y="1191"/>
                    <a:pt x="0" y="4715"/>
                    <a:pt x="1822" y="7835"/>
                  </a:cubicBezTo>
                  <a:cubicBezTo>
                    <a:pt x="1822" y="7835"/>
                    <a:pt x="2703" y="9037"/>
                    <a:pt x="4846" y="8597"/>
                  </a:cubicBezTo>
                  <a:cubicBezTo>
                    <a:pt x="6977" y="8168"/>
                    <a:pt x="7680" y="7525"/>
                    <a:pt x="8311" y="7382"/>
                  </a:cubicBezTo>
                  <a:cubicBezTo>
                    <a:pt x="8311" y="7382"/>
                    <a:pt x="8966" y="7894"/>
                    <a:pt x="9192" y="8085"/>
                  </a:cubicBezTo>
                  <a:cubicBezTo>
                    <a:pt x="9418" y="8275"/>
                    <a:pt x="10847" y="8037"/>
                    <a:pt x="11145" y="7870"/>
                  </a:cubicBezTo>
                  <a:cubicBezTo>
                    <a:pt x="11442" y="7704"/>
                    <a:pt x="12061" y="6811"/>
                    <a:pt x="11549" y="6418"/>
                  </a:cubicBezTo>
                  <a:cubicBezTo>
                    <a:pt x="11359" y="6263"/>
                    <a:pt x="10966" y="6453"/>
                    <a:pt x="10252" y="6406"/>
                  </a:cubicBezTo>
                  <a:cubicBezTo>
                    <a:pt x="10037" y="6394"/>
                    <a:pt x="9549" y="6108"/>
                    <a:pt x="9549" y="6108"/>
                  </a:cubicBezTo>
                  <a:cubicBezTo>
                    <a:pt x="9549" y="6108"/>
                    <a:pt x="10144" y="5787"/>
                    <a:pt x="10061" y="5525"/>
                  </a:cubicBezTo>
                  <a:cubicBezTo>
                    <a:pt x="9990" y="5275"/>
                    <a:pt x="9799" y="5370"/>
                    <a:pt x="9716" y="5501"/>
                  </a:cubicBezTo>
                  <a:cubicBezTo>
                    <a:pt x="9644" y="5644"/>
                    <a:pt x="8978" y="5894"/>
                    <a:pt x="8859" y="5989"/>
                  </a:cubicBezTo>
                  <a:cubicBezTo>
                    <a:pt x="8739" y="6084"/>
                    <a:pt x="8251" y="6834"/>
                    <a:pt x="8251" y="6834"/>
                  </a:cubicBezTo>
                  <a:cubicBezTo>
                    <a:pt x="8251" y="6834"/>
                    <a:pt x="7346" y="6882"/>
                    <a:pt x="6537" y="6799"/>
                  </a:cubicBezTo>
                  <a:cubicBezTo>
                    <a:pt x="5453" y="6692"/>
                    <a:pt x="4846" y="5953"/>
                    <a:pt x="4846" y="595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1755417" y="4195659"/>
              <a:ext cx="468384" cy="220440"/>
            </a:xfrm>
            <a:custGeom>
              <a:avLst/>
              <a:gdLst/>
              <a:ahLst/>
              <a:cxnLst/>
              <a:rect l="l" t="t" r="r" b="b"/>
              <a:pathLst>
                <a:path w="6859" h="3228" extrusionOk="0">
                  <a:moveTo>
                    <a:pt x="953" y="430"/>
                  </a:moveTo>
                  <a:cubicBezTo>
                    <a:pt x="786" y="49"/>
                    <a:pt x="465" y="394"/>
                    <a:pt x="512" y="513"/>
                  </a:cubicBezTo>
                  <a:cubicBezTo>
                    <a:pt x="548" y="620"/>
                    <a:pt x="250" y="1799"/>
                    <a:pt x="131" y="2251"/>
                  </a:cubicBezTo>
                  <a:cubicBezTo>
                    <a:pt x="0" y="2716"/>
                    <a:pt x="489" y="3013"/>
                    <a:pt x="1465" y="3120"/>
                  </a:cubicBezTo>
                  <a:cubicBezTo>
                    <a:pt x="2441" y="3228"/>
                    <a:pt x="3382" y="3144"/>
                    <a:pt x="4632" y="3144"/>
                  </a:cubicBezTo>
                  <a:cubicBezTo>
                    <a:pt x="5894" y="3144"/>
                    <a:pt x="6811" y="2727"/>
                    <a:pt x="6835" y="2489"/>
                  </a:cubicBezTo>
                  <a:cubicBezTo>
                    <a:pt x="6858" y="2239"/>
                    <a:pt x="6525" y="1954"/>
                    <a:pt x="6382" y="1965"/>
                  </a:cubicBezTo>
                  <a:cubicBezTo>
                    <a:pt x="6239" y="1977"/>
                    <a:pt x="4977" y="1763"/>
                    <a:pt x="4799" y="1680"/>
                  </a:cubicBezTo>
                  <a:cubicBezTo>
                    <a:pt x="4632" y="1608"/>
                    <a:pt x="3703" y="60"/>
                    <a:pt x="3191" y="37"/>
                  </a:cubicBezTo>
                  <a:cubicBezTo>
                    <a:pt x="2679" y="1"/>
                    <a:pt x="2525" y="763"/>
                    <a:pt x="2096" y="858"/>
                  </a:cubicBezTo>
                  <a:cubicBezTo>
                    <a:pt x="1286" y="1049"/>
                    <a:pt x="953" y="430"/>
                    <a:pt x="953" y="43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0"/>
          <p:cNvGrpSpPr/>
          <p:nvPr/>
        </p:nvGrpSpPr>
        <p:grpSpPr>
          <a:xfrm>
            <a:off x="5630623" y="113322"/>
            <a:ext cx="770790" cy="1240888"/>
            <a:chOff x="6417150" y="2072555"/>
            <a:chExt cx="2013752" cy="2495122"/>
          </a:xfrm>
        </p:grpSpPr>
        <p:sp>
          <p:nvSpPr>
            <p:cNvPr id="471" name="Google Shape;471;p40"/>
            <p:cNvSpPr/>
            <p:nvPr/>
          </p:nvSpPr>
          <p:spPr>
            <a:xfrm>
              <a:off x="6417150" y="4008586"/>
              <a:ext cx="200538" cy="374983"/>
            </a:xfrm>
            <a:custGeom>
              <a:avLst/>
              <a:gdLst/>
              <a:ahLst/>
              <a:cxnLst/>
              <a:rect l="l" t="t" r="r" b="b"/>
              <a:pathLst>
                <a:path w="2490" h="4656" extrusionOk="0">
                  <a:moveTo>
                    <a:pt x="2275" y="667"/>
                  </a:moveTo>
                  <a:cubicBezTo>
                    <a:pt x="2239" y="322"/>
                    <a:pt x="1489" y="500"/>
                    <a:pt x="1061" y="250"/>
                  </a:cubicBezTo>
                  <a:cubicBezTo>
                    <a:pt x="620" y="0"/>
                    <a:pt x="382" y="179"/>
                    <a:pt x="239" y="810"/>
                  </a:cubicBezTo>
                  <a:cubicBezTo>
                    <a:pt x="96" y="1429"/>
                    <a:pt x="37" y="2394"/>
                    <a:pt x="25" y="2846"/>
                  </a:cubicBezTo>
                  <a:cubicBezTo>
                    <a:pt x="1" y="3298"/>
                    <a:pt x="537" y="4560"/>
                    <a:pt x="787" y="4608"/>
                  </a:cubicBezTo>
                  <a:cubicBezTo>
                    <a:pt x="1049" y="4656"/>
                    <a:pt x="1477" y="4144"/>
                    <a:pt x="1501" y="3953"/>
                  </a:cubicBezTo>
                  <a:cubicBezTo>
                    <a:pt x="1537" y="3763"/>
                    <a:pt x="1453" y="3036"/>
                    <a:pt x="1608" y="2894"/>
                  </a:cubicBezTo>
                  <a:cubicBezTo>
                    <a:pt x="1751" y="2739"/>
                    <a:pt x="2251" y="2001"/>
                    <a:pt x="2370" y="1560"/>
                  </a:cubicBezTo>
                  <a:cubicBezTo>
                    <a:pt x="2489" y="1131"/>
                    <a:pt x="2275" y="667"/>
                    <a:pt x="2275" y="667"/>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6560023" y="3222303"/>
              <a:ext cx="928356" cy="912007"/>
            </a:xfrm>
            <a:custGeom>
              <a:avLst/>
              <a:gdLst/>
              <a:ahLst/>
              <a:cxnLst/>
              <a:rect l="l" t="t" r="r" b="b"/>
              <a:pathLst>
                <a:path w="11527" h="11324" extrusionOk="0">
                  <a:moveTo>
                    <a:pt x="11526" y="1870"/>
                  </a:moveTo>
                  <a:cubicBezTo>
                    <a:pt x="11181" y="3822"/>
                    <a:pt x="8812" y="8644"/>
                    <a:pt x="7990" y="9037"/>
                  </a:cubicBezTo>
                  <a:cubicBezTo>
                    <a:pt x="7168" y="9430"/>
                    <a:pt x="4406" y="8906"/>
                    <a:pt x="596" y="11323"/>
                  </a:cubicBezTo>
                  <a:cubicBezTo>
                    <a:pt x="596" y="11323"/>
                    <a:pt x="1" y="11156"/>
                    <a:pt x="501" y="10430"/>
                  </a:cubicBezTo>
                  <a:cubicBezTo>
                    <a:pt x="501" y="10430"/>
                    <a:pt x="620" y="10597"/>
                    <a:pt x="1394" y="9787"/>
                  </a:cubicBezTo>
                  <a:cubicBezTo>
                    <a:pt x="2168" y="8978"/>
                    <a:pt x="4049" y="6668"/>
                    <a:pt x="6121" y="7275"/>
                  </a:cubicBezTo>
                  <a:cubicBezTo>
                    <a:pt x="6121" y="7275"/>
                    <a:pt x="6537" y="7204"/>
                    <a:pt x="6776" y="6644"/>
                  </a:cubicBezTo>
                  <a:cubicBezTo>
                    <a:pt x="7002" y="6084"/>
                    <a:pt x="7442" y="2739"/>
                    <a:pt x="7692" y="1370"/>
                  </a:cubicBezTo>
                  <a:cubicBezTo>
                    <a:pt x="7942" y="0"/>
                    <a:pt x="11526" y="1870"/>
                    <a:pt x="11526" y="18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7103729" y="3118732"/>
              <a:ext cx="254176" cy="342365"/>
            </a:xfrm>
            <a:custGeom>
              <a:avLst/>
              <a:gdLst/>
              <a:ahLst/>
              <a:cxnLst/>
              <a:rect l="l" t="t" r="r" b="b"/>
              <a:pathLst>
                <a:path w="3156" h="4251" extrusionOk="0">
                  <a:moveTo>
                    <a:pt x="1239" y="0"/>
                  </a:moveTo>
                  <a:cubicBezTo>
                    <a:pt x="548" y="810"/>
                    <a:pt x="584" y="1132"/>
                    <a:pt x="548" y="1739"/>
                  </a:cubicBezTo>
                  <a:cubicBezTo>
                    <a:pt x="525" y="2191"/>
                    <a:pt x="429" y="2751"/>
                    <a:pt x="215" y="2882"/>
                  </a:cubicBezTo>
                  <a:cubicBezTo>
                    <a:pt x="1" y="3025"/>
                    <a:pt x="1656" y="4251"/>
                    <a:pt x="2406" y="3418"/>
                  </a:cubicBezTo>
                  <a:cubicBezTo>
                    <a:pt x="3156" y="2596"/>
                    <a:pt x="2406" y="429"/>
                    <a:pt x="2406" y="42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7540965" y="3092799"/>
              <a:ext cx="126685" cy="91249"/>
            </a:xfrm>
            <a:custGeom>
              <a:avLst/>
              <a:gdLst/>
              <a:ahLst/>
              <a:cxnLst/>
              <a:rect l="l" t="t" r="r" b="b"/>
              <a:pathLst>
                <a:path w="1573" h="1133" extrusionOk="0">
                  <a:moveTo>
                    <a:pt x="1525" y="441"/>
                  </a:moveTo>
                  <a:cubicBezTo>
                    <a:pt x="1573" y="763"/>
                    <a:pt x="263" y="1132"/>
                    <a:pt x="263" y="1132"/>
                  </a:cubicBezTo>
                  <a:cubicBezTo>
                    <a:pt x="263" y="1132"/>
                    <a:pt x="1" y="251"/>
                    <a:pt x="1" y="239"/>
                  </a:cubicBezTo>
                  <a:cubicBezTo>
                    <a:pt x="1" y="227"/>
                    <a:pt x="1477" y="1"/>
                    <a:pt x="1525" y="4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7251434" y="3393927"/>
              <a:ext cx="178391" cy="63061"/>
            </a:xfrm>
            <a:custGeom>
              <a:avLst/>
              <a:gdLst/>
              <a:ahLst/>
              <a:cxnLst/>
              <a:rect l="l" t="t" r="r" b="b"/>
              <a:pathLst>
                <a:path w="2215" h="783" extrusionOk="0">
                  <a:moveTo>
                    <a:pt x="2084" y="1"/>
                  </a:moveTo>
                  <a:cubicBezTo>
                    <a:pt x="2084" y="1"/>
                    <a:pt x="0" y="310"/>
                    <a:pt x="346" y="608"/>
                  </a:cubicBezTo>
                  <a:cubicBezTo>
                    <a:pt x="502" y="741"/>
                    <a:pt x="817" y="782"/>
                    <a:pt x="1145" y="782"/>
                  </a:cubicBezTo>
                  <a:cubicBezTo>
                    <a:pt x="1664" y="782"/>
                    <a:pt x="2215" y="679"/>
                    <a:pt x="2215" y="679"/>
                  </a:cubicBezTo>
                  <a:lnTo>
                    <a:pt x="2084" y="1"/>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8060751" y="4192694"/>
              <a:ext cx="370150" cy="374983"/>
            </a:xfrm>
            <a:custGeom>
              <a:avLst/>
              <a:gdLst/>
              <a:ahLst/>
              <a:cxnLst/>
              <a:rect l="l" t="t" r="r" b="b"/>
              <a:pathLst>
                <a:path w="4596" h="4656" extrusionOk="0">
                  <a:moveTo>
                    <a:pt x="191" y="2786"/>
                  </a:moveTo>
                  <a:cubicBezTo>
                    <a:pt x="0" y="2798"/>
                    <a:pt x="298" y="3620"/>
                    <a:pt x="929" y="4132"/>
                  </a:cubicBezTo>
                  <a:cubicBezTo>
                    <a:pt x="1572" y="4656"/>
                    <a:pt x="2000" y="3894"/>
                    <a:pt x="2203" y="3644"/>
                  </a:cubicBezTo>
                  <a:cubicBezTo>
                    <a:pt x="2393" y="3406"/>
                    <a:pt x="2489" y="3227"/>
                    <a:pt x="3310" y="2715"/>
                  </a:cubicBezTo>
                  <a:cubicBezTo>
                    <a:pt x="4132" y="2203"/>
                    <a:pt x="4596" y="1286"/>
                    <a:pt x="4417" y="643"/>
                  </a:cubicBezTo>
                  <a:cubicBezTo>
                    <a:pt x="4239" y="0"/>
                    <a:pt x="3310" y="1001"/>
                    <a:pt x="3191" y="1001"/>
                  </a:cubicBezTo>
                  <a:cubicBezTo>
                    <a:pt x="3072" y="1001"/>
                    <a:pt x="905" y="1120"/>
                    <a:pt x="762" y="1822"/>
                  </a:cubicBezTo>
                  <a:cubicBezTo>
                    <a:pt x="619" y="2536"/>
                    <a:pt x="310" y="2786"/>
                    <a:pt x="191" y="2786"/>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7350172" y="3244370"/>
              <a:ext cx="772032" cy="1188089"/>
            </a:xfrm>
            <a:custGeom>
              <a:avLst/>
              <a:gdLst/>
              <a:ahLst/>
              <a:cxnLst/>
              <a:rect l="l" t="t" r="r" b="b"/>
              <a:pathLst>
                <a:path w="9586" h="14752" extrusionOk="0">
                  <a:moveTo>
                    <a:pt x="4620" y="1917"/>
                  </a:moveTo>
                  <a:cubicBezTo>
                    <a:pt x="6049" y="4882"/>
                    <a:pt x="6382" y="6549"/>
                    <a:pt x="6490" y="7442"/>
                  </a:cubicBezTo>
                  <a:cubicBezTo>
                    <a:pt x="6597" y="8334"/>
                    <a:pt x="9585" y="13609"/>
                    <a:pt x="9585" y="13609"/>
                  </a:cubicBezTo>
                  <a:cubicBezTo>
                    <a:pt x="9502" y="13823"/>
                    <a:pt x="9538" y="14561"/>
                    <a:pt x="9383" y="14657"/>
                  </a:cubicBezTo>
                  <a:cubicBezTo>
                    <a:pt x="9228" y="14752"/>
                    <a:pt x="9014" y="14561"/>
                    <a:pt x="9014" y="14561"/>
                  </a:cubicBezTo>
                  <a:cubicBezTo>
                    <a:pt x="9014" y="14561"/>
                    <a:pt x="8490" y="13514"/>
                    <a:pt x="7490" y="12561"/>
                  </a:cubicBezTo>
                  <a:cubicBezTo>
                    <a:pt x="6478" y="11609"/>
                    <a:pt x="4799" y="11418"/>
                    <a:pt x="4620" y="7811"/>
                  </a:cubicBezTo>
                  <a:cubicBezTo>
                    <a:pt x="4620" y="7811"/>
                    <a:pt x="4418" y="6941"/>
                    <a:pt x="2489" y="4941"/>
                  </a:cubicBezTo>
                  <a:cubicBezTo>
                    <a:pt x="560" y="2929"/>
                    <a:pt x="1" y="750"/>
                    <a:pt x="1" y="750"/>
                  </a:cubicBezTo>
                  <a:lnTo>
                    <a:pt x="3656" y="0"/>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7226467" y="3082248"/>
              <a:ext cx="495869" cy="360647"/>
            </a:xfrm>
            <a:custGeom>
              <a:avLst/>
              <a:gdLst/>
              <a:ahLst/>
              <a:cxnLst/>
              <a:rect l="l" t="t" r="r" b="b"/>
              <a:pathLst>
                <a:path w="6157" h="4478" extrusionOk="0">
                  <a:moveTo>
                    <a:pt x="4537" y="620"/>
                  </a:moveTo>
                  <a:cubicBezTo>
                    <a:pt x="5037" y="1751"/>
                    <a:pt x="6156" y="3930"/>
                    <a:pt x="6156" y="3930"/>
                  </a:cubicBezTo>
                  <a:cubicBezTo>
                    <a:pt x="6156" y="3930"/>
                    <a:pt x="5501" y="4263"/>
                    <a:pt x="4775" y="3394"/>
                  </a:cubicBezTo>
                  <a:cubicBezTo>
                    <a:pt x="4775" y="3394"/>
                    <a:pt x="4716" y="4156"/>
                    <a:pt x="3334" y="4287"/>
                  </a:cubicBezTo>
                  <a:cubicBezTo>
                    <a:pt x="1953" y="4406"/>
                    <a:pt x="691" y="4192"/>
                    <a:pt x="656" y="4478"/>
                  </a:cubicBezTo>
                  <a:cubicBezTo>
                    <a:pt x="656" y="4478"/>
                    <a:pt x="358" y="4287"/>
                    <a:pt x="537" y="3859"/>
                  </a:cubicBezTo>
                  <a:cubicBezTo>
                    <a:pt x="715" y="3430"/>
                    <a:pt x="608" y="2799"/>
                    <a:pt x="548" y="2632"/>
                  </a:cubicBezTo>
                  <a:cubicBezTo>
                    <a:pt x="501" y="2477"/>
                    <a:pt x="1" y="1418"/>
                    <a:pt x="763" y="703"/>
                  </a:cubicBezTo>
                  <a:cubicBezTo>
                    <a:pt x="1525" y="1"/>
                    <a:pt x="4537" y="620"/>
                    <a:pt x="4537" y="62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7558280" y="2547240"/>
              <a:ext cx="189907" cy="293479"/>
            </a:xfrm>
            <a:custGeom>
              <a:avLst/>
              <a:gdLst/>
              <a:ahLst/>
              <a:cxnLst/>
              <a:rect l="l" t="t" r="r" b="b"/>
              <a:pathLst>
                <a:path w="2358" h="3644" extrusionOk="0">
                  <a:moveTo>
                    <a:pt x="405" y="3644"/>
                  </a:moveTo>
                  <a:cubicBezTo>
                    <a:pt x="405" y="3644"/>
                    <a:pt x="893" y="2655"/>
                    <a:pt x="1096" y="2393"/>
                  </a:cubicBezTo>
                  <a:cubicBezTo>
                    <a:pt x="1096" y="2393"/>
                    <a:pt x="1155" y="2346"/>
                    <a:pt x="1310" y="2393"/>
                  </a:cubicBezTo>
                  <a:cubicBezTo>
                    <a:pt x="1477" y="2453"/>
                    <a:pt x="2358" y="1381"/>
                    <a:pt x="2358" y="1298"/>
                  </a:cubicBezTo>
                  <a:cubicBezTo>
                    <a:pt x="2358" y="1227"/>
                    <a:pt x="2262" y="834"/>
                    <a:pt x="2036" y="691"/>
                  </a:cubicBezTo>
                  <a:cubicBezTo>
                    <a:pt x="1798" y="548"/>
                    <a:pt x="1739" y="334"/>
                    <a:pt x="1500" y="322"/>
                  </a:cubicBezTo>
                  <a:cubicBezTo>
                    <a:pt x="1250" y="322"/>
                    <a:pt x="1131" y="298"/>
                    <a:pt x="1012" y="488"/>
                  </a:cubicBezTo>
                  <a:cubicBezTo>
                    <a:pt x="905" y="679"/>
                    <a:pt x="822" y="762"/>
                    <a:pt x="822" y="762"/>
                  </a:cubicBezTo>
                  <a:cubicBezTo>
                    <a:pt x="822" y="762"/>
                    <a:pt x="917" y="346"/>
                    <a:pt x="786" y="179"/>
                  </a:cubicBezTo>
                  <a:cubicBezTo>
                    <a:pt x="643" y="0"/>
                    <a:pt x="465" y="119"/>
                    <a:pt x="477" y="179"/>
                  </a:cubicBezTo>
                  <a:cubicBezTo>
                    <a:pt x="477" y="238"/>
                    <a:pt x="524" y="608"/>
                    <a:pt x="441" y="786"/>
                  </a:cubicBezTo>
                  <a:cubicBezTo>
                    <a:pt x="357" y="953"/>
                    <a:pt x="274" y="1370"/>
                    <a:pt x="619" y="1691"/>
                  </a:cubicBezTo>
                  <a:cubicBezTo>
                    <a:pt x="619" y="1691"/>
                    <a:pt x="596" y="1953"/>
                    <a:pt x="298" y="2227"/>
                  </a:cubicBezTo>
                  <a:cubicBezTo>
                    <a:pt x="0" y="2501"/>
                    <a:pt x="405" y="3644"/>
                    <a:pt x="405" y="3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322387" y="2207776"/>
              <a:ext cx="254176" cy="281076"/>
            </a:xfrm>
            <a:custGeom>
              <a:avLst/>
              <a:gdLst/>
              <a:ahLst/>
              <a:cxnLst/>
              <a:rect l="l" t="t" r="r" b="b"/>
              <a:pathLst>
                <a:path w="3156" h="3490" extrusionOk="0">
                  <a:moveTo>
                    <a:pt x="1322" y="858"/>
                  </a:moveTo>
                  <a:cubicBezTo>
                    <a:pt x="1239" y="1477"/>
                    <a:pt x="334" y="2644"/>
                    <a:pt x="0" y="3037"/>
                  </a:cubicBezTo>
                  <a:cubicBezTo>
                    <a:pt x="0" y="3037"/>
                    <a:pt x="905" y="2929"/>
                    <a:pt x="1822" y="3489"/>
                  </a:cubicBezTo>
                  <a:cubicBezTo>
                    <a:pt x="1822" y="3489"/>
                    <a:pt x="2084" y="2477"/>
                    <a:pt x="3036" y="1727"/>
                  </a:cubicBezTo>
                  <a:cubicBezTo>
                    <a:pt x="3036" y="1727"/>
                    <a:pt x="3156" y="489"/>
                    <a:pt x="2251" y="239"/>
                  </a:cubicBezTo>
                  <a:cubicBezTo>
                    <a:pt x="1334" y="1"/>
                    <a:pt x="1322" y="858"/>
                    <a:pt x="1322"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7184266" y="2441737"/>
              <a:ext cx="479520" cy="782583"/>
            </a:xfrm>
            <a:custGeom>
              <a:avLst/>
              <a:gdLst/>
              <a:ahLst/>
              <a:cxnLst/>
              <a:rect l="l" t="t" r="r" b="b"/>
              <a:pathLst>
                <a:path w="5954" h="9717" extrusionOk="0">
                  <a:moveTo>
                    <a:pt x="1715" y="132"/>
                  </a:moveTo>
                  <a:cubicBezTo>
                    <a:pt x="263" y="334"/>
                    <a:pt x="1" y="2299"/>
                    <a:pt x="656" y="3537"/>
                  </a:cubicBezTo>
                  <a:cubicBezTo>
                    <a:pt x="1322" y="4775"/>
                    <a:pt x="1430" y="6716"/>
                    <a:pt x="239" y="8406"/>
                  </a:cubicBezTo>
                  <a:cubicBezTo>
                    <a:pt x="239" y="8406"/>
                    <a:pt x="560" y="9716"/>
                    <a:pt x="2489" y="9264"/>
                  </a:cubicBezTo>
                  <a:cubicBezTo>
                    <a:pt x="3858" y="8930"/>
                    <a:pt x="5942" y="8133"/>
                    <a:pt x="5954" y="8525"/>
                  </a:cubicBezTo>
                  <a:cubicBezTo>
                    <a:pt x="5954" y="8525"/>
                    <a:pt x="5775" y="7811"/>
                    <a:pt x="5502" y="7537"/>
                  </a:cubicBezTo>
                  <a:cubicBezTo>
                    <a:pt x="5228" y="7263"/>
                    <a:pt x="4954" y="4942"/>
                    <a:pt x="5073" y="4311"/>
                  </a:cubicBezTo>
                  <a:cubicBezTo>
                    <a:pt x="5204" y="3680"/>
                    <a:pt x="5382" y="2799"/>
                    <a:pt x="3537" y="584"/>
                  </a:cubicBezTo>
                  <a:cubicBezTo>
                    <a:pt x="3537" y="584"/>
                    <a:pt x="2680" y="1"/>
                    <a:pt x="1715" y="13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40"/>
            <p:cNvSpPr/>
            <p:nvPr/>
          </p:nvSpPr>
          <p:spPr>
            <a:xfrm>
              <a:off x="6966655" y="2083105"/>
              <a:ext cx="439252" cy="342445"/>
            </a:xfrm>
            <a:custGeom>
              <a:avLst/>
              <a:gdLst/>
              <a:ahLst/>
              <a:cxnLst/>
              <a:rect l="l" t="t" r="r" b="b"/>
              <a:pathLst>
                <a:path w="5454" h="4252" extrusionOk="0">
                  <a:moveTo>
                    <a:pt x="5120" y="596"/>
                  </a:moveTo>
                  <a:cubicBezTo>
                    <a:pt x="5084" y="382"/>
                    <a:pt x="4906" y="179"/>
                    <a:pt x="4691" y="132"/>
                  </a:cubicBezTo>
                  <a:cubicBezTo>
                    <a:pt x="4465" y="84"/>
                    <a:pt x="4227" y="167"/>
                    <a:pt x="4096" y="358"/>
                  </a:cubicBezTo>
                  <a:cubicBezTo>
                    <a:pt x="4024" y="453"/>
                    <a:pt x="3965" y="584"/>
                    <a:pt x="3846" y="572"/>
                  </a:cubicBezTo>
                  <a:cubicBezTo>
                    <a:pt x="3703" y="560"/>
                    <a:pt x="3679" y="382"/>
                    <a:pt x="3620" y="263"/>
                  </a:cubicBezTo>
                  <a:cubicBezTo>
                    <a:pt x="3524" y="84"/>
                    <a:pt x="3310" y="1"/>
                    <a:pt x="3108" y="13"/>
                  </a:cubicBezTo>
                  <a:cubicBezTo>
                    <a:pt x="2905" y="25"/>
                    <a:pt x="2727" y="120"/>
                    <a:pt x="2548" y="215"/>
                  </a:cubicBezTo>
                  <a:cubicBezTo>
                    <a:pt x="2393" y="298"/>
                    <a:pt x="2227" y="394"/>
                    <a:pt x="2096" y="536"/>
                  </a:cubicBezTo>
                  <a:cubicBezTo>
                    <a:pt x="1977" y="679"/>
                    <a:pt x="1893" y="858"/>
                    <a:pt x="1905" y="1048"/>
                  </a:cubicBezTo>
                  <a:cubicBezTo>
                    <a:pt x="1917" y="1263"/>
                    <a:pt x="2072" y="1501"/>
                    <a:pt x="1953" y="1679"/>
                  </a:cubicBezTo>
                  <a:cubicBezTo>
                    <a:pt x="1893" y="1775"/>
                    <a:pt x="1786" y="1822"/>
                    <a:pt x="1679" y="1834"/>
                  </a:cubicBezTo>
                  <a:cubicBezTo>
                    <a:pt x="1572" y="1846"/>
                    <a:pt x="1453" y="1834"/>
                    <a:pt x="1346" y="1834"/>
                  </a:cubicBezTo>
                  <a:cubicBezTo>
                    <a:pt x="845" y="1834"/>
                    <a:pt x="357" y="2168"/>
                    <a:pt x="179" y="2632"/>
                  </a:cubicBezTo>
                  <a:cubicBezTo>
                    <a:pt x="0" y="3108"/>
                    <a:pt x="155" y="3680"/>
                    <a:pt x="536" y="4013"/>
                  </a:cubicBezTo>
                  <a:cubicBezTo>
                    <a:pt x="691" y="4156"/>
                    <a:pt x="905" y="4251"/>
                    <a:pt x="1107" y="4215"/>
                  </a:cubicBezTo>
                  <a:cubicBezTo>
                    <a:pt x="1322" y="4168"/>
                    <a:pt x="1488" y="3989"/>
                    <a:pt x="1560" y="3787"/>
                  </a:cubicBezTo>
                  <a:cubicBezTo>
                    <a:pt x="1643" y="3596"/>
                    <a:pt x="1655" y="3370"/>
                    <a:pt x="1655" y="3156"/>
                  </a:cubicBezTo>
                  <a:cubicBezTo>
                    <a:pt x="1655" y="2977"/>
                    <a:pt x="1655" y="2799"/>
                    <a:pt x="1738" y="2644"/>
                  </a:cubicBezTo>
                  <a:cubicBezTo>
                    <a:pt x="1822" y="2489"/>
                    <a:pt x="2024" y="2382"/>
                    <a:pt x="2179" y="2465"/>
                  </a:cubicBezTo>
                  <a:cubicBezTo>
                    <a:pt x="2358" y="2561"/>
                    <a:pt x="2346" y="2811"/>
                    <a:pt x="2417" y="3001"/>
                  </a:cubicBezTo>
                  <a:cubicBezTo>
                    <a:pt x="2524" y="3263"/>
                    <a:pt x="2810" y="3430"/>
                    <a:pt x="3096" y="3418"/>
                  </a:cubicBezTo>
                  <a:cubicBezTo>
                    <a:pt x="3382" y="3406"/>
                    <a:pt x="3655" y="3239"/>
                    <a:pt x="3810" y="3001"/>
                  </a:cubicBezTo>
                  <a:cubicBezTo>
                    <a:pt x="3977" y="2763"/>
                    <a:pt x="4036" y="2477"/>
                    <a:pt x="4036" y="2191"/>
                  </a:cubicBezTo>
                  <a:cubicBezTo>
                    <a:pt x="4036" y="2096"/>
                    <a:pt x="4024" y="2001"/>
                    <a:pt x="4060" y="1918"/>
                  </a:cubicBezTo>
                  <a:cubicBezTo>
                    <a:pt x="4108" y="1834"/>
                    <a:pt x="4203" y="1775"/>
                    <a:pt x="4286" y="1822"/>
                  </a:cubicBezTo>
                  <a:cubicBezTo>
                    <a:pt x="4382" y="1858"/>
                    <a:pt x="4382" y="1989"/>
                    <a:pt x="4453" y="2060"/>
                  </a:cubicBezTo>
                  <a:cubicBezTo>
                    <a:pt x="4548" y="2156"/>
                    <a:pt x="4739" y="2084"/>
                    <a:pt x="4822" y="1965"/>
                  </a:cubicBezTo>
                  <a:cubicBezTo>
                    <a:pt x="4906" y="1846"/>
                    <a:pt x="4929" y="1703"/>
                    <a:pt x="5001" y="1572"/>
                  </a:cubicBezTo>
                  <a:cubicBezTo>
                    <a:pt x="5072" y="1453"/>
                    <a:pt x="5215" y="1358"/>
                    <a:pt x="5358" y="1406"/>
                  </a:cubicBezTo>
                  <a:cubicBezTo>
                    <a:pt x="5453" y="1239"/>
                    <a:pt x="5382" y="1168"/>
                    <a:pt x="5275" y="1072"/>
                  </a:cubicBezTo>
                  <a:cubicBezTo>
                    <a:pt x="5120" y="929"/>
                    <a:pt x="5156" y="787"/>
                    <a:pt x="5120" y="59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638817" y="2176850"/>
              <a:ext cx="110739" cy="50578"/>
            </a:xfrm>
            <a:custGeom>
              <a:avLst/>
              <a:gdLst/>
              <a:ahLst/>
              <a:cxnLst/>
              <a:rect l="l" t="t" r="r" b="b"/>
              <a:pathLst>
                <a:path w="1375" h="628" extrusionOk="0">
                  <a:moveTo>
                    <a:pt x="1248" y="0"/>
                  </a:moveTo>
                  <a:cubicBezTo>
                    <a:pt x="913" y="0"/>
                    <a:pt x="0" y="265"/>
                    <a:pt x="0" y="265"/>
                  </a:cubicBezTo>
                  <a:lnTo>
                    <a:pt x="12" y="623"/>
                  </a:lnTo>
                  <a:cubicBezTo>
                    <a:pt x="58" y="626"/>
                    <a:pt x="103" y="628"/>
                    <a:pt x="148" y="628"/>
                  </a:cubicBezTo>
                  <a:cubicBezTo>
                    <a:pt x="833" y="628"/>
                    <a:pt x="1358" y="219"/>
                    <a:pt x="1370" y="51"/>
                  </a:cubicBezTo>
                  <a:cubicBezTo>
                    <a:pt x="1374" y="15"/>
                    <a:pt x="1327" y="0"/>
                    <a:pt x="1248"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7406790" y="2152125"/>
              <a:ext cx="167840" cy="191921"/>
            </a:xfrm>
            <a:custGeom>
              <a:avLst/>
              <a:gdLst/>
              <a:ahLst/>
              <a:cxnLst/>
              <a:rect l="l" t="t" r="r" b="b"/>
              <a:pathLst>
                <a:path w="2084" h="2383" extrusionOk="0">
                  <a:moveTo>
                    <a:pt x="72" y="1180"/>
                  </a:moveTo>
                  <a:cubicBezTo>
                    <a:pt x="0" y="1346"/>
                    <a:pt x="48" y="1596"/>
                    <a:pt x="119" y="1858"/>
                  </a:cubicBezTo>
                  <a:cubicBezTo>
                    <a:pt x="179" y="2132"/>
                    <a:pt x="345" y="2073"/>
                    <a:pt x="524" y="2227"/>
                  </a:cubicBezTo>
                  <a:cubicBezTo>
                    <a:pt x="714" y="2382"/>
                    <a:pt x="965" y="1680"/>
                    <a:pt x="1000" y="1394"/>
                  </a:cubicBezTo>
                  <a:cubicBezTo>
                    <a:pt x="1048" y="1108"/>
                    <a:pt x="1393" y="1501"/>
                    <a:pt x="1643" y="1287"/>
                  </a:cubicBezTo>
                  <a:cubicBezTo>
                    <a:pt x="1881" y="1061"/>
                    <a:pt x="2084" y="549"/>
                    <a:pt x="2060" y="394"/>
                  </a:cubicBezTo>
                  <a:cubicBezTo>
                    <a:pt x="2024" y="251"/>
                    <a:pt x="595" y="1"/>
                    <a:pt x="72" y="118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7462361" y="2183776"/>
              <a:ext cx="186122" cy="190954"/>
            </a:xfrm>
            <a:custGeom>
              <a:avLst/>
              <a:gdLst/>
              <a:ahLst/>
              <a:cxnLst/>
              <a:rect l="l" t="t" r="r" b="b"/>
              <a:pathLst>
                <a:path w="2311" h="2371" extrusionOk="0">
                  <a:moveTo>
                    <a:pt x="1370" y="1"/>
                  </a:moveTo>
                  <a:cubicBezTo>
                    <a:pt x="1144" y="132"/>
                    <a:pt x="1084" y="382"/>
                    <a:pt x="1048" y="596"/>
                  </a:cubicBezTo>
                  <a:cubicBezTo>
                    <a:pt x="1013" y="810"/>
                    <a:pt x="703" y="882"/>
                    <a:pt x="560" y="691"/>
                  </a:cubicBezTo>
                  <a:cubicBezTo>
                    <a:pt x="429" y="501"/>
                    <a:pt x="251" y="465"/>
                    <a:pt x="132" y="584"/>
                  </a:cubicBezTo>
                  <a:cubicBezTo>
                    <a:pt x="1" y="691"/>
                    <a:pt x="191" y="1144"/>
                    <a:pt x="394" y="1180"/>
                  </a:cubicBezTo>
                  <a:cubicBezTo>
                    <a:pt x="584" y="1215"/>
                    <a:pt x="584" y="1061"/>
                    <a:pt x="620" y="1049"/>
                  </a:cubicBezTo>
                  <a:cubicBezTo>
                    <a:pt x="667" y="1037"/>
                    <a:pt x="632" y="1227"/>
                    <a:pt x="727" y="1596"/>
                  </a:cubicBezTo>
                  <a:cubicBezTo>
                    <a:pt x="822" y="1965"/>
                    <a:pt x="1191" y="2370"/>
                    <a:pt x="1501" y="2287"/>
                  </a:cubicBezTo>
                  <a:cubicBezTo>
                    <a:pt x="1810" y="2203"/>
                    <a:pt x="2013" y="1703"/>
                    <a:pt x="2025" y="1572"/>
                  </a:cubicBezTo>
                  <a:cubicBezTo>
                    <a:pt x="2049" y="1453"/>
                    <a:pt x="2263" y="1501"/>
                    <a:pt x="2287" y="1406"/>
                  </a:cubicBezTo>
                  <a:cubicBezTo>
                    <a:pt x="2310" y="1322"/>
                    <a:pt x="2120" y="1084"/>
                    <a:pt x="2144" y="1001"/>
                  </a:cubicBezTo>
                  <a:cubicBezTo>
                    <a:pt x="2180" y="918"/>
                    <a:pt x="2287" y="894"/>
                    <a:pt x="2287" y="346"/>
                  </a:cubicBezTo>
                  <a:cubicBezTo>
                    <a:pt x="2287" y="346"/>
                    <a:pt x="1870" y="382"/>
                    <a:pt x="13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7372240" y="2072555"/>
              <a:ext cx="377882" cy="181290"/>
            </a:xfrm>
            <a:custGeom>
              <a:avLst/>
              <a:gdLst/>
              <a:ahLst/>
              <a:cxnLst/>
              <a:rect l="l" t="t" r="r" b="b"/>
              <a:pathLst>
                <a:path w="4692" h="2251" extrusionOk="0">
                  <a:moveTo>
                    <a:pt x="477" y="2251"/>
                  </a:moveTo>
                  <a:cubicBezTo>
                    <a:pt x="358" y="2168"/>
                    <a:pt x="322" y="1775"/>
                    <a:pt x="227" y="1620"/>
                  </a:cubicBezTo>
                  <a:cubicBezTo>
                    <a:pt x="131" y="1465"/>
                    <a:pt x="0" y="1084"/>
                    <a:pt x="905" y="560"/>
                  </a:cubicBezTo>
                  <a:cubicBezTo>
                    <a:pt x="1798" y="25"/>
                    <a:pt x="2394" y="1"/>
                    <a:pt x="2632" y="191"/>
                  </a:cubicBezTo>
                  <a:cubicBezTo>
                    <a:pt x="2858" y="370"/>
                    <a:pt x="3334" y="834"/>
                    <a:pt x="3406" y="977"/>
                  </a:cubicBezTo>
                  <a:cubicBezTo>
                    <a:pt x="3406" y="977"/>
                    <a:pt x="3739" y="1096"/>
                    <a:pt x="4191" y="1120"/>
                  </a:cubicBezTo>
                  <a:cubicBezTo>
                    <a:pt x="4632" y="1144"/>
                    <a:pt x="4692" y="1215"/>
                    <a:pt x="4680" y="1346"/>
                  </a:cubicBezTo>
                  <a:cubicBezTo>
                    <a:pt x="4680" y="1346"/>
                    <a:pt x="4680" y="1275"/>
                    <a:pt x="4513" y="1382"/>
                  </a:cubicBezTo>
                  <a:cubicBezTo>
                    <a:pt x="4287" y="1549"/>
                    <a:pt x="3965" y="1691"/>
                    <a:pt x="3406" y="1727"/>
                  </a:cubicBezTo>
                  <a:cubicBezTo>
                    <a:pt x="2858" y="1763"/>
                    <a:pt x="2489" y="1382"/>
                    <a:pt x="2489" y="1382"/>
                  </a:cubicBezTo>
                  <a:cubicBezTo>
                    <a:pt x="2489" y="1382"/>
                    <a:pt x="1584" y="1596"/>
                    <a:pt x="477" y="225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7202548" y="2565442"/>
              <a:ext cx="119920" cy="150605"/>
            </a:xfrm>
            <a:custGeom>
              <a:avLst/>
              <a:gdLst/>
              <a:ahLst/>
              <a:cxnLst/>
              <a:rect l="l" t="t" r="r" b="b"/>
              <a:pathLst>
                <a:path w="1489" h="1870" extrusionOk="0">
                  <a:moveTo>
                    <a:pt x="1488" y="1751"/>
                  </a:moveTo>
                  <a:cubicBezTo>
                    <a:pt x="1322" y="1870"/>
                    <a:pt x="24" y="560"/>
                    <a:pt x="12" y="524"/>
                  </a:cubicBezTo>
                  <a:cubicBezTo>
                    <a:pt x="0" y="501"/>
                    <a:pt x="1286" y="1"/>
                    <a:pt x="128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6940722" y="2538623"/>
              <a:ext cx="519789" cy="588810"/>
            </a:xfrm>
            <a:custGeom>
              <a:avLst/>
              <a:gdLst/>
              <a:ahLst/>
              <a:cxnLst/>
              <a:rect l="l" t="t" r="r" b="b"/>
              <a:pathLst>
                <a:path w="6454" h="7311" extrusionOk="0">
                  <a:moveTo>
                    <a:pt x="2715" y="0"/>
                  </a:moveTo>
                  <a:cubicBezTo>
                    <a:pt x="1263" y="1072"/>
                    <a:pt x="96" y="2655"/>
                    <a:pt x="84" y="3012"/>
                  </a:cubicBezTo>
                  <a:cubicBezTo>
                    <a:pt x="1" y="4906"/>
                    <a:pt x="3120" y="5251"/>
                    <a:pt x="3989" y="5834"/>
                  </a:cubicBezTo>
                  <a:cubicBezTo>
                    <a:pt x="3989" y="5834"/>
                    <a:pt x="4156" y="6465"/>
                    <a:pt x="4358" y="6620"/>
                  </a:cubicBezTo>
                  <a:cubicBezTo>
                    <a:pt x="4573" y="6775"/>
                    <a:pt x="5466" y="7061"/>
                    <a:pt x="5775" y="7192"/>
                  </a:cubicBezTo>
                  <a:cubicBezTo>
                    <a:pt x="6073" y="7311"/>
                    <a:pt x="6454" y="6703"/>
                    <a:pt x="6442" y="6406"/>
                  </a:cubicBezTo>
                  <a:cubicBezTo>
                    <a:pt x="6430" y="6108"/>
                    <a:pt x="5859" y="5739"/>
                    <a:pt x="5859" y="5739"/>
                  </a:cubicBezTo>
                  <a:cubicBezTo>
                    <a:pt x="5859" y="5739"/>
                    <a:pt x="6251" y="5763"/>
                    <a:pt x="6263" y="5668"/>
                  </a:cubicBezTo>
                  <a:cubicBezTo>
                    <a:pt x="6275" y="5572"/>
                    <a:pt x="5906" y="5489"/>
                    <a:pt x="5823" y="5287"/>
                  </a:cubicBezTo>
                  <a:cubicBezTo>
                    <a:pt x="5739" y="5096"/>
                    <a:pt x="5585" y="4953"/>
                    <a:pt x="5251" y="5108"/>
                  </a:cubicBezTo>
                  <a:cubicBezTo>
                    <a:pt x="4918" y="5263"/>
                    <a:pt x="4418" y="5453"/>
                    <a:pt x="4299" y="5406"/>
                  </a:cubicBezTo>
                  <a:cubicBezTo>
                    <a:pt x="4192" y="5346"/>
                    <a:pt x="2918" y="4525"/>
                    <a:pt x="2632" y="4024"/>
                  </a:cubicBezTo>
                  <a:cubicBezTo>
                    <a:pt x="2334" y="3512"/>
                    <a:pt x="2084" y="2953"/>
                    <a:pt x="1894" y="2679"/>
                  </a:cubicBezTo>
                  <a:cubicBezTo>
                    <a:pt x="1691" y="2393"/>
                    <a:pt x="4323" y="1262"/>
                    <a:pt x="4323" y="1262"/>
                  </a:cubicBezTo>
                  <a:cubicBezTo>
                    <a:pt x="4323" y="1262"/>
                    <a:pt x="3942" y="548"/>
                    <a:pt x="271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7159380" y="2420636"/>
              <a:ext cx="283895" cy="285828"/>
            </a:xfrm>
            <a:custGeom>
              <a:avLst/>
              <a:gdLst/>
              <a:ahLst/>
              <a:cxnLst/>
              <a:rect l="l" t="t" r="r" b="b"/>
              <a:pathLst>
                <a:path w="3525" h="3549" extrusionOk="0">
                  <a:moveTo>
                    <a:pt x="0" y="1465"/>
                  </a:moveTo>
                  <a:cubicBezTo>
                    <a:pt x="917" y="644"/>
                    <a:pt x="2310" y="1"/>
                    <a:pt x="2917" y="632"/>
                  </a:cubicBezTo>
                  <a:cubicBezTo>
                    <a:pt x="3525" y="1263"/>
                    <a:pt x="3298" y="2525"/>
                    <a:pt x="2024" y="3549"/>
                  </a:cubicBezTo>
                  <a:cubicBezTo>
                    <a:pt x="2024" y="3549"/>
                    <a:pt x="1798" y="2394"/>
                    <a:pt x="0" y="1465"/>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0"/>
          <p:cNvSpPr/>
          <p:nvPr/>
        </p:nvSpPr>
        <p:spPr>
          <a:xfrm rot="3565995">
            <a:off x="4892518" y="4269341"/>
            <a:ext cx="474847" cy="640642"/>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grpSp>
        <p:nvGrpSpPr>
          <p:cNvPr id="498" name="Google Shape;498;p41"/>
          <p:cNvGrpSpPr/>
          <p:nvPr/>
        </p:nvGrpSpPr>
        <p:grpSpPr>
          <a:xfrm>
            <a:off x="7887914" y="430733"/>
            <a:ext cx="789145" cy="768741"/>
            <a:chOff x="13094914" y="-3567967"/>
            <a:chExt cx="789145" cy="768741"/>
          </a:xfrm>
        </p:grpSpPr>
        <p:sp>
          <p:nvSpPr>
            <p:cNvPr id="499" name="Google Shape;499;p41"/>
            <p:cNvSpPr/>
            <p:nvPr/>
          </p:nvSpPr>
          <p:spPr>
            <a:xfrm rot="-1776322">
              <a:off x="13212180" y="-3485952"/>
              <a:ext cx="491831" cy="60471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rot="-1776322">
              <a:off x="13715946" y="-3136550"/>
              <a:ext cx="139239" cy="153687"/>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1"/>
          <p:cNvSpPr/>
          <p:nvPr/>
        </p:nvSpPr>
        <p:spPr>
          <a:xfrm rot="-2700000">
            <a:off x="3830104" y="3974799"/>
            <a:ext cx="701745" cy="86280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41"/>
          <p:cNvGrpSpPr/>
          <p:nvPr/>
        </p:nvGrpSpPr>
        <p:grpSpPr>
          <a:xfrm>
            <a:off x="5323201" y="839225"/>
            <a:ext cx="1302299" cy="3666200"/>
            <a:chOff x="5323201" y="839225"/>
            <a:chExt cx="1302299" cy="3666200"/>
          </a:xfrm>
        </p:grpSpPr>
        <p:sp>
          <p:nvSpPr>
            <p:cNvPr id="503" name="Google Shape;503;p41"/>
            <p:cNvSpPr/>
            <p:nvPr/>
          </p:nvSpPr>
          <p:spPr>
            <a:xfrm>
              <a:off x="6160470" y="1014260"/>
              <a:ext cx="465029" cy="892981"/>
            </a:xfrm>
            <a:custGeom>
              <a:avLst/>
              <a:gdLst/>
              <a:ahLst/>
              <a:cxnLst/>
              <a:rect l="l" t="t" r="r" b="b"/>
              <a:pathLst>
                <a:path w="4490" h="8622" extrusionOk="0">
                  <a:moveTo>
                    <a:pt x="2120" y="1"/>
                  </a:moveTo>
                  <a:cubicBezTo>
                    <a:pt x="2263" y="418"/>
                    <a:pt x="2608" y="692"/>
                    <a:pt x="3144" y="1323"/>
                  </a:cubicBezTo>
                  <a:cubicBezTo>
                    <a:pt x="3680" y="1942"/>
                    <a:pt x="4489" y="3799"/>
                    <a:pt x="4489" y="4442"/>
                  </a:cubicBezTo>
                  <a:cubicBezTo>
                    <a:pt x="4489" y="5073"/>
                    <a:pt x="1727" y="6847"/>
                    <a:pt x="1406" y="7347"/>
                  </a:cubicBezTo>
                  <a:cubicBezTo>
                    <a:pt x="1072" y="7847"/>
                    <a:pt x="894" y="8621"/>
                    <a:pt x="894" y="8621"/>
                  </a:cubicBezTo>
                  <a:lnTo>
                    <a:pt x="1" y="6145"/>
                  </a:lnTo>
                  <a:cubicBezTo>
                    <a:pt x="215" y="6121"/>
                    <a:pt x="394" y="6145"/>
                    <a:pt x="453" y="6109"/>
                  </a:cubicBezTo>
                  <a:cubicBezTo>
                    <a:pt x="525" y="6085"/>
                    <a:pt x="1215" y="5847"/>
                    <a:pt x="2180" y="5156"/>
                  </a:cubicBezTo>
                  <a:cubicBezTo>
                    <a:pt x="3156" y="4478"/>
                    <a:pt x="3477" y="4228"/>
                    <a:pt x="3358" y="4073"/>
                  </a:cubicBezTo>
                  <a:cubicBezTo>
                    <a:pt x="2894" y="3466"/>
                    <a:pt x="2858" y="1715"/>
                    <a:pt x="1751" y="62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6167927" y="867604"/>
              <a:ext cx="212111" cy="218326"/>
            </a:xfrm>
            <a:custGeom>
              <a:avLst/>
              <a:gdLst/>
              <a:ahLst/>
              <a:cxnLst/>
              <a:rect l="l" t="t" r="r" b="b"/>
              <a:pathLst>
                <a:path w="2048" h="2108" extrusionOk="0">
                  <a:moveTo>
                    <a:pt x="2048" y="1417"/>
                  </a:moveTo>
                  <a:cubicBezTo>
                    <a:pt x="1917" y="1000"/>
                    <a:pt x="1465" y="715"/>
                    <a:pt x="1298" y="607"/>
                  </a:cubicBezTo>
                  <a:cubicBezTo>
                    <a:pt x="1131" y="500"/>
                    <a:pt x="1024" y="322"/>
                    <a:pt x="845" y="167"/>
                  </a:cubicBezTo>
                  <a:cubicBezTo>
                    <a:pt x="679" y="0"/>
                    <a:pt x="274" y="36"/>
                    <a:pt x="131" y="167"/>
                  </a:cubicBezTo>
                  <a:cubicBezTo>
                    <a:pt x="0" y="286"/>
                    <a:pt x="250" y="488"/>
                    <a:pt x="250" y="488"/>
                  </a:cubicBezTo>
                  <a:cubicBezTo>
                    <a:pt x="250" y="488"/>
                    <a:pt x="95" y="488"/>
                    <a:pt x="83" y="584"/>
                  </a:cubicBezTo>
                  <a:cubicBezTo>
                    <a:pt x="60" y="679"/>
                    <a:pt x="226" y="762"/>
                    <a:pt x="453" y="976"/>
                  </a:cubicBezTo>
                  <a:cubicBezTo>
                    <a:pt x="679" y="1191"/>
                    <a:pt x="691" y="1429"/>
                    <a:pt x="929" y="1774"/>
                  </a:cubicBezTo>
                  <a:cubicBezTo>
                    <a:pt x="1167" y="2108"/>
                    <a:pt x="1679" y="2036"/>
                    <a:pt x="1679" y="203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5323201" y="1125288"/>
              <a:ext cx="624009" cy="774496"/>
            </a:xfrm>
            <a:custGeom>
              <a:avLst/>
              <a:gdLst/>
              <a:ahLst/>
              <a:cxnLst/>
              <a:rect l="l" t="t" r="r" b="b"/>
              <a:pathLst>
                <a:path w="6025" h="7478" extrusionOk="0">
                  <a:moveTo>
                    <a:pt x="3298" y="1"/>
                  </a:moveTo>
                  <a:cubicBezTo>
                    <a:pt x="2810" y="620"/>
                    <a:pt x="0" y="3203"/>
                    <a:pt x="167" y="4692"/>
                  </a:cubicBezTo>
                  <a:cubicBezTo>
                    <a:pt x="322" y="6180"/>
                    <a:pt x="3275" y="7478"/>
                    <a:pt x="4656" y="7478"/>
                  </a:cubicBezTo>
                  <a:cubicBezTo>
                    <a:pt x="6025" y="7478"/>
                    <a:pt x="4739" y="5977"/>
                    <a:pt x="4739" y="5977"/>
                  </a:cubicBezTo>
                  <a:cubicBezTo>
                    <a:pt x="2227" y="6073"/>
                    <a:pt x="1560" y="4704"/>
                    <a:pt x="1489" y="4549"/>
                  </a:cubicBezTo>
                  <a:cubicBezTo>
                    <a:pt x="1489" y="4549"/>
                    <a:pt x="1489" y="4537"/>
                    <a:pt x="1489" y="4525"/>
                  </a:cubicBezTo>
                  <a:cubicBezTo>
                    <a:pt x="1846" y="4072"/>
                    <a:pt x="2120" y="1870"/>
                    <a:pt x="3739" y="167"/>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5604293" y="839225"/>
              <a:ext cx="172755" cy="303460"/>
            </a:xfrm>
            <a:custGeom>
              <a:avLst/>
              <a:gdLst/>
              <a:ahLst/>
              <a:cxnLst/>
              <a:rect l="l" t="t" r="r" b="b"/>
              <a:pathLst>
                <a:path w="1668" h="2930" extrusionOk="0">
                  <a:moveTo>
                    <a:pt x="537" y="2632"/>
                  </a:moveTo>
                  <a:cubicBezTo>
                    <a:pt x="572" y="2215"/>
                    <a:pt x="227" y="1572"/>
                    <a:pt x="120" y="1334"/>
                  </a:cubicBezTo>
                  <a:cubicBezTo>
                    <a:pt x="1" y="1084"/>
                    <a:pt x="251" y="667"/>
                    <a:pt x="156" y="334"/>
                  </a:cubicBezTo>
                  <a:cubicBezTo>
                    <a:pt x="49" y="0"/>
                    <a:pt x="394" y="12"/>
                    <a:pt x="549" y="179"/>
                  </a:cubicBezTo>
                  <a:cubicBezTo>
                    <a:pt x="703" y="357"/>
                    <a:pt x="930" y="905"/>
                    <a:pt x="965" y="1036"/>
                  </a:cubicBezTo>
                  <a:cubicBezTo>
                    <a:pt x="989" y="1155"/>
                    <a:pt x="953" y="1584"/>
                    <a:pt x="965" y="1631"/>
                  </a:cubicBezTo>
                  <a:cubicBezTo>
                    <a:pt x="965" y="1679"/>
                    <a:pt x="1073" y="1774"/>
                    <a:pt x="1108" y="1727"/>
                  </a:cubicBezTo>
                  <a:cubicBezTo>
                    <a:pt x="1144" y="1679"/>
                    <a:pt x="1430" y="1274"/>
                    <a:pt x="1549" y="1393"/>
                  </a:cubicBezTo>
                  <a:cubicBezTo>
                    <a:pt x="1668" y="1524"/>
                    <a:pt x="1311" y="1929"/>
                    <a:pt x="1311" y="2024"/>
                  </a:cubicBezTo>
                  <a:cubicBezTo>
                    <a:pt x="1311" y="2108"/>
                    <a:pt x="1549" y="2596"/>
                    <a:pt x="1037" y="292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5643753" y="1110478"/>
              <a:ext cx="74156" cy="59346"/>
            </a:xfrm>
            <a:custGeom>
              <a:avLst/>
              <a:gdLst/>
              <a:ahLst/>
              <a:cxnLst/>
              <a:rect l="l" t="t" r="r" b="b"/>
              <a:pathLst>
                <a:path w="716" h="573" extrusionOk="0">
                  <a:moveTo>
                    <a:pt x="156" y="13"/>
                  </a:moveTo>
                  <a:cubicBezTo>
                    <a:pt x="144" y="1"/>
                    <a:pt x="1" y="155"/>
                    <a:pt x="72" y="227"/>
                  </a:cubicBezTo>
                  <a:cubicBezTo>
                    <a:pt x="144" y="310"/>
                    <a:pt x="441" y="358"/>
                    <a:pt x="513" y="525"/>
                  </a:cubicBezTo>
                  <a:cubicBezTo>
                    <a:pt x="525" y="572"/>
                    <a:pt x="596" y="453"/>
                    <a:pt x="692" y="382"/>
                  </a:cubicBezTo>
                  <a:cubicBezTo>
                    <a:pt x="715" y="358"/>
                    <a:pt x="465" y="36"/>
                    <a:pt x="156" y="1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6065495" y="2570518"/>
              <a:ext cx="300974" cy="410759"/>
            </a:xfrm>
            <a:custGeom>
              <a:avLst/>
              <a:gdLst/>
              <a:ahLst/>
              <a:cxnLst/>
              <a:rect l="l" t="t" r="r" b="b"/>
              <a:pathLst>
                <a:path w="2906" h="3966" extrusionOk="0">
                  <a:moveTo>
                    <a:pt x="2906" y="3644"/>
                  </a:moveTo>
                  <a:cubicBezTo>
                    <a:pt x="2906" y="2322"/>
                    <a:pt x="2835" y="1334"/>
                    <a:pt x="2489" y="1"/>
                  </a:cubicBezTo>
                  <a:lnTo>
                    <a:pt x="108" y="834"/>
                  </a:lnTo>
                  <a:cubicBezTo>
                    <a:pt x="13" y="1632"/>
                    <a:pt x="1" y="2382"/>
                    <a:pt x="49" y="3072"/>
                  </a:cubicBezTo>
                  <a:cubicBezTo>
                    <a:pt x="977" y="3799"/>
                    <a:pt x="2454" y="3965"/>
                    <a:pt x="2906" y="3644"/>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6024792" y="2503922"/>
              <a:ext cx="367674" cy="363945"/>
            </a:xfrm>
            <a:custGeom>
              <a:avLst/>
              <a:gdLst/>
              <a:ahLst/>
              <a:cxnLst/>
              <a:rect l="l" t="t" r="r" b="b"/>
              <a:pathLst>
                <a:path w="3550" h="3514" extrusionOk="0">
                  <a:moveTo>
                    <a:pt x="180" y="2906"/>
                  </a:moveTo>
                  <a:cubicBezTo>
                    <a:pt x="846" y="2977"/>
                    <a:pt x="953" y="3215"/>
                    <a:pt x="1966" y="3370"/>
                  </a:cubicBezTo>
                  <a:cubicBezTo>
                    <a:pt x="2906" y="3513"/>
                    <a:pt x="3537" y="3382"/>
                    <a:pt x="3537" y="2882"/>
                  </a:cubicBezTo>
                  <a:cubicBezTo>
                    <a:pt x="3549" y="2096"/>
                    <a:pt x="3073" y="1287"/>
                    <a:pt x="2882" y="644"/>
                  </a:cubicBezTo>
                  <a:cubicBezTo>
                    <a:pt x="2692" y="1"/>
                    <a:pt x="1" y="358"/>
                    <a:pt x="1" y="358"/>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6154359" y="3460814"/>
              <a:ext cx="204758" cy="497136"/>
            </a:xfrm>
            <a:custGeom>
              <a:avLst/>
              <a:gdLst/>
              <a:ahLst/>
              <a:cxnLst/>
              <a:rect l="l" t="t" r="r" b="b"/>
              <a:pathLst>
                <a:path w="1977" h="4800" extrusionOk="0">
                  <a:moveTo>
                    <a:pt x="322" y="418"/>
                  </a:moveTo>
                  <a:cubicBezTo>
                    <a:pt x="24" y="632"/>
                    <a:pt x="0" y="1144"/>
                    <a:pt x="322" y="1668"/>
                  </a:cubicBezTo>
                  <a:cubicBezTo>
                    <a:pt x="643" y="2192"/>
                    <a:pt x="619" y="2239"/>
                    <a:pt x="417" y="2668"/>
                  </a:cubicBezTo>
                  <a:cubicBezTo>
                    <a:pt x="214" y="3108"/>
                    <a:pt x="143" y="4025"/>
                    <a:pt x="572" y="4406"/>
                  </a:cubicBezTo>
                  <a:cubicBezTo>
                    <a:pt x="988" y="4799"/>
                    <a:pt x="1596" y="4347"/>
                    <a:pt x="1786" y="3728"/>
                  </a:cubicBezTo>
                  <a:cubicBezTo>
                    <a:pt x="1977" y="3108"/>
                    <a:pt x="1905" y="1192"/>
                    <a:pt x="1381" y="596"/>
                  </a:cubicBezTo>
                  <a:cubicBezTo>
                    <a:pt x="845" y="1"/>
                    <a:pt x="322" y="418"/>
                    <a:pt x="322" y="418"/>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6070467" y="2888688"/>
              <a:ext cx="299732" cy="712872"/>
            </a:xfrm>
            <a:custGeom>
              <a:avLst/>
              <a:gdLst/>
              <a:ahLst/>
              <a:cxnLst/>
              <a:rect l="l" t="t" r="r" b="b"/>
              <a:pathLst>
                <a:path w="2894" h="6883" extrusionOk="0">
                  <a:moveTo>
                    <a:pt x="1" y="0"/>
                  </a:moveTo>
                  <a:cubicBezTo>
                    <a:pt x="310" y="3144"/>
                    <a:pt x="1108" y="4251"/>
                    <a:pt x="917" y="4680"/>
                  </a:cubicBezTo>
                  <a:cubicBezTo>
                    <a:pt x="917" y="4680"/>
                    <a:pt x="536" y="5108"/>
                    <a:pt x="774" y="5584"/>
                  </a:cubicBezTo>
                  <a:cubicBezTo>
                    <a:pt x="1001" y="6049"/>
                    <a:pt x="1370" y="6192"/>
                    <a:pt x="1536" y="6668"/>
                  </a:cubicBezTo>
                  <a:cubicBezTo>
                    <a:pt x="1560" y="6751"/>
                    <a:pt x="1632" y="6823"/>
                    <a:pt x="1727" y="6858"/>
                  </a:cubicBezTo>
                  <a:cubicBezTo>
                    <a:pt x="1798" y="6882"/>
                    <a:pt x="1882" y="6882"/>
                    <a:pt x="1977" y="6811"/>
                  </a:cubicBezTo>
                  <a:cubicBezTo>
                    <a:pt x="2179" y="6656"/>
                    <a:pt x="2894" y="4870"/>
                    <a:pt x="2132" y="4299"/>
                  </a:cubicBezTo>
                  <a:cubicBezTo>
                    <a:pt x="2132" y="4299"/>
                    <a:pt x="2798" y="2858"/>
                    <a:pt x="2858" y="572"/>
                  </a:cubicBezTo>
                  <a:cubicBezTo>
                    <a:pt x="2406" y="893"/>
                    <a:pt x="929" y="727"/>
                    <a:pt x="1"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5754782" y="2555707"/>
              <a:ext cx="319513" cy="429298"/>
            </a:xfrm>
            <a:custGeom>
              <a:avLst/>
              <a:gdLst/>
              <a:ahLst/>
              <a:cxnLst/>
              <a:rect l="l" t="t" r="r" b="b"/>
              <a:pathLst>
                <a:path w="3085" h="4145" extrusionOk="0">
                  <a:moveTo>
                    <a:pt x="3049" y="3370"/>
                  </a:moveTo>
                  <a:cubicBezTo>
                    <a:pt x="3072" y="2954"/>
                    <a:pt x="3084" y="2537"/>
                    <a:pt x="3084" y="2144"/>
                  </a:cubicBezTo>
                  <a:cubicBezTo>
                    <a:pt x="3084" y="1"/>
                    <a:pt x="1" y="3430"/>
                    <a:pt x="1" y="3430"/>
                  </a:cubicBezTo>
                  <a:cubicBezTo>
                    <a:pt x="1" y="3430"/>
                    <a:pt x="84" y="3727"/>
                    <a:pt x="203" y="4144"/>
                  </a:cubicBezTo>
                  <a:cubicBezTo>
                    <a:pt x="596" y="3882"/>
                    <a:pt x="1798" y="3180"/>
                    <a:pt x="3049" y="337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5712835" y="2589057"/>
              <a:ext cx="388595" cy="365084"/>
            </a:xfrm>
            <a:custGeom>
              <a:avLst/>
              <a:gdLst/>
              <a:ahLst/>
              <a:cxnLst/>
              <a:rect l="l" t="t" r="r" b="b"/>
              <a:pathLst>
                <a:path w="3752" h="3525" extrusionOk="0">
                  <a:moveTo>
                    <a:pt x="477" y="0"/>
                  </a:moveTo>
                  <a:cubicBezTo>
                    <a:pt x="1" y="1453"/>
                    <a:pt x="155" y="2381"/>
                    <a:pt x="251" y="2953"/>
                  </a:cubicBezTo>
                  <a:cubicBezTo>
                    <a:pt x="346" y="3524"/>
                    <a:pt x="3084" y="2751"/>
                    <a:pt x="3477" y="2477"/>
                  </a:cubicBezTo>
                  <a:cubicBezTo>
                    <a:pt x="3751" y="2286"/>
                    <a:pt x="3644" y="2131"/>
                    <a:pt x="3596" y="1858"/>
                  </a:cubicBezTo>
                  <a:cubicBezTo>
                    <a:pt x="3430" y="798"/>
                    <a:pt x="3477" y="0"/>
                    <a:pt x="3477" y="0"/>
                  </a:cubicBezTo>
                  <a:lnTo>
                    <a:pt x="477" y="0"/>
                  </a:lnTo>
                  <a:close/>
                </a:path>
              </a:pathLst>
            </a:custGeom>
            <a:solidFill>
              <a:srgbClr val="54C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5907653" y="3944284"/>
              <a:ext cx="224540" cy="561142"/>
            </a:xfrm>
            <a:custGeom>
              <a:avLst/>
              <a:gdLst/>
              <a:ahLst/>
              <a:cxnLst/>
              <a:rect l="l" t="t" r="r" b="b"/>
              <a:pathLst>
                <a:path w="2168" h="5418" extrusionOk="0">
                  <a:moveTo>
                    <a:pt x="418" y="750"/>
                  </a:moveTo>
                  <a:cubicBezTo>
                    <a:pt x="572" y="1215"/>
                    <a:pt x="668" y="2381"/>
                    <a:pt x="537" y="2870"/>
                  </a:cubicBezTo>
                  <a:cubicBezTo>
                    <a:pt x="418" y="3346"/>
                    <a:pt x="477" y="3417"/>
                    <a:pt x="287" y="3751"/>
                  </a:cubicBezTo>
                  <a:cubicBezTo>
                    <a:pt x="108" y="4072"/>
                    <a:pt x="1" y="4656"/>
                    <a:pt x="120" y="4953"/>
                  </a:cubicBezTo>
                  <a:cubicBezTo>
                    <a:pt x="251" y="5251"/>
                    <a:pt x="906" y="5418"/>
                    <a:pt x="1489" y="5310"/>
                  </a:cubicBezTo>
                  <a:cubicBezTo>
                    <a:pt x="2061" y="5203"/>
                    <a:pt x="2168" y="5001"/>
                    <a:pt x="2108" y="4739"/>
                  </a:cubicBezTo>
                  <a:cubicBezTo>
                    <a:pt x="2037" y="4477"/>
                    <a:pt x="1811" y="3822"/>
                    <a:pt x="1930" y="3596"/>
                  </a:cubicBezTo>
                  <a:cubicBezTo>
                    <a:pt x="2037" y="3393"/>
                    <a:pt x="2120" y="3370"/>
                    <a:pt x="2084" y="2953"/>
                  </a:cubicBezTo>
                  <a:cubicBezTo>
                    <a:pt x="2061" y="2560"/>
                    <a:pt x="1763" y="1965"/>
                    <a:pt x="1549" y="1810"/>
                  </a:cubicBezTo>
                  <a:cubicBezTo>
                    <a:pt x="1334" y="1655"/>
                    <a:pt x="1096" y="965"/>
                    <a:pt x="1120" y="476"/>
                  </a:cubicBezTo>
                  <a:cubicBezTo>
                    <a:pt x="1156" y="0"/>
                    <a:pt x="418" y="750"/>
                    <a:pt x="418" y="75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5775703" y="2884959"/>
              <a:ext cx="319513" cy="1169098"/>
            </a:xfrm>
            <a:custGeom>
              <a:avLst/>
              <a:gdLst/>
              <a:ahLst/>
              <a:cxnLst/>
              <a:rect l="l" t="t" r="r" b="b"/>
              <a:pathLst>
                <a:path w="3085" h="11288" extrusionOk="0">
                  <a:moveTo>
                    <a:pt x="2847" y="191"/>
                  </a:moveTo>
                  <a:cubicBezTo>
                    <a:pt x="1596" y="1"/>
                    <a:pt x="394" y="703"/>
                    <a:pt x="1" y="965"/>
                  </a:cubicBezTo>
                  <a:cubicBezTo>
                    <a:pt x="227" y="1751"/>
                    <a:pt x="608" y="3001"/>
                    <a:pt x="953" y="3692"/>
                  </a:cubicBezTo>
                  <a:cubicBezTo>
                    <a:pt x="1489" y="4751"/>
                    <a:pt x="1311" y="5263"/>
                    <a:pt x="953" y="6561"/>
                  </a:cubicBezTo>
                  <a:cubicBezTo>
                    <a:pt x="620" y="7776"/>
                    <a:pt x="858" y="8276"/>
                    <a:pt x="1692" y="10978"/>
                  </a:cubicBezTo>
                  <a:cubicBezTo>
                    <a:pt x="1692" y="10978"/>
                    <a:pt x="2168" y="11288"/>
                    <a:pt x="2346" y="10871"/>
                  </a:cubicBezTo>
                  <a:cubicBezTo>
                    <a:pt x="2513" y="10454"/>
                    <a:pt x="2739" y="8871"/>
                    <a:pt x="2906" y="7990"/>
                  </a:cubicBezTo>
                  <a:cubicBezTo>
                    <a:pt x="3085" y="7109"/>
                    <a:pt x="2573" y="6252"/>
                    <a:pt x="2513" y="5025"/>
                  </a:cubicBezTo>
                  <a:cubicBezTo>
                    <a:pt x="2477" y="4025"/>
                    <a:pt x="2739" y="2049"/>
                    <a:pt x="2847" y="19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5759753" y="1649358"/>
              <a:ext cx="579681" cy="1021200"/>
            </a:xfrm>
            <a:custGeom>
              <a:avLst/>
              <a:gdLst/>
              <a:ahLst/>
              <a:cxnLst/>
              <a:rect l="l" t="t" r="r" b="b"/>
              <a:pathLst>
                <a:path w="5597" h="9860" extrusionOk="0">
                  <a:moveTo>
                    <a:pt x="1191" y="691"/>
                  </a:moveTo>
                  <a:cubicBezTo>
                    <a:pt x="774" y="775"/>
                    <a:pt x="572" y="870"/>
                    <a:pt x="524" y="929"/>
                  </a:cubicBezTo>
                  <a:cubicBezTo>
                    <a:pt x="488" y="977"/>
                    <a:pt x="0" y="2382"/>
                    <a:pt x="203" y="2858"/>
                  </a:cubicBezTo>
                  <a:cubicBezTo>
                    <a:pt x="417" y="3334"/>
                    <a:pt x="798" y="4763"/>
                    <a:pt x="750" y="6240"/>
                  </a:cubicBezTo>
                  <a:cubicBezTo>
                    <a:pt x="703" y="7728"/>
                    <a:pt x="322" y="8228"/>
                    <a:pt x="24" y="9073"/>
                  </a:cubicBezTo>
                  <a:cubicBezTo>
                    <a:pt x="24" y="9073"/>
                    <a:pt x="679" y="9859"/>
                    <a:pt x="2286" y="9478"/>
                  </a:cubicBezTo>
                  <a:cubicBezTo>
                    <a:pt x="4620" y="8918"/>
                    <a:pt x="5596" y="9442"/>
                    <a:pt x="5441" y="8895"/>
                  </a:cubicBezTo>
                  <a:cubicBezTo>
                    <a:pt x="5120" y="7775"/>
                    <a:pt x="4346" y="5204"/>
                    <a:pt x="4572" y="3835"/>
                  </a:cubicBezTo>
                  <a:cubicBezTo>
                    <a:pt x="4798" y="2465"/>
                    <a:pt x="5072" y="2168"/>
                    <a:pt x="3870" y="13"/>
                  </a:cubicBezTo>
                  <a:cubicBezTo>
                    <a:pt x="3870" y="13"/>
                    <a:pt x="3703" y="1"/>
                    <a:pt x="3429" y="167"/>
                  </a:cubicBezTo>
                  <a:cubicBezTo>
                    <a:pt x="3143" y="334"/>
                    <a:pt x="2750" y="1144"/>
                    <a:pt x="2203" y="1013"/>
                  </a:cubicBezTo>
                  <a:cubicBezTo>
                    <a:pt x="1643" y="894"/>
                    <a:pt x="1191" y="691"/>
                    <a:pt x="1191" y="69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5814024" y="1508812"/>
              <a:ext cx="342817" cy="346649"/>
            </a:xfrm>
            <a:custGeom>
              <a:avLst/>
              <a:gdLst/>
              <a:ahLst/>
              <a:cxnLst/>
              <a:rect l="l" t="t" r="r" b="b"/>
              <a:pathLst>
                <a:path w="3310" h="3347" extrusionOk="0">
                  <a:moveTo>
                    <a:pt x="1000" y="119"/>
                  </a:moveTo>
                  <a:cubicBezTo>
                    <a:pt x="1131" y="965"/>
                    <a:pt x="1179" y="1441"/>
                    <a:pt x="1119" y="1989"/>
                  </a:cubicBezTo>
                  <a:cubicBezTo>
                    <a:pt x="1119" y="1989"/>
                    <a:pt x="691" y="2036"/>
                    <a:pt x="667" y="2048"/>
                  </a:cubicBezTo>
                  <a:cubicBezTo>
                    <a:pt x="655" y="2060"/>
                    <a:pt x="0" y="2941"/>
                    <a:pt x="1334" y="3144"/>
                  </a:cubicBezTo>
                  <a:cubicBezTo>
                    <a:pt x="2667" y="3346"/>
                    <a:pt x="3310" y="2144"/>
                    <a:pt x="2905" y="1524"/>
                  </a:cubicBezTo>
                  <a:cubicBezTo>
                    <a:pt x="2905" y="1524"/>
                    <a:pt x="2679" y="1679"/>
                    <a:pt x="2536" y="1905"/>
                  </a:cubicBezTo>
                  <a:cubicBezTo>
                    <a:pt x="2536" y="1905"/>
                    <a:pt x="2465" y="2286"/>
                    <a:pt x="2488"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5742457" y="1133885"/>
              <a:ext cx="273839" cy="335567"/>
            </a:xfrm>
            <a:custGeom>
              <a:avLst/>
              <a:gdLst/>
              <a:ahLst/>
              <a:cxnLst/>
              <a:rect l="l" t="t" r="r" b="b"/>
              <a:pathLst>
                <a:path w="2644" h="3240" extrusionOk="0">
                  <a:moveTo>
                    <a:pt x="2417" y="358"/>
                  </a:moveTo>
                  <a:cubicBezTo>
                    <a:pt x="2203" y="84"/>
                    <a:pt x="1774" y="1"/>
                    <a:pt x="1465" y="179"/>
                  </a:cubicBezTo>
                  <a:cubicBezTo>
                    <a:pt x="1155" y="358"/>
                    <a:pt x="1012" y="775"/>
                    <a:pt x="1143" y="1108"/>
                  </a:cubicBezTo>
                  <a:cubicBezTo>
                    <a:pt x="1191" y="1215"/>
                    <a:pt x="1251" y="1322"/>
                    <a:pt x="1227" y="1430"/>
                  </a:cubicBezTo>
                  <a:cubicBezTo>
                    <a:pt x="1203" y="1525"/>
                    <a:pt x="1108" y="1596"/>
                    <a:pt x="1012" y="1632"/>
                  </a:cubicBezTo>
                  <a:cubicBezTo>
                    <a:pt x="917" y="1656"/>
                    <a:pt x="810" y="1656"/>
                    <a:pt x="715" y="1680"/>
                  </a:cubicBezTo>
                  <a:cubicBezTo>
                    <a:pt x="465" y="1727"/>
                    <a:pt x="239" y="1894"/>
                    <a:pt x="131" y="2120"/>
                  </a:cubicBezTo>
                  <a:cubicBezTo>
                    <a:pt x="0" y="2442"/>
                    <a:pt x="131" y="2835"/>
                    <a:pt x="417" y="3037"/>
                  </a:cubicBezTo>
                  <a:cubicBezTo>
                    <a:pt x="691" y="3239"/>
                    <a:pt x="1084" y="3239"/>
                    <a:pt x="1393" y="3085"/>
                  </a:cubicBezTo>
                  <a:cubicBezTo>
                    <a:pt x="1703" y="2930"/>
                    <a:pt x="1917" y="2620"/>
                    <a:pt x="2013" y="2287"/>
                  </a:cubicBezTo>
                  <a:cubicBezTo>
                    <a:pt x="2060" y="2084"/>
                    <a:pt x="2072" y="1870"/>
                    <a:pt x="2155" y="1668"/>
                  </a:cubicBezTo>
                  <a:cubicBezTo>
                    <a:pt x="2227" y="1537"/>
                    <a:pt x="2322" y="1442"/>
                    <a:pt x="2417" y="1322"/>
                  </a:cubicBezTo>
                  <a:cubicBezTo>
                    <a:pt x="2632" y="1049"/>
                    <a:pt x="2644" y="632"/>
                    <a:pt x="2417" y="358"/>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5828732" y="1277020"/>
              <a:ext cx="133295" cy="209729"/>
            </a:xfrm>
            <a:custGeom>
              <a:avLst/>
              <a:gdLst/>
              <a:ahLst/>
              <a:cxnLst/>
              <a:rect l="l" t="t" r="r" b="b"/>
              <a:pathLst>
                <a:path w="1287" h="2025" extrusionOk="0">
                  <a:moveTo>
                    <a:pt x="1061" y="24"/>
                  </a:moveTo>
                  <a:cubicBezTo>
                    <a:pt x="525" y="0"/>
                    <a:pt x="1" y="750"/>
                    <a:pt x="441" y="1679"/>
                  </a:cubicBezTo>
                  <a:cubicBezTo>
                    <a:pt x="441" y="1679"/>
                    <a:pt x="977" y="2024"/>
                    <a:pt x="989" y="2024"/>
                  </a:cubicBezTo>
                  <a:cubicBezTo>
                    <a:pt x="1001" y="2012"/>
                    <a:pt x="1287" y="702"/>
                    <a:pt x="1287" y="70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5849756" y="1439730"/>
              <a:ext cx="62971" cy="92592"/>
            </a:xfrm>
            <a:custGeom>
              <a:avLst/>
              <a:gdLst/>
              <a:ahLst/>
              <a:cxnLst/>
              <a:rect l="l" t="t" r="r" b="b"/>
              <a:pathLst>
                <a:path w="608" h="894" extrusionOk="0">
                  <a:moveTo>
                    <a:pt x="512" y="346"/>
                  </a:moveTo>
                  <a:cubicBezTo>
                    <a:pt x="608" y="560"/>
                    <a:pt x="608" y="786"/>
                    <a:pt x="488" y="834"/>
                  </a:cubicBezTo>
                  <a:cubicBezTo>
                    <a:pt x="381" y="894"/>
                    <a:pt x="215" y="763"/>
                    <a:pt x="107" y="536"/>
                  </a:cubicBezTo>
                  <a:cubicBezTo>
                    <a:pt x="0" y="322"/>
                    <a:pt x="12" y="108"/>
                    <a:pt x="119" y="60"/>
                  </a:cubicBezTo>
                  <a:cubicBezTo>
                    <a:pt x="227" y="1"/>
                    <a:pt x="405" y="132"/>
                    <a:pt x="512" y="34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6064252" y="1427405"/>
              <a:ext cx="54374" cy="92592"/>
            </a:xfrm>
            <a:custGeom>
              <a:avLst/>
              <a:gdLst/>
              <a:ahLst/>
              <a:cxnLst/>
              <a:rect l="l" t="t" r="r" b="b"/>
              <a:pathLst>
                <a:path w="525" h="894" extrusionOk="0">
                  <a:moveTo>
                    <a:pt x="477" y="489"/>
                  </a:moveTo>
                  <a:cubicBezTo>
                    <a:pt x="430" y="727"/>
                    <a:pt x="299" y="894"/>
                    <a:pt x="180" y="870"/>
                  </a:cubicBezTo>
                  <a:cubicBezTo>
                    <a:pt x="61" y="846"/>
                    <a:pt x="1" y="644"/>
                    <a:pt x="49" y="405"/>
                  </a:cubicBezTo>
                  <a:cubicBezTo>
                    <a:pt x="96" y="167"/>
                    <a:pt x="227" y="1"/>
                    <a:pt x="346" y="24"/>
                  </a:cubicBezTo>
                  <a:cubicBezTo>
                    <a:pt x="465" y="48"/>
                    <a:pt x="525" y="263"/>
                    <a:pt x="477" y="48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a:off x="5866949" y="1254752"/>
              <a:ext cx="238107" cy="341677"/>
            </a:xfrm>
            <a:custGeom>
              <a:avLst/>
              <a:gdLst/>
              <a:ahLst/>
              <a:cxnLst/>
              <a:rect l="l" t="t" r="r" b="b"/>
              <a:pathLst>
                <a:path w="2299" h="3299" extrusionOk="0">
                  <a:moveTo>
                    <a:pt x="596" y="596"/>
                  </a:moveTo>
                  <a:cubicBezTo>
                    <a:pt x="263" y="846"/>
                    <a:pt x="1" y="1358"/>
                    <a:pt x="275" y="2263"/>
                  </a:cubicBezTo>
                  <a:cubicBezTo>
                    <a:pt x="549" y="3180"/>
                    <a:pt x="1049" y="3299"/>
                    <a:pt x="1311" y="3287"/>
                  </a:cubicBezTo>
                  <a:cubicBezTo>
                    <a:pt x="1585" y="3275"/>
                    <a:pt x="2299" y="2870"/>
                    <a:pt x="2144" y="1668"/>
                  </a:cubicBezTo>
                  <a:cubicBezTo>
                    <a:pt x="1930" y="1"/>
                    <a:pt x="596" y="596"/>
                    <a:pt x="596" y="59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5901542" y="1219020"/>
              <a:ext cx="241732" cy="249189"/>
            </a:xfrm>
            <a:custGeom>
              <a:avLst/>
              <a:gdLst/>
              <a:ahLst/>
              <a:cxnLst/>
              <a:rect l="l" t="t" r="r" b="b"/>
              <a:pathLst>
                <a:path w="2334" h="2406" extrusionOk="0">
                  <a:moveTo>
                    <a:pt x="250" y="774"/>
                  </a:moveTo>
                  <a:cubicBezTo>
                    <a:pt x="0" y="1274"/>
                    <a:pt x="1215" y="2405"/>
                    <a:pt x="2179" y="2013"/>
                  </a:cubicBezTo>
                  <a:cubicBezTo>
                    <a:pt x="2179" y="2013"/>
                    <a:pt x="2334" y="1846"/>
                    <a:pt x="2227" y="1572"/>
                  </a:cubicBezTo>
                  <a:cubicBezTo>
                    <a:pt x="2132" y="1286"/>
                    <a:pt x="2108" y="1084"/>
                    <a:pt x="1893" y="774"/>
                  </a:cubicBezTo>
                  <a:cubicBezTo>
                    <a:pt x="1560" y="286"/>
                    <a:pt x="619" y="0"/>
                    <a:pt x="250" y="77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41"/>
          <p:cNvGrpSpPr/>
          <p:nvPr/>
        </p:nvGrpSpPr>
        <p:grpSpPr>
          <a:xfrm>
            <a:off x="6964550" y="921354"/>
            <a:ext cx="923380" cy="2719876"/>
            <a:chOff x="6964550" y="921354"/>
            <a:chExt cx="923380" cy="2719876"/>
          </a:xfrm>
        </p:grpSpPr>
        <p:sp>
          <p:nvSpPr>
            <p:cNvPr id="525" name="Google Shape;525;p41"/>
            <p:cNvSpPr/>
            <p:nvPr/>
          </p:nvSpPr>
          <p:spPr>
            <a:xfrm>
              <a:off x="7623011" y="1565520"/>
              <a:ext cx="264919" cy="316608"/>
            </a:xfrm>
            <a:custGeom>
              <a:avLst/>
              <a:gdLst/>
              <a:ahLst/>
              <a:cxnLst/>
              <a:rect l="l" t="t" r="r" b="b"/>
              <a:pathLst>
                <a:path w="3966" h="4740" extrusionOk="0">
                  <a:moveTo>
                    <a:pt x="2156" y="1"/>
                  </a:moveTo>
                  <a:cubicBezTo>
                    <a:pt x="2656" y="1144"/>
                    <a:pt x="3966" y="3108"/>
                    <a:pt x="2811" y="3930"/>
                  </a:cubicBezTo>
                  <a:cubicBezTo>
                    <a:pt x="1656" y="4739"/>
                    <a:pt x="1" y="298"/>
                    <a:pt x="1" y="29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7580062" y="1349240"/>
              <a:ext cx="186966" cy="291093"/>
            </a:xfrm>
            <a:custGeom>
              <a:avLst/>
              <a:gdLst/>
              <a:ahLst/>
              <a:cxnLst/>
              <a:rect l="l" t="t" r="r" b="b"/>
              <a:pathLst>
                <a:path w="2799" h="4358" extrusionOk="0">
                  <a:moveTo>
                    <a:pt x="1346" y="0"/>
                  </a:moveTo>
                  <a:cubicBezTo>
                    <a:pt x="1954" y="1298"/>
                    <a:pt x="2799" y="3239"/>
                    <a:pt x="2799" y="3239"/>
                  </a:cubicBezTo>
                  <a:cubicBezTo>
                    <a:pt x="2799" y="3239"/>
                    <a:pt x="1537" y="3417"/>
                    <a:pt x="977" y="4358"/>
                  </a:cubicBezTo>
                  <a:cubicBezTo>
                    <a:pt x="977" y="4358"/>
                    <a:pt x="1" y="3215"/>
                    <a:pt x="72" y="1846"/>
                  </a:cubicBezTo>
                  <a:cubicBezTo>
                    <a:pt x="156" y="476"/>
                    <a:pt x="1346" y="0"/>
                    <a:pt x="1346"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7019388" y="1370681"/>
              <a:ext cx="156774" cy="344462"/>
            </a:xfrm>
            <a:custGeom>
              <a:avLst/>
              <a:gdLst/>
              <a:ahLst/>
              <a:cxnLst/>
              <a:rect l="l" t="t" r="r" b="b"/>
              <a:pathLst>
                <a:path w="2347" h="5157" extrusionOk="0">
                  <a:moveTo>
                    <a:pt x="1239" y="1"/>
                  </a:moveTo>
                  <a:cubicBezTo>
                    <a:pt x="406" y="798"/>
                    <a:pt x="1" y="1620"/>
                    <a:pt x="311" y="3954"/>
                  </a:cubicBezTo>
                  <a:cubicBezTo>
                    <a:pt x="311" y="3954"/>
                    <a:pt x="680" y="5156"/>
                    <a:pt x="1954" y="4406"/>
                  </a:cubicBezTo>
                  <a:cubicBezTo>
                    <a:pt x="1954" y="4406"/>
                    <a:pt x="2085" y="4180"/>
                    <a:pt x="2216" y="3454"/>
                  </a:cubicBezTo>
                  <a:cubicBezTo>
                    <a:pt x="2347" y="2727"/>
                    <a:pt x="1239" y="1"/>
                    <a:pt x="1239" y="1"/>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7296987" y="2856258"/>
              <a:ext cx="163119" cy="350006"/>
            </a:xfrm>
            <a:custGeom>
              <a:avLst/>
              <a:gdLst/>
              <a:ahLst/>
              <a:cxnLst/>
              <a:rect l="l" t="t" r="r" b="b"/>
              <a:pathLst>
                <a:path w="2442" h="5240" extrusionOk="0">
                  <a:moveTo>
                    <a:pt x="1215" y="882"/>
                  </a:moveTo>
                  <a:cubicBezTo>
                    <a:pt x="1703" y="2108"/>
                    <a:pt x="2441" y="4382"/>
                    <a:pt x="1453" y="4846"/>
                  </a:cubicBezTo>
                  <a:cubicBezTo>
                    <a:pt x="1453" y="4846"/>
                    <a:pt x="750" y="5239"/>
                    <a:pt x="393" y="3799"/>
                  </a:cubicBezTo>
                  <a:cubicBezTo>
                    <a:pt x="24" y="2358"/>
                    <a:pt x="0" y="989"/>
                    <a:pt x="393" y="501"/>
                  </a:cubicBezTo>
                  <a:cubicBezTo>
                    <a:pt x="774" y="1"/>
                    <a:pt x="1215" y="882"/>
                    <a:pt x="1215" y="88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7303332" y="2133341"/>
              <a:ext cx="366718" cy="807284"/>
            </a:xfrm>
            <a:custGeom>
              <a:avLst/>
              <a:gdLst/>
              <a:ahLst/>
              <a:cxnLst/>
              <a:rect l="l" t="t" r="r" b="b"/>
              <a:pathLst>
                <a:path w="5490" h="12086" extrusionOk="0">
                  <a:moveTo>
                    <a:pt x="5489" y="263"/>
                  </a:moveTo>
                  <a:cubicBezTo>
                    <a:pt x="5204" y="7776"/>
                    <a:pt x="3168" y="8157"/>
                    <a:pt x="2798" y="9252"/>
                  </a:cubicBezTo>
                  <a:cubicBezTo>
                    <a:pt x="2441" y="10335"/>
                    <a:pt x="1953" y="10645"/>
                    <a:pt x="1024" y="12050"/>
                  </a:cubicBezTo>
                  <a:cubicBezTo>
                    <a:pt x="1024" y="12050"/>
                    <a:pt x="262" y="12086"/>
                    <a:pt x="120" y="11002"/>
                  </a:cubicBezTo>
                  <a:cubicBezTo>
                    <a:pt x="1" y="10062"/>
                    <a:pt x="1358" y="4335"/>
                    <a:pt x="1608" y="2168"/>
                  </a:cubicBezTo>
                  <a:cubicBezTo>
                    <a:pt x="1846" y="1"/>
                    <a:pt x="5489" y="263"/>
                    <a:pt x="5489" y="26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7410671" y="2002156"/>
              <a:ext cx="293575" cy="549589"/>
            </a:xfrm>
            <a:custGeom>
              <a:avLst/>
              <a:gdLst/>
              <a:ahLst/>
              <a:cxnLst/>
              <a:rect l="l" t="t" r="r" b="b"/>
              <a:pathLst>
                <a:path w="4395" h="8228" extrusionOk="0">
                  <a:moveTo>
                    <a:pt x="477" y="7394"/>
                  </a:moveTo>
                  <a:cubicBezTo>
                    <a:pt x="846" y="8227"/>
                    <a:pt x="2573" y="7442"/>
                    <a:pt x="3739" y="6513"/>
                  </a:cubicBezTo>
                  <a:cubicBezTo>
                    <a:pt x="3739" y="6513"/>
                    <a:pt x="4394" y="4453"/>
                    <a:pt x="3882" y="2227"/>
                  </a:cubicBezTo>
                  <a:cubicBezTo>
                    <a:pt x="3370" y="0"/>
                    <a:pt x="1" y="2429"/>
                    <a:pt x="1" y="242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7024999" y="2313085"/>
              <a:ext cx="386557" cy="164716"/>
            </a:xfrm>
            <a:custGeom>
              <a:avLst/>
              <a:gdLst/>
              <a:ahLst/>
              <a:cxnLst/>
              <a:rect l="l" t="t" r="r" b="b"/>
              <a:pathLst>
                <a:path w="5787" h="2466" extrusionOk="0">
                  <a:moveTo>
                    <a:pt x="322" y="1179"/>
                  </a:moveTo>
                  <a:cubicBezTo>
                    <a:pt x="500" y="1596"/>
                    <a:pt x="2501" y="2465"/>
                    <a:pt x="3858" y="2287"/>
                  </a:cubicBezTo>
                  <a:cubicBezTo>
                    <a:pt x="5787" y="2025"/>
                    <a:pt x="0" y="1"/>
                    <a:pt x="322" y="117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7269935" y="3384336"/>
              <a:ext cx="211614" cy="256894"/>
            </a:xfrm>
            <a:custGeom>
              <a:avLst/>
              <a:gdLst/>
              <a:ahLst/>
              <a:cxnLst/>
              <a:rect l="l" t="t" r="r" b="b"/>
              <a:pathLst>
                <a:path w="3168" h="3846" extrusionOk="0">
                  <a:moveTo>
                    <a:pt x="405" y="357"/>
                  </a:moveTo>
                  <a:cubicBezTo>
                    <a:pt x="143" y="393"/>
                    <a:pt x="108" y="1489"/>
                    <a:pt x="131" y="1798"/>
                  </a:cubicBezTo>
                  <a:cubicBezTo>
                    <a:pt x="191" y="2370"/>
                    <a:pt x="24" y="2429"/>
                    <a:pt x="12" y="3048"/>
                  </a:cubicBezTo>
                  <a:cubicBezTo>
                    <a:pt x="0" y="3489"/>
                    <a:pt x="286" y="3846"/>
                    <a:pt x="727" y="3846"/>
                  </a:cubicBezTo>
                  <a:lnTo>
                    <a:pt x="2370" y="3846"/>
                  </a:lnTo>
                  <a:cubicBezTo>
                    <a:pt x="2703" y="3846"/>
                    <a:pt x="3084" y="3644"/>
                    <a:pt x="3132" y="3322"/>
                  </a:cubicBezTo>
                  <a:cubicBezTo>
                    <a:pt x="3168" y="3001"/>
                    <a:pt x="3037" y="2608"/>
                    <a:pt x="2775" y="2441"/>
                  </a:cubicBezTo>
                  <a:cubicBezTo>
                    <a:pt x="2513" y="2274"/>
                    <a:pt x="2334" y="2108"/>
                    <a:pt x="2334" y="2108"/>
                  </a:cubicBezTo>
                  <a:cubicBezTo>
                    <a:pt x="2334" y="2108"/>
                    <a:pt x="1953" y="750"/>
                    <a:pt x="1560" y="369"/>
                  </a:cubicBezTo>
                  <a:cubicBezTo>
                    <a:pt x="1167" y="0"/>
                    <a:pt x="405" y="357"/>
                    <a:pt x="405" y="357"/>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7099742" y="2057796"/>
              <a:ext cx="378608" cy="1371903"/>
            </a:xfrm>
            <a:custGeom>
              <a:avLst/>
              <a:gdLst/>
              <a:ahLst/>
              <a:cxnLst/>
              <a:rect l="l" t="t" r="r" b="b"/>
              <a:pathLst>
                <a:path w="5668" h="20539" extrusionOk="0">
                  <a:moveTo>
                    <a:pt x="393" y="1144"/>
                  </a:moveTo>
                  <a:cubicBezTo>
                    <a:pt x="1" y="4442"/>
                    <a:pt x="655" y="7728"/>
                    <a:pt x="1953" y="10085"/>
                  </a:cubicBezTo>
                  <a:cubicBezTo>
                    <a:pt x="3025" y="12038"/>
                    <a:pt x="1727" y="12264"/>
                    <a:pt x="1501" y="14336"/>
                  </a:cubicBezTo>
                  <a:cubicBezTo>
                    <a:pt x="1298" y="16157"/>
                    <a:pt x="2941" y="18170"/>
                    <a:pt x="3025" y="19801"/>
                  </a:cubicBezTo>
                  <a:cubicBezTo>
                    <a:pt x="3037" y="20075"/>
                    <a:pt x="2894" y="20277"/>
                    <a:pt x="2906" y="20408"/>
                  </a:cubicBezTo>
                  <a:cubicBezTo>
                    <a:pt x="2929" y="20539"/>
                    <a:pt x="3168" y="20396"/>
                    <a:pt x="3370" y="20265"/>
                  </a:cubicBezTo>
                  <a:cubicBezTo>
                    <a:pt x="3775" y="19991"/>
                    <a:pt x="4108" y="20229"/>
                    <a:pt x="4108" y="20229"/>
                  </a:cubicBezTo>
                  <a:cubicBezTo>
                    <a:pt x="4108" y="20229"/>
                    <a:pt x="3430" y="19491"/>
                    <a:pt x="3763" y="18479"/>
                  </a:cubicBezTo>
                  <a:cubicBezTo>
                    <a:pt x="4096" y="17455"/>
                    <a:pt x="5108" y="15931"/>
                    <a:pt x="4168" y="12955"/>
                  </a:cubicBezTo>
                  <a:cubicBezTo>
                    <a:pt x="3227" y="9966"/>
                    <a:pt x="4680" y="10990"/>
                    <a:pt x="5168" y="6192"/>
                  </a:cubicBezTo>
                  <a:cubicBezTo>
                    <a:pt x="5668" y="1394"/>
                    <a:pt x="524" y="1"/>
                    <a:pt x="393" y="11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7038492" y="2068951"/>
              <a:ext cx="420023" cy="410388"/>
            </a:xfrm>
            <a:custGeom>
              <a:avLst/>
              <a:gdLst/>
              <a:ahLst/>
              <a:cxnLst/>
              <a:rect l="l" t="t" r="r" b="b"/>
              <a:pathLst>
                <a:path w="6288" h="6144" extrusionOk="0">
                  <a:moveTo>
                    <a:pt x="5990" y="1786"/>
                  </a:moveTo>
                  <a:cubicBezTo>
                    <a:pt x="6287" y="4560"/>
                    <a:pt x="6085" y="6025"/>
                    <a:pt x="6085" y="6025"/>
                  </a:cubicBezTo>
                  <a:cubicBezTo>
                    <a:pt x="6085" y="6025"/>
                    <a:pt x="6287" y="5632"/>
                    <a:pt x="3656" y="5942"/>
                  </a:cubicBezTo>
                  <a:cubicBezTo>
                    <a:pt x="1918" y="6144"/>
                    <a:pt x="1715" y="5215"/>
                    <a:pt x="513" y="4656"/>
                  </a:cubicBezTo>
                  <a:cubicBezTo>
                    <a:pt x="298" y="4549"/>
                    <a:pt x="60" y="4632"/>
                    <a:pt x="120" y="4834"/>
                  </a:cubicBezTo>
                  <a:cubicBezTo>
                    <a:pt x="120" y="4834"/>
                    <a:pt x="1" y="4596"/>
                    <a:pt x="453" y="4191"/>
                  </a:cubicBezTo>
                  <a:cubicBezTo>
                    <a:pt x="1203" y="3525"/>
                    <a:pt x="1001" y="1953"/>
                    <a:pt x="1310" y="977"/>
                  </a:cubicBezTo>
                  <a:cubicBezTo>
                    <a:pt x="1620" y="0"/>
                    <a:pt x="5990" y="1786"/>
                    <a:pt x="5990" y="178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7095000" y="1229143"/>
              <a:ext cx="575060" cy="987030"/>
            </a:xfrm>
            <a:custGeom>
              <a:avLst/>
              <a:gdLst/>
              <a:ahLst/>
              <a:cxnLst/>
              <a:rect l="l" t="t" r="r" b="b"/>
              <a:pathLst>
                <a:path w="8609" h="14777" extrusionOk="0">
                  <a:moveTo>
                    <a:pt x="2369" y="643"/>
                  </a:moveTo>
                  <a:cubicBezTo>
                    <a:pt x="869" y="1560"/>
                    <a:pt x="214" y="1965"/>
                    <a:pt x="107" y="2120"/>
                  </a:cubicBezTo>
                  <a:cubicBezTo>
                    <a:pt x="0" y="2274"/>
                    <a:pt x="60" y="3346"/>
                    <a:pt x="107" y="4287"/>
                  </a:cubicBezTo>
                  <a:cubicBezTo>
                    <a:pt x="155" y="5227"/>
                    <a:pt x="1036" y="6120"/>
                    <a:pt x="1215" y="7323"/>
                  </a:cubicBezTo>
                  <a:cubicBezTo>
                    <a:pt x="1381" y="8525"/>
                    <a:pt x="1524" y="10335"/>
                    <a:pt x="1215" y="11228"/>
                  </a:cubicBezTo>
                  <a:cubicBezTo>
                    <a:pt x="893" y="12121"/>
                    <a:pt x="464" y="13550"/>
                    <a:pt x="464" y="13550"/>
                  </a:cubicBezTo>
                  <a:cubicBezTo>
                    <a:pt x="464" y="13550"/>
                    <a:pt x="822" y="13288"/>
                    <a:pt x="3250" y="14026"/>
                  </a:cubicBezTo>
                  <a:cubicBezTo>
                    <a:pt x="5667" y="14776"/>
                    <a:pt x="7692" y="14062"/>
                    <a:pt x="8608" y="13800"/>
                  </a:cubicBezTo>
                  <a:cubicBezTo>
                    <a:pt x="8608" y="13800"/>
                    <a:pt x="8323" y="12157"/>
                    <a:pt x="7763" y="10490"/>
                  </a:cubicBezTo>
                  <a:cubicBezTo>
                    <a:pt x="7203" y="8823"/>
                    <a:pt x="7692" y="5942"/>
                    <a:pt x="7763" y="4584"/>
                  </a:cubicBezTo>
                  <a:cubicBezTo>
                    <a:pt x="7763" y="4584"/>
                    <a:pt x="7787" y="2775"/>
                    <a:pt x="8608" y="1798"/>
                  </a:cubicBezTo>
                  <a:cubicBezTo>
                    <a:pt x="8608" y="1798"/>
                    <a:pt x="8192" y="846"/>
                    <a:pt x="5108"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7207883" y="1089943"/>
              <a:ext cx="249823" cy="260968"/>
            </a:xfrm>
            <a:custGeom>
              <a:avLst/>
              <a:gdLst/>
              <a:ahLst/>
              <a:cxnLst/>
              <a:rect l="l" t="t" r="r" b="b"/>
              <a:pathLst>
                <a:path w="3740" h="3907" extrusionOk="0">
                  <a:moveTo>
                    <a:pt x="977" y="906"/>
                  </a:moveTo>
                  <a:cubicBezTo>
                    <a:pt x="1120" y="1513"/>
                    <a:pt x="1084" y="2430"/>
                    <a:pt x="1084" y="2430"/>
                  </a:cubicBezTo>
                  <a:lnTo>
                    <a:pt x="679" y="2727"/>
                  </a:lnTo>
                  <a:cubicBezTo>
                    <a:pt x="679" y="2727"/>
                    <a:pt x="1" y="3847"/>
                    <a:pt x="1465" y="3882"/>
                  </a:cubicBezTo>
                  <a:cubicBezTo>
                    <a:pt x="2918" y="3906"/>
                    <a:pt x="3716" y="3049"/>
                    <a:pt x="3727" y="2573"/>
                  </a:cubicBezTo>
                  <a:cubicBezTo>
                    <a:pt x="3739" y="2096"/>
                    <a:pt x="3156" y="1977"/>
                    <a:pt x="3156" y="1977"/>
                  </a:cubicBezTo>
                  <a:cubicBezTo>
                    <a:pt x="3156" y="1977"/>
                    <a:pt x="3227" y="775"/>
                    <a:pt x="3049" y="382"/>
                  </a:cubicBezTo>
                  <a:cubicBezTo>
                    <a:pt x="2870" y="1"/>
                    <a:pt x="977" y="906"/>
                    <a:pt x="977" y="90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7222244" y="921354"/>
              <a:ext cx="202062" cy="165518"/>
            </a:xfrm>
            <a:custGeom>
              <a:avLst/>
              <a:gdLst/>
              <a:ahLst/>
              <a:cxnLst/>
              <a:rect l="l" t="t" r="r" b="b"/>
              <a:pathLst>
                <a:path w="3025" h="2478" extrusionOk="0">
                  <a:moveTo>
                    <a:pt x="2810" y="1501"/>
                  </a:moveTo>
                  <a:cubicBezTo>
                    <a:pt x="2893" y="1513"/>
                    <a:pt x="2965" y="1465"/>
                    <a:pt x="3000" y="1394"/>
                  </a:cubicBezTo>
                  <a:cubicBezTo>
                    <a:pt x="3024" y="1310"/>
                    <a:pt x="3000" y="1227"/>
                    <a:pt x="2941" y="1179"/>
                  </a:cubicBezTo>
                  <a:cubicBezTo>
                    <a:pt x="2893" y="1144"/>
                    <a:pt x="2822" y="1120"/>
                    <a:pt x="2822" y="1060"/>
                  </a:cubicBezTo>
                  <a:cubicBezTo>
                    <a:pt x="2810" y="977"/>
                    <a:pt x="2929" y="929"/>
                    <a:pt x="2905" y="858"/>
                  </a:cubicBezTo>
                  <a:cubicBezTo>
                    <a:pt x="2893" y="810"/>
                    <a:pt x="2846" y="798"/>
                    <a:pt x="2798" y="798"/>
                  </a:cubicBezTo>
                  <a:cubicBezTo>
                    <a:pt x="2762" y="798"/>
                    <a:pt x="2715" y="822"/>
                    <a:pt x="2679" y="822"/>
                  </a:cubicBezTo>
                  <a:cubicBezTo>
                    <a:pt x="2631" y="822"/>
                    <a:pt x="2584" y="786"/>
                    <a:pt x="2584" y="751"/>
                  </a:cubicBezTo>
                  <a:cubicBezTo>
                    <a:pt x="2584" y="703"/>
                    <a:pt x="2643" y="667"/>
                    <a:pt x="2643" y="620"/>
                  </a:cubicBezTo>
                  <a:cubicBezTo>
                    <a:pt x="2643" y="560"/>
                    <a:pt x="2572" y="548"/>
                    <a:pt x="2512" y="560"/>
                  </a:cubicBezTo>
                  <a:cubicBezTo>
                    <a:pt x="2465" y="572"/>
                    <a:pt x="2405" y="596"/>
                    <a:pt x="2358" y="572"/>
                  </a:cubicBezTo>
                  <a:cubicBezTo>
                    <a:pt x="2286" y="548"/>
                    <a:pt x="2286" y="441"/>
                    <a:pt x="2322" y="358"/>
                  </a:cubicBezTo>
                  <a:cubicBezTo>
                    <a:pt x="2346" y="286"/>
                    <a:pt x="2405" y="203"/>
                    <a:pt x="2381" y="132"/>
                  </a:cubicBezTo>
                  <a:cubicBezTo>
                    <a:pt x="2358" y="48"/>
                    <a:pt x="2286" y="13"/>
                    <a:pt x="2203" y="1"/>
                  </a:cubicBezTo>
                  <a:cubicBezTo>
                    <a:pt x="2119" y="1"/>
                    <a:pt x="2048" y="36"/>
                    <a:pt x="1977" y="72"/>
                  </a:cubicBezTo>
                  <a:cubicBezTo>
                    <a:pt x="1786" y="167"/>
                    <a:pt x="1607" y="298"/>
                    <a:pt x="1441" y="453"/>
                  </a:cubicBezTo>
                  <a:cubicBezTo>
                    <a:pt x="1393" y="489"/>
                    <a:pt x="1357" y="525"/>
                    <a:pt x="1298" y="548"/>
                  </a:cubicBezTo>
                  <a:cubicBezTo>
                    <a:pt x="1238" y="572"/>
                    <a:pt x="1167" y="560"/>
                    <a:pt x="1143" y="513"/>
                  </a:cubicBezTo>
                  <a:cubicBezTo>
                    <a:pt x="1107" y="477"/>
                    <a:pt x="1107" y="417"/>
                    <a:pt x="1095" y="382"/>
                  </a:cubicBezTo>
                  <a:cubicBezTo>
                    <a:pt x="1048" y="298"/>
                    <a:pt x="941" y="275"/>
                    <a:pt x="857" y="310"/>
                  </a:cubicBezTo>
                  <a:cubicBezTo>
                    <a:pt x="703" y="358"/>
                    <a:pt x="595" y="525"/>
                    <a:pt x="631" y="679"/>
                  </a:cubicBezTo>
                  <a:cubicBezTo>
                    <a:pt x="643" y="751"/>
                    <a:pt x="679" y="810"/>
                    <a:pt x="691" y="870"/>
                  </a:cubicBezTo>
                  <a:cubicBezTo>
                    <a:pt x="714" y="941"/>
                    <a:pt x="714" y="1013"/>
                    <a:pt x="667" y="1060"/>
                  </a:cubicBezTo>
                  <a:cubicBezTo>
                    <a:pt x="595" y="1144"/>
                    <a:pt x="476" y="1108"/>
                    <a:pt x="381" y="1072"/>
                  </a:cubicBezTo>
                  <a:cubicBezTo>
                    <a:pt x="286" y="1025"/>
                    <a:pt x="167" y="977"/>
                    <a:pt x="83" y="1037"/>
                  </a:cubicBezTo>
                  <a:cubicBezTo>
                    <a:pt x="0" y="1096"/>
                    <a:pt x="0" y="1239"/>
                    <a:pt x="60" y="1322"/>
                  </a:cubicBezTo>
                  <a:cubicBezTo>
                    <a:pt x="119" y="1406"/>
                    <a:pt x="202" y="1465"/>
                    <a:pt x="286" y="1537"/>
                  </a:cubicBezTo>
                  <a:cubicBezTo>
                    <a:pt x="357" y="1608"/>
                    <a:pt x="345" y="2215"/>
                    <a:pt x="333" y="2477"/>
                  </a:cubicBezTo>
                  <a:cubicBezTo>
                    <a:pt x="881" y="2096"/>
                    <a:pt x="1596" y="1382"/>
                    <a:pt x="2227" y="1382"/>
                  </a:cubicBezTo>
                  <a:cubicBezTo>
                    <a:pt x="2429" y="1382"/>
                    <a:pt x="2619" y="1489"/>
                    <a:pt x="2810" y="150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7227787" y="1078054"/>
              <a:ext cx="48562" cy="74810"/>
            </a:xfrm>
            <a:custGeom>
              <a:avLst/>
              <a:gdLst/>
              <a:ahLst/>
              <a:cxnLst/>
              <a:rect l="l" t="t" r="r" b="b"/>
              <a:pathLst>
                <a:path w="727" h="1120" extrusionOk="0">
                  <a:moveTo>
                    <a:pt x="631" y="465"/>
                  </a:moveTo>
                  <a:cubicBezTo>
                    <a:pt x="727" y="750"/>
                    <a:pt x="679" y="1012"/>
                    <a:pt x="536" y="1060"/>
                  </a:cubicBezTo>
                  <a:cubicBezTo>
                    <a:pt x="393" y="1119"/>
                    <a:pt x="203" y="929"/>
                    <a:pt x="96" y="655"/>
                  </a:cubicBezTo>
                  <a:cubicBezTo>
                    <a:pt x="0" y="369"/>
                    <a:pt x="48" y="107"/>
                    <a:pt x="191" y="60"/>
                  </a:cubicBezTo>
                  <a:cubicBezTo>
                    <a:pt x="334" y="0"/>
                    <a:pt x="524" y="191"/>
                    <a:pt x="631" y="46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7401119" y="1071641"/>
              <a:ext cx="47827" cy="74076"/>
            </a:xfrm>
            <a:custGeom>
              <a:avLst/>
              <a:gdLst/>
              <a:ahLst/>
              <a:cxnLst/>
              <a:rect l="l" t="t" r="r" b="b"/>
              <a:pathLst>
                <a:path w="716" h="1109" extrusionOk="0">
                  <a:moveTo>
                    <a:pt x="632" y="644"/>
                  </a:moveTo>
                  <a:cubicBezTo>
                    <a:pt x="537" y="930"/>
                    <a:pt x="334" y="1108"/>
                    <a:pt x="191" y="1061"/>
                  </a:cubicBezTo>
                  <a:cubicBezTo>
                    <a:pt x="49" y="1013"/>
                    <a:pt x="1" y="751"/>
                    <a:pt x="96" y="465"/>
                  </a:cubicBezTo>
                  <a:cubicBezTo>
                    <a:pt x="191" y="191"/>
                    <a:pt x="382" y="1"/>
                    <a:pt x="537" y="49"/>
                  </a:cubicBezTo>
                  <a:cubicBezTo>
                    <a:pt x="680" y="96"/>
                    <a:pt x="715" y="370"/>
                    <a:pt x="632" y="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7253236" y="1000906"/>
              <a:ext cx="174208" cy="199650"/>
            </a:xfrm>
            <a:custGeom>
              <a:avLst/>
              <a:gdLst/>
              <a:ahLst/>
              <a:cxnLst/>
              <a:rect l="l" t="t" r="r" b="b"/>
              <a:pathLst>
                <a:path w="2608" h="2989" extrusionOk="0">
                  <a:moveTo>
                    <a:pt x="2548" y="1060"/>
                  </a:moveTo>
                  <a:cubicBezTo>
                    <a:pt x="2608" y="2048"/>
                    <a:pt x="2417" y="2810"/>
                    <a:pt x="1393" y="2894"/>
                  </a:cubicBezTo>
                  <a:cubicBezTo>
                    <a:pt x="346" y="2989"/>
                    <a:pt x="60" y="2096"/>
                    <a:pt x="0" y="1298"/>
                  </a:cubicBezTo>
                  <a:cubicBezTo>
                    <a:pt x="0" y="1298"/>
                    <a:pt x="36" y="1072"/>
                    <a:pt x="393" y="798"/>
                  </a:cubicBezTo>
                  <a:cubicBezTo>
                    <a:pt x="762" y="524"/>
                    <a:pt x="1572" y="0"/>
                    <a:pt x="2048" y="310"/>
                  </a:cubicBezTo>
                  <a:cubicBezTo>
                    <a:pt x="2525" y="619"/>
                    <a:pt x="2548" y="1060"/>
                    <a:pt x="2548" y="106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7246089" y="1041450"/>
              <a:ext cx="189304" cy="65259"/>
            </a:xfrm>
            <a:custGeom>
              <a:avLst/>
              <a:gdLst/>
              <a:ahLst/>
              <a:cxnLst/>
              <a:rect l="l" t="t" r="r" b="b"/>
              <a:pathLst>
                <a:path w="2834" h="977" extrusionOk="0">
                  <a:moveTo>
                    <a:pt x="2632" y="12"/>
                  </a:moveTo>
                  <a:cubicBezTo>
                    <a:pt x="2417" y="12"/>
                    <a:pt x="869" y="12"/>
                    <a:pt x="619" y="84"/>
                  </a:cubicBezTo>
                  <a:cubicBezTo>
                    <a:pt x="405" y="143"/>
                    <a:pt x="72" y="524"/>
                    <a:pt x="0" y="608"/>
                  </a:cubicBezTo>
                  <a:cubicBezTo>
                    <a:pt x="48" y="608"/>
                    <a:pt x="96" y="632"/>
                    <a:pt x="131" y="679"/>
                  </a:cubicBezTo>
                  <a:cubicBezTo>
                    <a:pt x="203" y="620"/>
                    <a:pt x="393" y="417"/>
                    <a:pt x="429" y="417"/>
                  </a:cubicBezTo>
                  <a:cubicBezTo>
                    <a:pt x="488" y="405"/>
                    <a:pt x="453" y="977"/>
                    <a:pt x="929" y="977"/>
                  </a:cubicBezTo>
                  <a:cubicBezTo>
                    <a:pt x="1441" y="977"/>
                    <a:pt x="1369" y="489"/>
                    <a:pt x="1548" y="489"/>
                  </a:cubicBezTo>
                  <a:cubicBezTo>
                    <a:pt x="1762" y="489"/>
                    <a:pt x="1667" y="977"/>
                    <a:pt x="2251" y="941"/>
                  </a:cubicBezTo>
                  <a:cubicBezTo>
                    <a:pt x="2834" y="905"/>
                    <a:pt x="2739" y="1"/>
                    <a:pt x="2632" y="12"/>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7242883" y="980200"/>
              <a:ext cx="192510" cy="101061"/>
            </a:xfrm>
            <a:custGeom>
              <a:avLst/>
              <a:gdLst/>
              <a:ahLst/>
              <a:cxnLst/>
              <a:rect l="l" t="t" r="r" b="b"/>
              <a:pathLst>
                <a:path w="2882" h="1513" extrusionOk="0">
                  <a:moveTo>
                    <a:pt x="2787" y="918"/>
                  </a:moveTo>
                  <a:lnTo>
                    <a:pt x="2691" y="810"/>
                  </a:lnTo>
                  <a:cubicBezTo>
                    <a:pt x="2691" y="810"/>
                    <a:pt x="2668" y="584"/>
                    <a:pt x="2596" y="477"/>
                  </a:cubicBezTo>
                  <a:cubicBezTo>
                    <a:pt x="2525" y="370"/>
                    <a:pt x="2144" y="1"/>
                    <a:pt x="1477" y="13"/>
                  </a:cubicBezTo>
                  <a:cubicBezTo>
                    <a:pt x="798" y="13"/>
                    <a:pt x="1" y="584"/>
                    <a:pt x="13" y="965"/>
                  </a:cubicBezTo>
                  <a:cubicBezTo>
                    <a:pt x="13" y="1310"/>
                    <a:pt x="13" y="1453"/>
                    <a:pt x="36" y="1513"/>
                  </a:cubicBezTo>
                  <a:cubicBezTo>
                    <a:pt x="36" y="1513"/>
                    <a:pt x="36" y="1513"/>
                    <a:pt x="36" y="1513"/>
                  </a:cubicBezTo>
                  <a:cubicBezTo>
                    <a:pt x="36" y="1465"/>
                    <a:pt x="36" y="1263"/>
                    <a:pt x="370" y="1096"/>
                  </a:cubicBezTo>
                  <a:cubicBezTo>
                    <a:pt x="346" y="1370"/>
                    <a:pt x="715" y="1191"/>
                    <a:pt x="941" y="1037"/>
                  </a:cubicBezTo>
                  <a:cubicBezTo>
                    <a:pt x="1167" y="894"/>
                    <a:pt x="1525" y="667"/>
                    <a:pt x="1953" y="751"/>
                  </a:cubicBezTo>
                  <a:cubicBezTo>
                    <a:pt x="2358" y="822"/>
                    <a:pt x="2763" y="1191"/>
                    <a:pt x="2811" y="1120"/>
                  </a:cubicBezTo>
                  <a:cubicBezTo>
                    <a:pt x="2811" y="1132"/>
                    <a:pt x="2882" y="1025"/>
                    <a:pt x="2787" y="918"/>
                  </a:cubicBezTo>
                  <a:close/>
                </a:path>
              </a:pathLst>
            </a:custGeom>
            <a:solidFill>
              <a:srgbClr val="CA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6964550" y="1634720"/>
              <a:ext cx="190907" cy="265711"/>
            </a:xfrm>
            <a:custGeom>
              <a:avLst/>
              <a:gdLst/>
              <a:ahLst/>
              <a:cxnLst/>
              <a:rect l="l" t="t" r="r" b="b"/>
              <a:pathLst>
                <a:path w="2858" h="3978" extrusionOk="0">
                  <a:moveTo>
                    <a:pt x="1132" y="1"/>
                  </a:moveTo>
                  <a:cubicBezTo>
                    <a:pt x="1036" y="977"/>
                    <a:pt x="1012" y="905"/>
                    <a:pt x="751" y="1453"/>
                  </a:cubicBezTo>
                  <a:cubicBezTo>
                    <a:pt x="489" y="1989"/>
                    <a:pt x="0" y="2334"/>
                    <a:pt x="834" y="3977"/>
                  </a:cubicBezTo>
                  <a:cubicBezTo>
                    <a:pt x="834" y="3977"/>
                    <a:pt x="1477" y="3882"/>
                    <a:pt x="1524" y="3703"/>
                  </a:cubicBezTo>
                  <a:cubicBezTo>
                    <a:pt x="1572" y="3525"/>
                    <a:pt x="1524" y="3370"/>
                    <a:pt x="1858" y="2822"/>
                  </a:cubicBezTo>
                  <a:cubicBezTo>
                    <a:pt x="2203" y="2263"/>
                    <a:pt x="2334" y="1941"/>
                    <a:pt x="2298" y="1691"/>
                  </a:cubicBezTo>
                  <a:cubicBezTo>
                    <a:pt x="2275" y="1453"/>
                    <a:pt x="2858" y="251"/>
                    <a:pt x="2858" y="25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7012241" y="1863758"/>
              <a:ext cx="156774" cy="161510"/>
            </a:xfrm>
            <a:custGeom>
              <a:avLst/>
              <a:gdLst/>
              <a:ahLst/>
              <a:cxnLst/>
              <a:rect l="l" t="t" r="r" b="b"/>
              <a:pathLst>
                <a:path w="2347" h="2418" extrusionOk="0">
                  <a:moveTo>
                    <a:pt x="120" y="548"/>
                  </a:moveTo>
                  <a:cubicBezTo>
                    <a:pt x="501" y="84"/>
                    <a:pt x="799" y="1"/>
                    <a:pt x="1013" y="12"/>
                  </a:cubicBezTo>
                  <a:cubicBezTo>
                    <a:pt x="1227" y="24"/>
                    <a:pt x="1656" y="251"/>
                    <a:pt x="1692" y="405"/>
                  </a:cubicBezTo>
                  <a:cubicBezTo>
                    <a:pt x="1727" y="560"/>
                    <a:pt x="1692" y="608"/>
                    <a:pt x="1811" y="774"/>
                  </a:cubicBezTo>
                  <a:cubicBezTo>
                    <a:pt x="1953" y="953"/>
                    <a:pt x="1858" y="1132"/>
                    <a:pt x="1727" y="1191"/>
                  </a:cubicBezTo>
                  <a:cubicBezTo>
                    <a:pt x="1608" y="1263"/>
                    <a:pt x="1430" y="1322"/>
                    <a:pt x="1441" y="1048"/>
                  </a:cubicBezTo>
                  <a:cubicBezTo>
                    <a:pt x="1441" y="774"/>
                    <a:pt x="1168" y="691"/>
                    <a:pt x="1168" y="691"/>
                  </a:cubicBezTo>
                  <a:cubicBezTo>
                    <a:pt x="1168" y="691"/>
                    <a:pt x="1168" y="977"/>
                    <a:pt x="1215" y="1084"/>
                  </a:cubicBezTo>
                  <a:cubicBezTo>
                    <a:pt x="1263" y="1179"/>
                    <a:pt x="1537" y="1441"/>
                    <a:pt x="1596" y="1465"/>
                  </a:cubicBezTo>
                  <a:cubicBezTo>
                    <a:pt x="1644" y="1477"/>
                    <a:pt x="1751" y="1441"/>
                    <a:pt x="1751" y="1441"/>
                  </a:cubicBezTo>
                  <a:cubicBezTo>
                    <a:pt x="1751" y="1441"/>
                    <a:pt x="1989" y="1167"/>
                    <a:pt x="2132" y="1179"/>
                  </a:cubicBezTo>
                  <a:cubicBezTo>
                    <a:pt x="2275" y="1203"/>
                    <a:pt x="2346" y="1275"/>
                    <a:pt x="2299" y="1370"/>
                  </a:cubicBezTo>
                  <a:cubicBezTo>
                    <a:pt x="2251" y="1465"/>
                    <a:pt x="2073" y="1810"/>
                    <a:pt x="1906" y="1846"/>
                  </a:cubicBezTo>
                  <a:cubicBezTo>
                    <a:pt x="1751" y="1870"/>
                    <a:pt x="1751" y="2132"/>
                    <a:pt x="1537" y="2215"/>
                  </a:cubicBezTo>
                  <a:cubicBezTo>
                    <a:pt x="1322" y="2298"/>
                    <a:pt x="918" y="2418"/>
                    <a:pt x="751" y="2298"/>
                  </a:cubicBezTo>
                  <a:cubicBezTo>
                    <a:pt x="584" y="2179"/>
                    <a:pt x="120" y="1763"/>
                    <a:pt x="72" y="1620"/>
                  </a:cubicBezTo>
                  <a:cubicBezTo>
                    <a:pt x="25" y="1465"/>
                    <a:pt x="1" y="691"/>
                    <a:pt x="120" y="54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7584871" y="1585425"/>
              <a:ext cx="246616" cy="266445"/>
            </a:xfrm>
            <a:custGeom>
              <a:avLst/>
              <a:gdLst/>
              <a:ahLst/>
              <a:cxnLst/>
              <a:rect l="l" t="t" r="r" b="b"/>
              <a:pathLst>
                <a:path w="3692" h="3989" extrusionOk="0">
                  <a:moveTo>
                    <a:pt x="107" y="0"/>
                  </a:moveTo>
                  <a:cubicBezTo>
                    <a:pt x="715" y="572"/>
                    <a:pt x="1203" y="834"/>
                    <a:pt x="2263" y="1191"/>
                  </a:cubicBezTo>
                  <a:cubicBezTo>
                    <a:pt x="3334" y="1560"/>
                    <a:pt x="3691" y="2346"/>
                    <a:pt x="3620" y="3167"/>
                  </a:cubicBezTo>
                  <a:cubicBezTo>
                    <a:pt x="3548" y="3989"/>
                    <a:pt x="2620" y="3703"/>
                    <a:pt x="2286" y="3489"/>
                  </a:cubicBezTo>
                  <a:cubicBezTo>
                    <a:pt x="1096" y="2727"/>
                    <a:pt x="1024" y="1739"/>
                    <a:pt x="0" y="103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7427370" y="1506674"/>
              <a:ext cx="174275" cy="159907"/>
            </a:xfrm>
            <a:custGeom>
              <a:avLst/>
              <a:gdLst/>
              <a:ahLst/>
              <a:cxnLst/>
              <a:rect l="l" t="t" r="r" b="b"/>
              <a:pathLst>
                <a:path w="2609" h="2394" extrusionOk="0">
                  <a:moveTo>
                    <a:pt x="2358" y="2215"/>
                  </a:moveTo>
                  <a:cubicBezTo>
                    <a:pt x="2215" y="2394"/>
                    <a:pt x="1799" y="2299"/>
                    <a:pt x="1489" y="2287"/>
                  </a:cubicBezTo>
                  <a:cubicBezTo>
                    <a:pt x="1180" y="2263"/>
                    <a:pt x="1037" y="2120"/>
                    <a:pt x="1001" y="2120"/>
                  </a:cubicBezTo>
                  <a:cubicBezTo>
                    <a:pt x="977" y="2120"/>
                    <a:pt x="501" y="2394"/>
                    <a:pt x="251" y="2287"/>
                  </a:cubicBezTo>
                  <a:cubicBezTo>
                    <a:pt x="1" y="2180"/>
                    <a:pt x="84" y="1632"/>
                    <a:pt x="156" y="1358"/>
                  </a:cubicBezTo>
                  <a:cubicBezTo>
                    <a:pt x="239" y="1072"/>
                    <a:pt x="37" y="834"/>
                    <a:pt x="168" y="620"/>
                  </a:cubicBezTo>
                  <a:cubicBezTo>
                    <a:pt x="299" y="394"/>
                    <a:pt x="477" y="215"/>
                    <a:pt x="703" y="108"/>
                  </a:cubicBezTo>
                  <a:cubicBezTo>
                    <a:pt x="930" y="1"/>
                    <a:pt x="1168" y="191"/>
                    <a:pt x="1525" y="108"/>
                  </a:cubicBezTo>
                  <a:cubicBezTo>
                    <a:pt x="1870" y="24"/>
                    <a:pt x="2323" y="834"/>
                    <a:pt x="2465" y="1179"/>
                  </a:cubicBezTo>
                  <a:cubicBezTo>
                    <a:pt x="2608" y="1513"/>
                    <a:pt x="2358" y="2215"/>
                    <a:pt x="2358" y="221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41"/>
          <p:cNvSpPr/>
          <p:nvPr/>
        </p:nvSpPr>
        <p:spPr>
          <a:xfrm rot="2906884">
            <a:off x="2483638" y="3812257"/>
            <a:ext cx="502632" cy="519560"/>
          </a:xfrm>
          <a:custGeom>
            <a:avLst/>
            <a:gdLst/>
            <a:ahLst/>
            <a:cxnLst/>
            <a:rect l="l" t="t" r="r" b="b"/>
            <a:pathLst>
              <a:path w="7352" h="7600" extrusionOk="0">
                <a:moveTo>
                  <a:pt x="3288" y="0"/>
                </a:moveTo>
                <a:lnTo>
                  <a:pt x="2885" y="977"/>
                </a:lnTo>
                <a:cubicBezTo>
                  <a:pt x="2828" y="1091"/>
                  <a:pt x="2719" y="1165"/>
                  <a:pt x="2594" y="1165"/>
                </a:cubicBezTo>
                <a:cubicBezTo>
                  <a:pt x="2583" y="1165"/>
                  <a:pt x="2571" y="1165"/>
                  <a:pt x="2559" y="1163"/>
                </a:cubicBezTo>
                <a:lnTo>
                  <a:pt x="2078" y="1086"/>
                </a:lnTo>
                <a:lnTo>
                  <a:pt x="2559" y="2854"/>
                </a:lnTo>
                <a:cubicBezTo>
                  <a:pt x="2582" y="2966"/>
                  <a:pt x="2498" y="3046"/>
                  <a:pt x="2409" y="3046"/>
                </a:cubicBezTo>
                <a:cubicBezTo>
                  <a:pt x="2375" y="3046"/>
                  <a:pt x="2341" y="3035"/>
                  <a:pt x="2311" y="3009"/>
                </a:cubicBezTo>
                <a:lnTo>
                  <a:pt x="1489" y="2233"/>
                </a:lnTo>
                <a:lnTo>
                  <a:pt x="1458" y="2575"/>
                </a:lnTo>
                <a:cubicBezTo>
                  <a:pt x="1429" y="2749"/>
                  <a:pt x="1277" y="2855"/>
                  <a:pt x="1118" y="2855"/>
                </a:cubicBezTo>
                <a:cubicBezTo>
                  <a:pt x="1107" y="2855"/>
                  <a:pt x="1097" y="2855"/>
                  <a:pt x="1086" y="2854"/>
                </a:cubicBezTo>
                <a:lnTo>
                  <a:pt x="295" y="2699"/>
                </a:lnTo>
                <a:lnTo>
                  <a:pt x="527" y="3707"/>
                </a:lnTo>
                <a:cubicBezTo>
                  <a:pt x="558" y="3846"/>
                  <a:pt x="496" y="3955"/>
                  <a:pt x="388" y="4033"/>
                </a:cubicBezTo>
                <a:lnTo>
                  <a:pt x="0" y="4281"/>
                </a:lnTo>
                <a:lnTo>
                  <a:pt x="1923" y="5134"/>
                </a:lnTo>
                <a:cubicBezTo>
                  <a:pt x="2109" y="5242"/>
                  <a:pt x="2233" y="5444"/>
                  <a:pt x="2171" y="5661"/>
                </a:cubicBezTo>
                <a:lnTo>
                  <a:pt x="2047" y="6095"/>
                </a:lnTo>
                <a:lnTo>
                  <a:pt x="3583" y="5801"/>
                </a:lnTo>
                <a:cubicBezTo>
                  <a:pt x="3592" y="5799"/>
                  <a:pt x="3602" y="5798"/>
                  <a:pt x="3612" y="5798"/>
                </a:cubicBezTo>
                <a:cubicBezTo>
                  <a:pt x="3682" y="5798"/>
                  <a:pt x="3753" y="5845"/>
                  <a:pt x="3753" y="5940"/>
                </a:cubicBezTo>
                <a:lnTo>
                  <a:pt x="3877" y="7600"/>
                </a:lnTo>
                <a:lnTo>
                  <a:pt x="4188" y="7569"/>
                </a:lnTo>
                <a:lnTo>
                  <a:pt x="3970" y="5909"/>
                </a:lnTo>
                <a:cubicBezTo>
                  <a:pt x="3955" y="5832"/>
                  <a:pt x="4033" y="5754"/>
                  <a:pt x="4110" y="5754"/>
                </a:cubicBezTo>
                <a:lnTo>
                  <a:pt x="5677" y="5739"/>
                </a:lnTo>
                <a:lnTo>
                  <a:pt x="5490" y="5335"/>
                </a:lnTo>
                <a:cubicBezTo>
                  <a:pt x="5382" y="5118"/>
                  <a:pt x="5444" y="4886"/>
                  <a:pt x="5646" y="4777"/>
                </a:cubicBezTo>
                <a:lnTo>
                  <a:pt x="7352" y="3552"/>
                </a:lnTo>
                <a:lnTo>
                  <a:pt x="6902" y="3381"/>
                </a:lnTo>
                <a:cubicBezTo>
                  <a:pt x="6778" y="3335"/>
                  <a:pt x="6700" y="3195"/>
                  <a:pt x="6700" y="3086"/>
                </a:cubicBezTo>
                <a:lnTo>
                  <a:pt x="6747" y="2063"/>
                </a:lnTo>
                <a:lnTo>
                  <a:pt x="6002" y="2342"/>
                </a:lnTo>
                <a:cubicBezTo>
                  <a:pt x="5966" y="2356"/>
                  <a:pt x="5929" y="2363"/>
                  <a:pt x="5892" y="2363"/>
                </a:cubicBezTo>
                <a:cubicBezTo>
                  <a:pt x="5768" y="2363"/>
                  <a:pt x="5647" y="2287"/>
                  <a:pt x="5599" y="2156"/>
                </a:cubicBezTo>
                <a:lnTo>
                  <a:pt x="5490" y="1830"/>
                </a:lnTo>
                <a:lnTo>
                  <a:pt x="4839" y="2730"/>
                </a:lnTo>
                <a:cubicBezTo>
                  <a:pt x="4805" y="2781"/>
                  <a:pt x="4759" y="2803"/>
                  <a:pt x="4715" y="2803"/>
                </a:cubicBezTo>
                <a:cubicBezTo>
                  <a:pt x="4637" y="2803"/>
                  <a:pt x="4566" y="2735"/>
                  <a:pt x="4575" y="2637"/>
                </a:cubicBezTo>
                <a:lnTo>
                  <a:pt x="4715" y="822"/>
                </a:lnTo>
                <a:lnTo>
                  <a:pt x="4715" y="822"/>
                </a:lnTo>
                <a:lnTo>
                  <a:pt x="4250" y="993"/>
                </a:lnTo>
                <a:cubicBezTo>
                  <a:pt x="4212" y="1009"/>
                  <a:pt x="4174" y="1017"/>
                  <a:pt x="4136" y="1017"/>
                </a:cubicBezTo>
                <a:cubicBezTo>
                  <a:pt x="4033" y="1017"/>
                  <a:pt x="3934" y="959"/>
                  <a:pt x="3877" y="869"/>
                </a:cubicBezTo>
                <a:lnTo>
                  <a:pt x="3288" y="0"/>
                </a:lnTo>
                <a:close/>
              </a:path>
            </a:pathLst>
          </a:custGeom>
          <a:solidFill>
            <a:srgbClr val="CBE7EA">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Title 1">
            <a:extLst>
              <a:ext uri="{FF2B5EF4-FFF2-40B4-BE49-F238E27FC236}">
                <a16:creationId xmlns:a16="http://schemas.microsoft.com/office/drawing/2014/main" id="{58DB1074-24D0-49A9-9F1E-F05AAA881F1C}"/>
              </a:ext>
            </a:extLst>
          </p:cNvPr>
          <p:cNvSpPr txBox="1">
            <a:spLocks/>
          </p:cNvSpPr>
          <p:nvPr/>
        </p:nvSpPr>
        <p:spPr>
          <a:xfrm>
            <a:off x="-2435399" y="1899220"/>
            <a:ext cx="10058400" cy="9110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Montserrat Black"/>
              <a:buNone/>
              <a:defRPr sz="36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IN" dirty="0"/>
              <a:t>COMPONENTS </a:t>
            </a:r>
          </a:p>
          <a:p>
            <a:pPr algn="ctr"/>
            <a:r>
              <a:rPr lang="en-IN" dirty="0"/>
              <a:t>OF HEALTH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2"/>
          <p:cNvSpPr/>
          <p:nvPr/>
        </p:nvSpPr>
        <p:spPr>
          <a:xfrm>
            <a:off x="100708" y="1111619"/>
            <a:ext cx="2809254" cy="2920262"/>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txBox="1">
            <a:spLocks noGrp="1"/>
          </p:cNvSpPr>
          <p:nvPr>
            <p:ph type="title"/>
          </p:nvPr>
        </p:nvSpPr>
        <p:spPr>
          <a:xfrm>
            <a:off x="-965918" y="338382"/>
            <a:ext cx="11393586" cy="370800"/>
          </a:xfrm>
          <a:prstGeom prst="rect">
            <a:avLst/>
          </a:prstGeom>
        </p:spPr>
        <p:txBody>
          <a:bodyPr spcFirstLastPara="1" wrap="square" lIns="91425" tIns="91425" rIns="91425" bIns="91425" anchor="ctr" anchorCtr="0">
            <a:noAutofit/>
          </a:bodyPr>
          <a:lstStyle/>
          <a:p>
            <a:pPr algn="ctr"/>
            <a:r>
              <a:rPr lang="en-IN" dirty="0"/>
              <a:t>COMPONENTS </a:t>
            </a:r>
            <a:br>
              <a:rPr lang="en-IN" dirty="0"/>
            </a:br>
            <a:r>
              <a:rPr lang="en-IN" dirty="0"/>
              <a:t>OF HEALTH</a:t>
            </a:r>
          </a:p>
        </p:txBody>
      </p:sp>
      <p:grpSp>
        <p:nvGrpSpPr>
          <p:cNvPr id="559" name="Google Shape;559;p42"/>
          <p:cNvGrpSpPr/>
          <p:nvPr/>
        </p:nvGrpSpPr>
        <p:grpSpPr>
          <a:xfrm>
            <a:off x="5906323" y="3858188"/>
            <a:ext cx="838803" cy="744789"/>
            <a:chOff x="11113323" y="-140512"/>
            <a:chExt cx="838803" cy="744789"/>
          </a:xfrm>
        </p:grpSpPr>
        <p:sp>
          <p:nvSpPr>
            <p:cNvPr id="560" name="Google Shape;560;p42"/>
            <p:cNvSpPr/>
            <p:nvPr/>
          </p:nvSpPr>
          <p:spPr>
            <a:xfrm rot="7423176">
              <a:off x="11318200" y="-70477"/>
              <a:ext cx="491837" cy="60471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rot="7423176">
              <a:off x="11146267" y="191351"/>
              <a:ext cx="139241" cy="153689"/>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42"/>
          <p:cNvGrpSpPr/>
          <p:nvPr/>
        </p:nvGrpSpPr>
        <p:grpSpPr>
          <a:xfrm>
            <a:off x="3656646" y="4289877"/>
            <a:ext cx="868344" cy="684996"/>
            <a:chOff x="14333846" y="2230877"/>
            <a:chExt cx="868344" cy="684996"/>
          </a:xfrm>
        </p:grpSpPr>
        <p:sp>
          <p:nvSpPr>
            <p:cNvPr id="563" name="Google Shape;563;p42"/>
            <p:cNvSpPr/>
            <p:nvPr/>
          </p:nvSpPr>
          <p:spPr>
            <a:xfrm rot="14260992">
              <a:off x="14653921" y="2174437"/>
              <a:ext cx="491830" cy="604709"/>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42"/>
            <p:cNvSpPr/>
            <p:nvPr/>
          </p:nvSpPr>
          <p:spPr>
            <a:xfrm rot="14260992">
              <a:off x="14341069" y="2769411"/>
              <a:ext cx="139239" cy="15368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B29AA896-0B72-4B89-9919-DD1046B9A7AC}"/>
              </a:ext>
            </a:extLst>
          </p:cNvPr>
          <p:cNvSpPr txBox="1"/>
          <p:nvPr/>
        </p:nvSpPr>
        <p:spPr>
          <a:xfrm>
            <a:off x="633520" y="1982557"/>
            <a:ext cx="1897295" cy="830997"/>
          </a:xfrm>
          <a:prstGeom prst="rect">
            <a:avLst/>
          </a:prstGeom>
          <a:noFill/>
        </p:spPr>
        <p:txBody>
          <a:bodyPr wrap="square">
            <a:spAutoFit/>
          </a:bodyPr>
          <a:lstStyle/>
          <a:p>
            <a:r>
              <a:rPr lang="en-US" sz="2400" b="1" dirty="0">
                <a:solidFill>
                  <a:schemeClr val="dk1"/>
                </a:solidFill>
                <a:latin typeface="Work Sans"/>
                <a:sym typeface="Work Sans"/>
              </a:rPr>
              <a:t>PHYSICAL</a:t>
            </a:r>
          </a:p>
          <a:p>
            <a:r>
              <a:rPr lang="en-US" sz="2000" b="1" dirty="0"/>
              <a:t> </a:t>
            </a:r>
            <a:r>
              <a:rPr lang="en-US" sz="2400" b="1" dirty="0">
                <a:solidFill>
                  <a:schemeClr val="dk1"/>
                </a:solidFill>
                <a:latin typeface="Work Sans"/>
              </a:rPr>
              <a:t>HEALTH</a:t>
            </a:r>
          </a:p>
        </p:txBody>
      </p:sp>
      <p:sp>
        <p:nvSpPr>
          <p:cNvPr id="29" name="Google Shape;552;p42">
            <a:extLst>
              <a:ext uri="{FF2B5EF4-FFF2-40B4-BE49-F238E27FC236}">
                <a16:creationId xmlns:a16="http://schemas.microsoft.com/office/drawing/2014/main" id="{4B78BC76-9E29-4066-8F1F-A91E30C8EA9A}"/>
              </a:ext>
            </a:extLst>
          </p:cNvPr>
          <p:cNvSpPr/>
          <p:nvPr/>
        </p:nvSpPr>
        <p:spPr>
          <a:xfrm>
            <a:off x="3225436" y="1091995"/>
            <a:ext cx="2680886" cy="2920262"/>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TextBox 29">
            <a:extLst>
              <a:ext uri="{FF2B5EF4-FFF2-40B4-BE49-F238E27FC236}">
                <a16:creationId xmlns:a16="http://schemas.microsoft.com/office/drawing/2014/main" id="{8A1F6A2C-3CB2-40F0-A1BB-156B0C7AB8CF}"/>
              </a:ext>
            </a:extLst>
          </p:cNvPr>
          <p:cNvSpPr txBox="1"/>
          <p:nvPr/>
        </p:nvSpPr>
        <p:spPr>
          <a:xfrm>
            <a:off x="3733488" y="1876556"/>
            <a:ext cx="1994774" cy="830997"/>
          </a:xfrm>
          <a:prstGeom prst="rect">
            <a:avLst/>
          </a:prstGeom>
          <a:noFill/>
        </p:spPr>
        <p:txBody>
          <a:bodyPr wrap="square">
            <a:spAutoFit/>
          </a:bodyPr>
          <a:lstStyle>
            <a:defPPr marR="0" lvl="0" algn="l" rtl="0">
              <a:lnSpc>
                <a:spcPct val="100000"/>
              </a:lnSpc>
              <a:spcBef>
                <a:spcPts val="0"/>
              </a:spcBef>
              <a:spcAft>
                <a:spcPts val="0"/>
              </a:spcAft>
            </a:defPPr>
            <a:lvl1pPr>
              <a:defRPr sz="2400" b="1">
                <a:solidFill>
                  <a:schemeClr val="dk1"/>
                </a:solidFill>
                <a:latin typeface="Work Sans"/>
              </a:defRPr>
            </a:lvl1pPr>
          </a:lstStyle>
          <a:p>
            <a:r>
              <a:rPr lang="en-US" dirty="0">
                <a:sym typeface="Work Sans"/>
              </a:rPr>
              <a:t>MENTAL</a:t>
            </a:r>
          </a:p>
          <a:p>
            <a:r>
              <a:rPr lang="en-US" dirty="0"/>
              <a:t> HEALTH</a:t>
            </a:r>
          </a:p>
        </p:txBody>
      </p:sp>
      <p:sp>
        <p:nvSpPr>
          <p:cNvPr id="32" name="Google Shape;552;p42">
            <a:extLst>
              <a:ext uri="{FF2B5EF4-FFF2-40B4-BE49-F238E27FC236}">
                <a16:creationId xmlns:a16="http://schemas.microsoft.com/office/drawing/2014/main" id="{8395A543-AE01-4936-94DD-FAAABD5135CA}"/>
              </a:ext>
            </a:extLst>
          </p:cNvPr>
          <p:cNvSpPr/>
          <p:nvPr/>
        </p:nvSpPr>
        <p:spPr>
          <a:xfrm>
            <a:off x="6221796" y="1111619"/>
            <a:ext cx="2680886" cy="2920262"/>
          </a:xfrm>
          <a:custGeom>
            <a:avLst/>
            <a:gdLst/>
            <a:ahLst/>
            <a:cxnLst/>
            <a:rect l="l" t="t" r="r" b="b"/>
            <a:pathLst>
              <a:path w="34136" h="16967" extrusionOk="0">
                <a:moveTo>
                  <a:pt x="25348" y="1262"/>
                </a:moveTo>
                <a:cubicBezTo>
                  <a:pt x="27372" y="1608"/>
                  <a:pt x="29492" y="2036"/>
                  <a:pt x="31099" y="3322"/>
                </a:cubicBezTo>
                <a:cubicBezTo>
                  <a:pt x="33397" y="5144"/>
                  <a:pt x="34135" y="8823"/>
                  <a:pt x="32445" y="11252"/>
                </a:cubicBezTo>
                <a:cubicBezTo>
                  <a:pt x="30801" y="13633"/>
                  <a:pt x="27611" y="14300"/>
                  <a:pt x="24717" y="14597"/>
                </a:cubicBezTo>
                <a:cubicBezTo>
                  <a:pt x="19431" y="15145"/>
                  <a:pt x="4822" y="16967"/>
                  <a:pt x="2357" y="10394"/>
                </a:cubicBezTo>
                <a:cubicBezTo>
                  <a:pt x="0" y="4132"/>
                  <a:pt x="5810" y="1346"/>
                  <a:pt x="10835" y="667"/>
                </a:cubicBezTo>
                <a:cubicBezTo>
                  <a:pt x="15681" y="0"/>
                  <a:pt x="20562" y="465"/>
                  <a:pt x="25348" y="12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TextBox 32">
            <a:extLst>
              <a:ext uri="{FF2B5EF4-FFF2-40B4-BE49-F238E27FC236}">
                <a16:creationId xmlns:a16="http://schemas.microsoft.com/office/drawing/2014/main" id="{8AB099CC-4BB4-41CF-B787-1FCEB5D50520}"/>
              </a:ext>
            </a:extLst>
          </p:cNvPr>
          <p:cNvSpPr txBox="1"/>
          <p:nvPr/>
        </p:nvSpPr>
        <p:spPr>
          <a:xfrm>
            <a:off x="6745127" y="1691889"/>
            <a:ext cx="2193344" cy="1200329"/>
          </a:xfrm>
          <a:prstGeom prst="rect">
            <a:avLst/>
          </a:prstGeom>
          <a:noFill/>
        </p:spPr>
        <p:txBody>
          <a:bodyPr wrap="square">
            <a:spAutoFit/>
          </a:bodyPr>
          <a:lstStyle>
            <a:defPPr marR="0" lvl="0" algn="l" rtl="0">
              <a:lnSpc>
                <a:spcPct val="100000"/>
              </a:lnSpc>
              <a:spcBef>
                <a:spcPts val="0"/>
              </a:spcBef>
              <a:spcAft>
                <a:spcPts val="0"/>
              </a:spcAft>
            </a:defPPr>
            <a:lvl1pPr>
              <a:defRPr sz="2400" b="1">
                <a:solidFill>
                  <a:schemeClr val="dk1"/>
                </a:solidFill>
                <a:latin typeface="Work Sans"/>
              </a:defRPr>
            </a:lvl1pPr>
          </a:lstStyle>
          <a:p>
            <a:r>
              <a:rPr lang="en-US" sz="2400" b="1" dirty="0"/>
              <a:t>EMOTIONAL/SOCIAL HEALTH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grpSp>
        <p:nvGrpSpPr>
          <p:cNvPr id="575" name="Google Shape;575;p43"/>
          <p:cNvGrpSpPr/>
          <p:nvPr/>
        </p:nvGrpSpPr>
        <p:grpSpPr>
          <a:xfrm>
            <a:off x="3718950" y="488731"/>
            <a:ext cx="644788" cy="606796"/>
            <a:chOff x="8848458" y="-3126921"/>
            <a:chExt cx="644788" cy="606796"/>
          </a:xfrm>
        </p:grpSpPr>
        <p:sp>
          <p:nvSpPr>
            <p:cNvPr id="576" name="Google Shape;576;p43"/>
            <p:cNvSpPr/>
            <p:nvPr/>
          </p:nvSpPr>
          <p:spPr>
            <a:xfrm rot="-5950188">
              <a:off x="8936069" y="-3086577"/>
              <a:ext cx="469566" cy="577336"/>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rot="-5950188">
              <a:off x="9324377" y="-3122975"/>
              <a:ext cx="132936" cy="146729"/>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 name="Google Shape;578;p43"/>
          <p:cNvSpPr/>
          <p:nvPr/>
        </p:nvSpPr>
        <p:spPr>
          <a:xfrm rot="3186978">
            <a:off x="4995019" y="3962723"/>
            <a:ext cx="668757" cy="902271"/>
          </a:xfrm>
          <a:custGeom>
            <a:avLst/>
            <a:gdLst/>
            <a:ahLst/>
            <a:cxnLst/>
            <a:rect l="l" t="t" r="r" b="b"/>
            <a:pathLst>
              <a:path w="4740" h="6395" extrusionOk="0">
                <a:moveTo>
                  <a:pt x="2608" y="1989"/>
                </a:moveTo>
                <a:cubicBezTo>
                  <a:pt x="2394" y="2406"/>
                  <a:pt x="1906" y="2561"/>
                  <a:pt x="1489" y="2775"/>
                </a:cubicBezTo>
                <a:cubicBezTo>
                  <a:pt x="596" y="3275"/>
                  <a:pt x="1" y="4418"/>
                  <a:pt x="429" y="5335"/>
                </a:cubicBezTo>
                <a:cubicBezTo>
                  <a:pt x="727" y="5990"/>
                  <a:pt x="1489" y="6394"/>
                  <a:pt x="2215" y="6323"/>
                </a:cubicBezTo>
                <a:cubicBezTo>
                  <a:pt x="2942" y="6251"/>
                  <a:pt x="3584" y="5739"/>
                  <a:pt x="3894" y="5085"/>
                </a:cubicBezTo>
                <a:cubicBezTo>
                  <a:pt x="4204" y="4430"/>
                  <a:pt x="4204" y="3656"/>
                  <a:pt x="3954" y="2977"/>
                </a:cubicBezTo>
                <a:cubicBezTo>
                  <a:pt x="3787" y="2513"/>
                  <a:pt x="3525" y="1965"/>
                  <a:pt x="3846" y="1584"/>
                </a:cubicBezTo>
                <a:cubicBezTo>
                  <a:pt x="3954" y="1465"/>
                  <a:pt x="4120" y="1394"/>
                  <a:pt x="4239" y="1275"/>
                </a:cubicBezTo>
                <a:cubicBezTo>
                  <a:pt x="4739" y="727"/>
                  <a:pt x="3989" y="1"/>
                  <a:pt x="3406" y="191"/>
                </a:cubicBezTo>
                <a:cubicBezTo>
                  <a:pt x="2572" y="441"/>
                  <a:pt x="2906" y="1441"/>
                  <a:pt x="2608" y="19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43"/>
          <p:cNvGrpSpPr/>
          <p:nvPr/>
        </p:nvGrpSpPr>
        <p:grpSpPr>
          <a:xfrm>
            <a:off x="5007002" y="214425"/>
            <a:ext cx="644790" cy="954107"/>
            <a:chOff x="2025699" y="1776475"/>
            <a:chExt cx="2260545" cy="2800953"/>
          </a:xfrm>
        </p:grpSpPr>
        <p:sp>
          <p:nvSpPr>
            <p:cNvPr id="580" name="Google Shape;580;p43"/>
            <p:cNvSpPr/>
            <p:nvPr/>
          </p:nvSpPr>
          <p:spPr>
            <a:xfrm>
              <a:off x="2025699" y="3949816"/>
              <a:ext cx="225108" cy="420937"/>
            </a:xfrm>
            <a:custGeom>
              <a:avLst/>
              <a:gdLst/>
              <a:ahLst/>
              <a:cxnLst/>
              <a:rect l="l" t="t" r="r" b="b"/>
              <a:pathLst>
                <a:path w="2490" h="4656" extrusionOk="0">
                  <a:moveTo>
                    <a:pt x="2275" y="667"/>
                  </a:moveTo>
                  <a:cubicBezTo>
                    <a:pt x="2239" y="322"/>
                    <a:pt x="1489" y="500"/>
                    <a:pt x="1061" y="250"/>
                  </a:cubicBezTo>
                  <a:cubicBezTo>
                    <a:pt x="620" y="0"/>
                    <a:pt x="382" y="179"/>
                    <a:pt x="239" y="810"/>
                  </a:cubicBezTo>
                  <a:cubicBezTo>
                    <a:pt x="96" y="1429"/>
                    <a:pt x="37" y="2394"/>
                    <a:pt x="25" y="2846"/>
                  </a:cubicBezTo>
                  <a:cubicBezTo>
                    <a:pt x="1" y="3298"/>
                    <a:pt x="537" y="4560"/>
                    <a:pt x="787" y="4608"/>
                  </a:cubicBezTo>
                  <a:cubicBezTo>
                    <a:pt x="1049" y="4656"/>
                    <a:pt x="1477" y="4144"/>
                    <a:pt x="1501" y="3953"/>
                  </a:cubicBezTo>
                  <a:cubicBezTo>
                    <a:pt x="1537" y="3763"/>
                    <a:pt x="1453" y="3036"/>
                    <a:pt x="1608" y="2894"/>
                  </a:cubicBezTo>
                  <a:cubicBezTo>
                    <a:pt x="1751" y="2739"/>
                    <a:pt x="2251" y="2001"/>
                    <a:pt x="2370" y="1560"/>
                  </a:cubicBezTo>
                  <a:cubicBezTo>
                    <a:pt x="2489" y="1131"/>
                    <a:pt x="2275" y="667"/>
                    <a:pt x="2275" y="667"/>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2186083" y="3067153"/>
              <a:ext cx="1042098" cy="1023775"/>
            </a:xfrm>
            <a:custGeom>
              <a:avLst/>
              <a:gdLst/>
              <a:ahLst/>
              <a:cxnLst/>
              <a:rect l="l" t="t" r="r" b="b"/>
              <a:pathLst>
                <a:path w="11527" h="11324" extrusionOk="0">
                  <a:moveTo>
                    <a:pt x="11526" y="1870"/>
                  </a:moveTo>
                  <a:cubicBezTo>
                    <a:pt x="11181" y="3822"/>
                    <a:pt x="8812" y="8644"/>
                    <a:pt x="7990" y="9037"/>
                  </a:cubicBezTo>
                  <a:cubicBezTo>
                    <a:pt x="7168" y="9430"/>
                    <a:pt x="4406" y="8906"/>
                    <a:pt x="596" y="11323"/>
                  </a:cubicBezTo>
                  <a:cubicBezTo>
                    <a:pt x="596" y="11323"/>
                    <a:pt x="1" y="11156"/>
                    <a:pt x="501" y="10430"/>
                  </a:cubicBezTo>
                  <a:cubicBezTo>
                    <a:pt x="501" y="10430"/>
                    <a:pt x="620" y="10597"/>
                    <a:pt x="1394" y="9787"/>
                  </a:cubicBezTo>
                  <a:cubicBezTo>
                    <a:pt x="2168" y="8978"/>
                    <a:pt x="4049" y="6668"/>
                    <a:pt x="6121" y="7275"/>
                  </a:cubicBezTo>
                  <a:cubicBezTo>
                    <a:pt x="6121" y="7275"/>
                    <a:pt x="6537" y="7204"/>
                    <a:pt x="6776" y="6644"/>
                  </a:cubicBezTo>
                  <a:cubicBezTo>
                    <a:pt x="7002" y="6084"/>
                    <a:pt x="7442" y="2739"/>
                    <a:pt x="7692" y="1370"/>
                  </a:cubicBezTo>
                  <a:cubicBezTo>
                    <a:pt x="7942" y="0"/>
                    <a:pt x="11526" y="1870"/>
                    <a:pt x="11526" y="187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2796426" y="2950887"/>
              <a:ext cx="285318" cy="384322"/>
            </a:xfrm>
            <a:custGeom>
              <a:avLst/>
              <a:gdLst/>
              <a:ahLst/>
              <a:cxnLst/>
              <a:rect l="l" t="t" r="r" b="b"/>
              <a:pathLst>
                <a:path w="3156" h="4251" extrusionOk="0">
                  <a:moveTo>
                    <a:pt x="1239" y="0"/>
                  </a:moveTo>
                  <a:cubicBezTo>
                    <a:pt x="548" y="810"/>
                    <a:pt x="584" y="1132"/>
                    <a:pt x="548" y="1739"/>
                  </a:cubicBezTo>
                  <a:cubicBezTo>
                    <a:pt x="525" y="2191"/>
                    <a:pt x="429" y="2751"/>
                    <a:pt x="215" y="2882"/>
                  </a:cubicBezTo>
                  <a:cubicBezTo>
                    <a:pt x="1" y="3025"/>
                    <a:pt x="1656" y="4251"/>
                    <a:pt x="2406" y="3418"/>
                  </a:cubicBezTo>
                  <a:cubicBezTo>
                    <a:pt x="3156" y="2596"/>
                    <a:pt x="2406" y="429"/>
                    <a:pt x="2406" y="429"/>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3287251" y="2921776"/>
              <a:ext cx="142207" cy="102432"/>
            </a:xfrm>
            <a:custGeom>
              <a:avLst/>
              <a:gdLst/>
              <a:ahLst/>
              <a:cxnLst/>
              <a:rect l="l" t="t" r="r" b="b"/>
              <a:pathLst>
                <a:path w="1573" h="1133" extrusionOk="0">
                  <a:moveTo>
                    <a:pt x="1525" y="441"/>
                  </a:moveTo>
                  <a:cubicBezTo>
                    <a:pt x="1573" y="763"/>
                    <a:pt x="263" y="1132"/>
                    <a:pt x="263" y="1132"/>
                  </a:cubicBezTo>
                  <a:cubicBezTo>
                    <a:pt x="263" y="1132"/>
                    <a:pt x="1" y="251"/>
                    <a:pt x="1" y="239"/>
                  </a:cubicBezTo>
                  <a:cubicBezTo>
                    <a:pt x="1" y="227"/>
                    <a:pt x="1477" y="1"/>
                    <a:pt x="1525" y="4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2962235" y="3259815"/>
              <a:ext cx="200247" cy="70789"/>
            </a:xfrm>
            <a:custGeom>
              <a:avLst/>
              <a:gdLst/>
              <a:ahLst/>
              <a:cxnLst/>
              <a:rect l="l" t="t" r="r" b="b"/>
              <a:pathLst>
                <a:path w="2215" h="783" extrusionOk="0">
                  <a:moveTo>
                    <a:pt x="2084" y="1"/>
                  </a:moveTo>
                  <a:cubicBezTo>
                    <a:pt x="2084" y="1"/>
                    <a:pt x="0" y="310"/>
                    <a:pt x="346" y="608"/>
                  </a:cubicBezTo>
                  <a:cubicBezTo>
                    <a:pt x="502" y="741"/>
                    <a:pt x="817" y="782"/>
                    <a:pt x="1145" y="782"/>
                  </a:cubicBezTo>
                  <a:cubicBezTo>
                    <a:pt x="1664" y="782"/>
                    <a:pt x="2215" y="679"/>
                    <a:pt x="2215" y="679"/>
                  </a:cubicBezTo>
                  <a:lnTo>
                    <a:pt x="2084" y="1"/>
                  </a:ln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3870743" y="4156491"/>
              <a:ext cx="415501" cy="420937"/>
            </a:xfrm>
            <a:custGeom>
              <a:avLst/>
              <a:gdLst/>
              <a:ahLst/>
              <a:cxnLst/>
              <a:rect l="l" t="t" r="r" b="b"/>
              <a:pathLst>
                <a:path w="4596" h="4656" extrusionOk="0">
                  <a:moveTo>
                    <a:pt x="191" y="2786"/>
                  </a:moveTo>
                  <a:cubicBezTo>
                    <a:pt x="0" y="2798"/>
                    <a:pt x="298" y="3620"/>
                    <a:pt x="929" y="4132"/>
                  </a:cubicBezTo>
                  <a:cubicBezTo>
                    <a:pt x="1572" y="4656"/>
                    <a:pt x="2000" y="3894"/>
                    <a:pt x="2203" y="3644"/>
                  </a:cubicBezTo>
                  <a:cubicBezTo>
                    <a:pt x="2393" y="3406"/>
                    <a:pt x="2489" y="3227"/>
                    <a:pt x="3310" y="2715"/>
                  </a:cubicBezTo>
                  <a:cubicBezTo>
                    <a:pt x="4132" y="2203"/>
                    <a:pt x="4596" y="1286"/>
                    <a:pt x="4417" y="643"/>
                  </a:cubicBezTo>
                  <a:cubicBezTo>
                    <a:pt x="4239" y="0"/>
                    <a:pt x="3310" y="1001"/>
                    <a:pt x="3191" y="1001"/>
                  </a:cubicBezTo>
                  <a:cubicBezTo>
                    <a:pt x="3072" y="1001"/>
                    <a:pt x="905" y="1120"/>
                    <a:pt x="762" y="1822"/>
                  </a:cubicBezTo>
                  <a:cubicBezTo>
                    <a:pt x="619" y="2536"/>
                    <a:pt x="310" y="2786"/>
                    <a:pt x="191" y="2786"/>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3073075" y="3091925"/>
              <a:ext cx="866622" cy="1333691"/>
            </a:xfrm>
            <a:custGeom>
              <a:avLst/>
              <a:gdLst/>
              <a:ahLst/>
              <a:cxnLst/>
              <a:rect l="l" t="t" r="r" b="b"/>
              <a:pathLst>
                <a:path w="9586" h="14752" extrusionOk="0">
                  <a:moveTo>
                    <a:pt x="4620" y="1917"/>
                  </a:moveTo>
                  <a:cubicBezTo>
                    <a:pt x="6049" y="4882"/>
                    <a:pt x="6382" y="6549"/>
                    <a:pt x="6490" y="7442"/>
                  </a:cubicBezTo>
                  <a:cubicBezTo>
                    <a:pt x="6597" y="8334"/>
                    <a:pt x="9585" y="13609"/>
                    <a:pt x="9585" y="13609"/>
                  </a:cubicBezTo>
                  <a:cubicBezTo>
                    <a:pt x="9502" y="13823"/>
                    <a:pt x="9538" y="14561"/>
                    <a:pt x="9383" y="14657"/>
                  </a:cubicBezTo>
                  <a:cubicBezTo>
                    <a:pt x="9228" y="14752"/>
                    <a:pt x="9014" y="14561"/>
                    <a:pt x="9014" y="14561"/>
                  </a:cubicBezTo>
                  <a:cubicBezTo>
                    <a:pt x="9014" y="14561"/>
                    <a:pt x="8490" y="13514"/>
                    <a:pt x="7490" y="12561"/>
                  </a:cubicBezTo>
                  <a:cubicBezTo>
                    <a:pt x="6478" y="11609"/>
                    <a:pt x="4799" y="11418"/>
                    <a:pt x="4620" y="7811"/>
                  </a:cubicBezTo>
                  <a:cubicBezTo>
                    <a:pt x="4620" y="7811"/>
                    <a:pt x="4418" y="6941"/>
                    <a:pt x="2489" y="4941"/>
                  </a:cubicBezTo>
                  <a:cubicBezTo>
                    <a:pt x="560" y="2929"/>
                    <a:pt x="1" y="750"/>
                    <a:pt x="1" y="750"/>
                  </a:cubicBezTo>
                  <a:lnTo>
                    <a:pt x="3656" y="0"/>
                  </a:ln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2934208" y="2909932"/>
              <a:ext cx="556624" cy="404845"/>
            </a:xfrm>
            <a:custGeom>
              <a:avLst/>
              <a:gdLst/>
              <a:ahLst/>
              <a:cxnLst/>
              <a:rect l="l" t="t" r="r" b="b"/>
              <a:pathLst>
                <a:path w="6157" h="4478" extrusionOk="0">
                  <a:moveTo>
                    <a:pt x="4537" y="620"/>
                  </a:moveTo>
                  <a:cubicBezTo>
                    <a:pt x="5037" y="1751"/>
                    <a:pt x="6156" y="3930"/>
                    <a:pt x="6156" y="3930"/>
                  </a:cubicBezTo>
                  <a:cubicBezTo>
                    <a:pt x="6156" y="3930"/>
                    <a:pt x="5501" y="4263"/>
                    <a:pt x="4775" y="3394"/>
                  </a:cubicBezTo>
                  <a:cubicBezTo>
                    <a:pt x="4775" y="3394"/>
                    <a:pt x="4716" y="4156"/>
                    <a:pt x="3334" y="4287"/>
                  </a:cubicBezTo>
                  <a:cubicBezTo>
                    <a:pt x="1953" y="4406"/>
                    <a:pt x="691" y="4192"/>
                    <a:pt x="656" y="4478"/>
                  </a:cubicBezTo>
                  <a:cubicBezTo>
                    <a:pt x="656" y="4478"/>
                    <a:pt x="358" y="4287"/>
                    <a:pt x="537" y="3859"/>
                  </a:cubicBezTo>
                  <a:cubicBezTo>
                    <a:pt x="715" y="3430"/>
                    <a:pt x="608" y="2799"/>
                    <a:pt x="548" y="2632"/>
                  </a:cubicBezTo>
                  <a:cubicBezTo>
                    <a:pt x="501" y="2477"/>
                    <a:pt x="1" y="1418"/>
                    <a:pt x="763" y="703"/>
                  </a:cubicBezTo>
                  <a:cubicBezTo>
                    <a:pt x="1525" y="1"/>
                    <a:pt x="4537" y="620"/>
                    <a:pt x="4537" y="62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3306689" y="2309345"/>
              <a:ext cx="213175" cy="329445"/>
            </a:xfrm>
            <a:custGeom>
              <a:avLst/>
              <a:gdLst/>
              <a:ahLst/>
              <a:cxnLst/>
              <a:rect l="l" t="t" r="r" b="b"/>
              <a:pathLst>
                <a:path w="2358" h="3644" extrusionOk="0">
                  <a:moveTo>
                    <a:pt x="405" y="3644"/>
                  </a:moveTo>
                  <a:cubicBezTo>
                    <a:pt x="405" y="3644"/>
                    <a:pt x="893" y="2655"/>
                    <a:pt x="1096" y="2393"/>
                  </a:cubicBezTo>
                  <a:cubicBezTo>
                    <a:pt x="1096" y="2393"/>
                    <a:pt x="1155" y="2346"/>
                    <a:pt x="1310" y="2393"/>
                  </a:cubicBezTo>
                  <a:cubicBezTo>
                    <a:pt x="1477" y="2453"/>
                    <a:pt x="2358" y="1381"/>
                    <a:pt x="2358" y="1298"/>
                  </a:cubicBezTo>
                  <a:cubicBezTo>
                    <a:pt x="2358" y="1227"/>
                    <a:pt x="2262" y="834"/>
                    <a:pt x="2036" y="691"/>
                  </a:cubicBezTo>
                  <a:cubicBezTo>
                    <a:pt x="1798" y="548"/>
                    <a:pt x="1739" y="334"/>
                    <a:pt x="1500" y="322"/>
                  </a:cubicBezTo>
                  <a:cubicBezTo>
                    <a:pt x="1250" y="322"/>
                    <a:pt x="1131" y="298"/>
                    <a:pt x="1012" y="488"/>
                  </a:cubicBezTo>
                  <a:cubicBezTo>
                    <a:pt x="905" y="679"/>
                    <a:pt x="822" y="762"/>
                    <a:pt x="822" y="762"/>
                  </a:cubicBezTo>
                  <a:cubicBezTo>
                    <a:pt x="822" y="762"/>
                    <a:pt x="917" y="346"/>
                    <a:pt x="786" y="179"/>
                  </a:cubicBezTo>
                  <a:cubicBezTo>
                    <a:pt x="643" y="0"/>
                    <a:pt x="465" y="119"/>
                    <a:pt x="477" y="179"/>
                  </a:cubicBezTo>
                  <a:cubicBezTo>
                    <a:pt x="477" y="238"/>
                    <a:pt x="524" y="608"/>
                    <a:pt x="441" y="786"/>
                  </a:cubicBezTo>
                  <a:cubicBezTo>
                    <a:pt x="357" y="953"/>
                    <a:pt x="274" y="1370"/>
                    <a:pt x="619" y="1691"/>
                  </a:cubicBezTo>
                  <a:cubicBezTo>
                    <a:pt x="619" y="1691"/>
                    <a:pt x="596" y="1953"/>
                    <a:pt x="298" y="2227"/>
                  </a:cubicBezTo>
                  <a:cubicBezTo>
                    <a:pt x="0" y="2501"/>
                    <a:pt x="405" y="3644"/>
                    <a:pt x="405" y="3644"/>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3041884" y="1928271"/>
              <a:ext cx="285318" cy="315522"/>
            </a:xfrm>
            <a:custGeom>
              <a:avLst/>
              <a:gdLst/>
              <a:ahLst/>
              <a:cxnLst/>
              <a:rect l="l" t="t" r="r" b="b"/>
              <a:pathLst>
                <a:path w="3156" h="3490" extrusionOk="0">
                  <a:moveTo>
                    <a:pt x="1322" y="858"/>
                  </a:moveTo>
                  <a:cubicBezTo>
                    <a:pt x="1239" y="1477"/>
                    <a:pt x="334" y="2644"/>
                    <a:pt x="0" y="3037"/>
                  </a:cubicBezTo>
                  <a:cubicBezTo>
                    <a:pt x="0" y="3037"/>
                    <a:pt x="905" y="2929"/>
                    <a:pt x="1822" y="3489"/>
                  </a:cubicBezTo>
                  <a:cubicBezTo>
                    <a:pt x="1822" y="3489"/>
                    <a:pt x="2084" y="2477"/>
                    <a:pt x="3036" y="1727"/>
                  </a:cubicBezTo>
                  <a:cubicBezTo>
                    <a:pt x="3036" y="1727"/>
                    <a:pt x="3156" y="489"/>
                    <a:pt x="2251" y="239"/>
                  </a:cubicBezTo>
                  <a:cubicBezTo>
                    <a:pt x="1334" y="1"/>
                    <a:pt x="1322" y="858"/>
                    <a:pt x="1322"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886834" y="2190909"/>
              <a:ext cx="538271" cy="878490"/>
            </a:xfrm>
            <a:custGeom>
              <a:avLst/>
              <a:gdLst/>
              <a:ahLst/>
              <a:cxnLst/>
              <a:rect l="l" t="t" r="r" b="b"/>
              <a:pathLst>
                <a:path w="5954" h="9717" extrusionOk="0">
                  <a:moveTo>
                    <a:pt x="1715" y="132"/>
                  </a:moveTo>
                  <a:cubicBezTo>
                    <a:pt x="263" y="334"/>
                    <a:pt x="1" y="2299"/>
                    <a:pt x="656" y="3537"/>
                  </a:cubicBezTo>
                  <a:cubicBezTo>
                    <a:pt x="1322" y="4775"/>
                    <a:pt x="1430" y="6716"/>
                    <a:pt x="239" y="8406"/>
                  </a:cubicBezTo>
                  <a:cubicBezTo>
                    <a:pt x="239" y="8406"/>
                    <a:pt x="560" y="9716"/>
                    <a:pt x="2489" y="9264"/>
                  </a:cubicBezTo>
                  <a:cubicBezTo>
                    <a:pt x="3858" y="8930"/>
                    <a:pt x="5942" y="8133"/>
                    <a:pt x="5954" y="8525"/>
                  </a:cubicBezTo>
                  <a:cubicBezTo>
                    <a:pt x="5954" y="8525"/>
                    <a:pt x="5775" y="7811"/>
                    <a:pt x="5502" y="7537"/>
                  </a:cubicBezTo>
                  <a:cubicBezTo>
                    <a:pt x="5228" y="7263"/>
                    <a:pt x="4954" y="4942"/>
                    <a:pt x="5073" y="4311"/>
                  </a:cubicBezTo>
                  <a:cubicBezTo>
                    <a:pt x="5204" y="3680"/>
                    <a:pt x="5382" y="2799"/>
                    <a:pt x="3537" y="584"/>
                  </a:cubicBezTo>
                  <a:cubicBezTo>
                    <a:pt x="3537" y="584"/>
                    <a:pt x="2680" y="1"/>
                    <a:pt x="1715" y="132"/>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642552" y="1788318"/>
              <a:ext cx="493069" cy="384413"/>
            </a:xfrm>
            <a:custGeom>
              <a:avLst/>
              <a:gdLst/>
              <a:ahLst/>
              <a:cxnLst/>
              <a:rect l="l" t="t" r="r" b="b"/>
              <a:pathLst>
                <a:path w="5454" h="4252" extrusionOk="0">
                  <a:moveTo>
                    <a:pt x="5120" y="596"/>
                  </a:moveTo>
                  <a:cubicBezTo>
                    <a:pt x="5084" y="382"/>
                    <a:pt x="4906" y="179"/>
                    <a:pt x="4691" y="132"/>
                  </a:cubicBezTo>
                  <a:cubicBezTo>
                    <a:pt x="4465" y="84"/>
                    <a:pt x="4227" y="167"/>
                    <a:pt x="4096" y="358"/>
                  </a:cubicBezTo>
                  <a:cubicBezTo>
                    <a:pt x="4024" y="453"/>
                    <a:pt x="3965" y="584"/>
                    <a:pt x="3846" y="572"/>
                  </a:cubicBezTo>
                  <a:cubicBezTo>
                    <a:pt x="3703" y="560"/>
                    <a:pt x="3679" y="382"/>
                    <a:pt x="3620" y="263"/>
                  </a:cubicBezTo>
                  <a:cubicBezTo>
                    <a:pt x="3524" y="84"/>
                    <a:pt x="3310" y="1"/>
                    <a:pt x="3108" y="13"/>
                  </a:cubicBezTo>
                  <a:cubicBezTo>
                    <a:pt x="2905" y="25"/>
                    <a:pt x="2727" y="120"/>
                    <a:pt x="2548" y="215"/>
                  </a:cubicBezTo>
                  <a:cubicBezTo>
                    <a:pt x="2393" y="298"/>
                    <a:pt x="2227" y="394"/>
                    <a:pt x="2096" y="536"/>
                  </a:cubicBezTo>
                  <a:cubicBezTo>
                    <a:pt x="1977" y="679"/>
                    <a:pt x="1893" y="858"/>
                    <a:pt x="1905" y="1048"/>
                  </a:cubicBezTo>
                  <a:cubicBezTo>
                    <a:pt x="1917" y="1263"/>
                    <a:pt x="2072" y="1501"/>
                    <a:pt x="1953" y="1679"/>
                  </a:cubicBezTo>
                  <a:cubicBezTo>
                    <a:pt x="1893" y="1775"/>
                    <a:pt x="1786" y="1822"/>
                    <a:pt x="1679" y="1834"/>
                  </a:cubicBezTo>
                  <a:cubicBezTo>
                    <a:pt x="1572" y="1846"/>
                    <a:pt x="1453" y="1834"/>
                    <a:pt x="1346" y="1834"/>
                  </a:cubicBezTo>
                  <a:cubicBezTo>
                    <a:pt x="845" y="1834"/>
                    <a:pt x="357" y="2168"/>
                    <a:pt x="179" y="2632"/>
                  </a:cubicBezTo>
                  <a:cubicBezTo>
                    <a:pt x="0" y="3108"/>
                    <a:pt x="155" y="3680"/>
                    <a:pt x="536" y="4013"/>
                  </a:cubicBezTo>
                  <a:cubicBezTo>
                    <a:pt x="691" y="4156"/>
                    <a:pt x="905" y="4251"/>
                    <a:pt x="1107" y="4215"/>
                  </a:cubicBezTo>
                  <a:cubicBezTo>
                    <a:pt x="1322" y="4168"/>
                    <a:pt x="1488" y="3989"/>
                    <a:pt x="1560" y="3787"/>
                  </a:cubicBezTo>
                  <a:cubicBezTo>
                    <a:pt x="1643" y="3596"/>
                    <a:pt x="1655" y="3370"/>
                    <a:pt x="1655" y="3156"/>
                  </a:cubicBezTo>
                  <a:cubicBezTo>
                    <a:pt x="1655" y="2977"/>
                    <a:pt x="1655" y="2799"/>
                    <a:pt x="1738" y="2644"/>
                  </a:cubicBezTo>
                  <a:cubicBezTo>
                    <a:pt x="1822" y="2489"/>
                    <a:pt x="2024" y="2382"/>
                    <a:pt x="2179" y="2465"/>
                  </a:cubicBezTo>
                  <a:cubicBezTo>
                    <a:pt x="2358" y="2561"/>
                    <a:pt x="2346" y="2811"/>
                    <a:pt x="2417" y="3001"/>
                  </a:cubicBezTo>
                  <a:cubicBezTo>
                    <a:pt x="2524" y="3263"/>
                    <a:pt x="2810" y="3430"/>
                    <a:pt x="3096" y="3418"/>
                  </a:cubicBezTo>
                  <a:cubicBezTo>
                    <a:pt x="3382" y="3406"/>
                    <a:pt x="3655" y="3239"/>
                    <a:pt x="3810" y="3001"/>
                  </a:cubicBezTo>
                  <a:cubicBezTo>
                    <a:pt x="3977" y="2763"/>
                    <a:pt x="4036" y="2477"/>
                    <a:pt x="4036" y="2191"/>
                  </a:cubicBezTo>
                  <a:cubicBezTo>
                    <a:pt x="4036" y="2096"/>
                    <a:pt x="4024" y="2001"/>
                    <a:pt x="4060" y="1918"/>
                  </a:cubicBezTo>
                  <a:cubicBezTo>
                    <a:pt x="4108" y="1834"/>
                    <a:pt x="4203" y="1775"/>
                    <a:pt x="4286" y="1822"/>
                  </a:cubicBezTo>
                  <a:cubicBezTo>
                    <a:pt x="4382" y="1858"/>
                    <a:pt x="4382" y="1989"/>
                    <a:pt x="4453" y="2060"/>
                  </a:cubicBezTo>
                  <a:cubicBezTo>
                    <a:pt x="4548" y="2156"/>
                    <a:pt x="4739" y="2084"/>
                    <a:pt x="4822" y="1965"/>
                  </a:cubicBezTo>
                  <a:cubicBezTo>
                    <a:pt x="4906" y="1846"/>
                    <a:pt x="4929" y="1703"/>
                    <a:pt x="5001" y="1572"/>
                  </a:cubicBezTo>
                  <a:cubicBezTo>
                    <a:pt x="5072" y="1453"/>
                    <a:pt x="5215" y="1358"/>
                    <a:pt x="5358" y="1406"/>
                  </a:cubicBezTo>
                  <a:cubicBezTo>
                    <a:pt x="5453" y="1239"/>
                    <a:pt x="5382" y="1168"/>
                    <a:pt x="5275" y="1072"/>
                  </a:cubicBezTo>
                  <a:cubicBezTo>
                    <a:pt x="5120" y="929"/>
                    <a:pt x="5156" y="787"/>
                    <a:pt x="5120" y="596"/>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3397096" y="1893554"/>
              <a:ext cx="124307" cy="56776"/>
            </a:xfrm>
            <a:custGeom>
              <a:avLst/>
              <a:gdLst/>
              <a:ahLst/>
              <a:cxnLst/>
              <a:rect l="l" t="t" r="r" b="b"/>
              <a:pathLst>
                <a:path w="1375" h="628" extrusionOk="0">
                  <a:moveTo>
                    <a:pt x="1248" y="0"/>
                  </a:moveTo>
                  <a:cubicBezTo>
                    <a:pt x="913" y="0"/>
                    <a:pt x="0" y="265"/>
                    <a:pt x="0" y="265"/>
                  </a:cubicBezTo>
                  <a:lnTo>
                    <a:pt x="12" y="623"/>
                  </a:lnTo>
                  <a:cubicBezTo>
                    <a:pt x="58" y="626"/>
                    <a:pt x="103" y="628"/>
                    <a:pt x="148" y="628"/>
                  </a:cubicBezTo>
                  <a:cubicBezTo>
                    <a:pt x="833" y="628"/>
                    <a:pt x="1358" y="219"/>
                    <a:pt x="1370" y="51"/>
                  </a:cubicBezTo>
                  <a:cubicBezTo>
                    <a:pt x="1374" y="15"/>
                    <a:pt x="1327" y="0"/>
                    <a:pt x="1248"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3136631" y="1865799"/>
              <a:ext cx="188404" cy="215441"/>
            </a:xfrm>
            <a:custGeom>
              <a:avLst/>
              <a:gdLst/>
              <a:ahLst/>
              <a:cxnLst/>
              <a:rect l="l" t="t" r="r" b="b"/>
              <a:pathLst>
                <a:path w="2084" h="2383" extrusionOk="0">
                  <a:moveTo>
                    <a:pt x="72" y="1180"/>
                  </a:moveTo>
                  <a:cubicBezTo>
                    <a:pt x="0" y="1346"/>
                    <a:pt x="48" y="1596"/>
                    <a:pt x="119" y="1858"/>
                  </a:cubicBezTo>
                  <a:cubicBezTo>
                    <a:pt x="179" y="2132"/>
                    <a:pt x="345" y="2073"/>
                    <a:pt x="524" y="2227"/>
                  </a:cubicBezTo>
                  <a:cubicBezTo>
                    <a:pt x="714" y="2382"/>
                    <a:pt x="965" y="1680"/>
                    <a:pt x="1000" y="1394"/>
                  </a:cubicBezTo>
                  <a:cubicBezTo>
                    <a:pt x="1048" y="1108"/>
                    <a:pt x="1393" y="1501"/>
                    <a:pt x="1643" y="1287"/>
                  </a:cubicBezTo>
                  <a:cubicBezTo>
                    <a:pt x="1881" y="1061"/>
                    <a:pt x="2084" y="549"/>
                    <a:pt x="2060" y="394"/>
                  </a:cubicBezTo>
                  <a:cubicBezTo>
                    <a:pt x="2024" y="251"/>
                    <a:pt x="595" y="1"/>
                    <a:pt x="72" y="118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3199013" y="1901330"/>
              <a:ext cx="208926" cy="214356"/>
            </a:xfrm>
            <a:custGeom>
              <a:avLst/>
              <a:gdLst/>
              <a:ahLst/>
              <a:cxnLst/>
              <a:rect l="l" t="t" r="r" b="b"/>
              <a:pathLst>
                <a:path w="2311" h="2371" extrusionOk="0">
                  <a:moveTo>
                    <a:pt x="1370" y="1"/>
                  </a:moveTo>
                  <a:cubicBezTo>
                    <a:pt x="1144" y="132"/>
                    <a:pt x="1084" y="382"/>
                    <a:pt x="1048" y="596"/>
                  </a:cubicBezTo>
                  <a:cubicBezTo>
                    <a:pt x="1013" y="810"/>
                    <a:pt x="703" y="882"/>
                    <a:pt x="560" y="691"/>
                  </a:cubicBezTo>
                  <a:cubicBezTo>
                    <a:pt x="429" y="501"/>
                    <a:pt x="251" y="465"/>
                    <a:pt x="132" y="584"/>
                  </a:cubicBezTo>
                  <a:cubicBezTo>
                    <a:pt x="1" y="691"/>
                    <a:pt x="191" y="1144"/>
                    <a:pt x="394" y="1180"/>
                  </a:cubicBezTo>
                  <a:cubicBezTo>
                    <a:pt x="584" y="1215"/>
                    <a:pt x="584" y="1061"/>
                    <a:pt x="620" y="1049"/>
                  </a:cubicBezTo>
                  <a:cubicBezTo>
                    <a:pt x="667" y="1037"/>
                    <a:pt x="632" y="1227"/>
                    <a:pt x="727" y="1596"/>
                  </a:cubicBezTo>
                  <a:cubicBezTo>
                    <a:pt x="822" y="1965"/>
                    <a:pt x="1191" y="2370"/>
                    <a:pt x="1501" y="2287"/>
                  </a:cubicBezTo>
                  <a:cubicBezTo>
                    <a:pt x="1810" y="2203"/>
                    <a:pt x="2013" y="1703"/>
                    <a:pt x="2025" y="1572"/>
                  </a:cubicBezTo>
                  <a:cubicBezTo>
                    <a:pt x="2049" y="1453"/>
                    <a:pt x="2263" y="1501"/>
                    <a:pt x="2287" y="1406"/>
                  </a:cubicBezTo>
                  <a:cubicBezTo>
                    <a:pt x="2310" y="1322"/>
                    <a:pt x="2120" y="1084"/>
                    <a:pt x="2144" y="1001"/>
                  </a:cubicBezTo>
                  <a:cubicBezTo>
                    <a:pt x="2180" y="918"/>
                    <a:pt x="2287" y="894"/>
                    <a:pt x="2287" y="346"/>
                  </a:cubicBezTo>
                  <a:cubicBezTo>
                    <a:pt x="2287" y="346"/>
                    <a:pt x="1870" y="382"/>
                    <a:pt x="137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3097846" y="1776475"/>
              <a:ext cx="424180" cy="203507"/>
            </a:xfrm>
            <a:custGeom>
              <a:avLst/>
              <a:gdLst/>
              <a:ahLst/>
              <a:cxnLst/>
              <a:rect l="l" t="t" r="r" b="b"/>
              <a:pathLst>
                <a:path w="4692" h="2251" extrusionOk="0">
                  <a:moveTo>
                    <a:pt x="477" y="2251"/>
                  </a:moveTo>
                  <a:cubicBezTo>
                    <a:pt x="358" y="2168"/>
                    <a:pt x="322" y="1775"/>
                    <a:pt x="227" y="1620"/>
                  </a:cubicBezTo>
                  <a:cubicBezTo>
                    <a:pt x="131" y="1465"/>
                    <a:pt x="0" y="1084"/>
                    <a:pt x="905" y="560"/>
                  </a:cubicBezTo>
                  <a:cubicBezTo>
                    <a:pt x="1798" y="25"/>
                    <a:pt x="2394" y="1"/>
                    <a:pt x="2632" y="191"/>
                  </a:cubicBezTo>
                  <a:cubicBezTo>
                    <a:pt x="2858" y="370"/>
                    <a:pt x="3334" y="834"/>
                    <a:pt x="3406" y="977"/>
                  </a:cubicBezTo>
                  <a:cubicBezTo>
                    <a:pt x="3406" y="977"/>
                    <a:pt x="3739" y="1096"/>
                    <a:pt x="4191" y="1120"/>
                  </a:cubicBezTo>
                  <a:cubicBezTo>
                    <a:pt x="4632" y="1144"/>
                    <a:pt x="4692" y="1215"/>
                    <a:pt x="4680" y="1346"/>
                  </a:cubicBezTo>
                  <a:cubicBezTo>
                    <a:pt x="4680" y="1346"/>
                    <a:pt x="4680" y="1275"/>
                    <a:pt x="4513" y="1382"/>
                  </a:cubicBezTo>
                  <a:cubicBezTo>
                    <a:pt x="4287" y="1549"/>
                    <a:pt x="3965" y="1691"/>
                    <a:pt x="3406" y="1727"/>
                  </a:cubicBezTo>
                  <a:cubicBezTo>
                    <a:pt x="2858" y="1763"/>
                    <a:pt x="2489" y="1382"/>
                    <a:pt x="2489" y="1382"/>
                  </a:cubicBezTo>
                  <a:cubicBezTo>
                    <a:pt x="2489" y="1382"/>
                    <a:pt x="1584" y="1596"/>
                    <a:pt x="477" y="225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2907357" y="2329778"/>
              <a:ext cx="134613" cy="169062"/>
            </a:xfrm>
            <a:custGeom>
              <a:avLst/>
              <a:gdLst/>
              <a:ahLst/>
              <a:cxnLst/>
              <a:rect l="l" t="t" r="r" b="b"/>
              <a:pathLst>
                <a:path w="1489" h="1870" extrusionOk="0">
                  <a:moveTo>
                    <a:pt x="1488" y="1751"/>
                  </a:moveTo>
                  <a:cubicBezTo>
                    <a:pt x="1322" y="1870"/>
                    <a:pt x="24" y="560"/>
                    <a:pt x="12" y="524"/>
                  </a:cubicBezTo>
                  <a:cubicBezTo>
                    <a:pt x="0" y="501"/>
                    <a:pt x="1286" y="1"/>
                    <a:pt x="128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2613441" y="2299671"/>
              <a:ext cx="583474" cy="660969"/>
            </a:xfrm>
            <a:custGeom>
              <a:avLst/>
              <a:gdLst/>
              <a:ahLst/>
              <a:cxnLst/>
              <a:rect l="l" t="t" r="r" b="b"/>
              <a:pathLst>
                <a:path w="6454" h="7311" extrusionOk="0">
                  <a:moveTo>
                    <a:pt x="2715" y="0"/>
                  </a:moveTo>
                  <a:cubicBezTo>
                    <a:pt x="1263" y="1072"/>
                    <a:pt x="96" y="2655"/>
                    <a:pt x="84" y="3012"/>
                  </a:cubicBezTo>
                  <a:cubicBezTo>
                    <a:pt x="1" y="4906"/>
                    <a:pt x="3120" y="5251"/>
                    <a:pt x="3989" y="5834"/>
                  </a:cubicBezTo>
                  <a:cubicBezTo>
                    <a:pt x="3989" y="5834"/>
                    <a:pt x="4156" y="6465"/>
                    <a:pt x="4358" y="6620"/>
                  </a:cubicBezTo>
                  <a:cubicBezTo>
                    <a:pt x="4573" y="6775"/>
                    <a:pt x="5466" y="7061"/>
                    <a:pt x="5775" y="7192"/>
                  </a:cubicBezTo>
                  <a:cubicBezTo>
                    <a:pt x="6073" y="7311"/>
                    <a:pt x="6454" y="6703"/>
                    <a:pt x="6442" y="6406"/>
                  </a:cubicBezTo>
                  <a:cubicBezTo>
                    <a:pt x="6430" y="6108"/>
                    <a:pt x="5859" y="5739"/>
                    <a:pt x="5859" y="5739"/>
                  </a:cubicBezTo>
                  <a:cubicBezTo>
                    <a:pt x="5859" y="5739"/>
                    <a:pt x="6251" y="5763"/>
                    <a:pt x="6263" y="5668"/>
                  </a:cubicBezTo>
                  <a:cubicBezTo>
                    <a:pt x="6275" y="5572"/>
                    <a:pt x="5906" y="5489"/>
                    <a:pt x="5823" y="5287"/>
                  </a:cubicBezTo>
                  <a:cubicBezTo>
                    <a:pt x="5739" y="5096"/>
                    <a:pt x="5585" y="4953"/>
                    <a:pt x="5251" y="5108"/>
                  </a:cubicBezTo>
                  <a:cubicBezTo>
                    <a:pt x="4918" y="5263"/>
                    <a:pt x="4418" y="5453"/>
                    <a:pt x="4299" y="5406"/>
                  </a:cubicBezTo>
                  <a:cubicBezTo>
                    <a:pt x="4192" y="5346"/>
                    <a:pt x="2918" y="4525"/>
                    <a:pt x="2632" y="4024"/>
                  </a:cubicBezTo>
                  <a:cubicBezTo>
                    <a:pt x="2334" y="3512"/>
                    <a:pt x="2084" y="2953"/>
                    <a:pt x="1894" y="2679"/>
                  </a:cubicBezTo>
                  <a:cubicBezTo>
                    <a:pt x="1691" y="2393"/>
                    <a:pt x="4323" y="1262"/>
                    <a:pt x="4323" y="1262"/>
                  </a:cubicBezTo>
                  <a:cubicBezTo>
                    <a:pt x="4323" y="1262"/>
                    <a:pt x="3942" y="548"/>
                    <a:pt x="2715"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2858898" y="2167222"/>
              <a:ext cx="318678" cy="320856"/>
            </a:xfrm>
            <a:custGeom>
              <a:avLst/>
              <a:gdLst/>
              <a:ahLst/>
              <a:cxnLst/>
              <a:rect l="l" t="t" r="r" b="b"/>
              <a:pathLst>
                <a:path w="3525" h="3549" extrusionOk="0">
                  <a:moveTo>
                    <a:pt x="0" y="1465"/>
                  </a:moveTo>
                  <a:cubicBezTo>
                    <a:pt x="917" y="644"/>
                    <a:pt x="2310" y="1"/>
                    <a:pt x="2917" y="632"/>
                  </a:cubicBezTo>
                  <a:cubicBezTo>
                    <a:pt x="3525" y="1263"/>
                    <a:pt x="3298" y="2525"/>
                    <a:pt x="2024" y="3549"/>
                  </a:cubicBezTo>
                  <a:cubicBezTo>
                    <a:pt x="2024" y="3549"/>
                    <a:pt x="1798" y="2394"/>
                    <a:pt x="0" y="1465"/>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43"/>
          <p:cNvGrpSpPr/>
          <p:nvPr/>
        </p:nvGrpSpPr>
        <p:grpSpPr>
          <a:xfrm>
            <a:off x="6694407" y="1454304"/>
            <a:ext cx="1684750" cy="2925987"/>
            <a:chOff x="188550" y="1499036"/>
            <a:chExt cx="1684750" cy="2925987"/>
          </a:xfrm>
        </p:grpSpPr>
        <p:sp>
          <p:nvSpPr>
            <p:cNvPr id="600" name="Google Shape;600;p43"/>
            <p:cNvSpPr/>
            <p:nvPr/>
          </p:nvSpPr>
          <p:spPr>
            <a:xfrm>
              <a:off x="349091" y="2832218"/>
              <a:ext cx="1150760" cy="1055295"/>
            </a:xfrm>
            <a:custGeom>
              <a:avLst/>
              <a:gdLst/>
              <a:ahLst/>
              <a:cxnLst/>
              <a:rect l="l" t="t" r="r" b="b"/>
              <a:pathLst>
                <a:path w="11777" h="10800" extrusionOk="0">
                  <a:moveTo>
                    <a:pt x="11776" y="1"/>
                  </a:moveTo>
                  <a:cubicBezTo>
                    <a:pt x="11514" y="3525"/>
                    <a:pt x="8204" y="6799"/>
                    <a:pt x="7002" y="7394"/>
                  </a:cubicBezTo>
                  <a:cubicBezTo>
                    <a:pt x="5787" y="8002"/>
                    <a:pt x="965" y="10597"/>
                    <a:pt x="691" y="10704"/>
                  </a:cubicBezTo>
                  <a:cubicBezTo>
                    <a:pt x="418" y="10800"/>
                    <a:pt x="120" y="10585"/>
                    <a:pt x="72" y="10347"/>
                  </a:cubicBezTo>
                  <a:cubicBezTo>
                    <a:pt x="1" y="9942"/>
                    <a:pt x="370" y="9776"/>
                    <a:pt x="370" y="9776"/>
                  </a:cubicBezTo>
                  <a:cubicBezTo>
                    <a:pt x="370" y="9776"/>
                    <a:pt x="1001" y="9490"/>
                    <a:pt x="1584" y="8978"/>
                  </a:cubicBezTo>
                  <a:cubicBezTo>
                    <a:pt x="2346" y="8311"/>
                    <a:pt x="2525" y="6966"/>
                    <a:pt x="3608" y="6620"/>
                  </a:cubicBezTo>
                  <a:cubicBezTo>
                    <a:pt x="4692" y="6263"/>
                    <a:pt x="5204" y="6787"/>
                    <a:pt x="5490" y="6489"/>
                  </a:cubicBezTo>
                  <a:cubicBezTo>
                    <a:pt x="5740" y="6239"/>
                    <a:pt x="7335" y="2525"/>
                    <a:pt x="7752" y="1536"/>
                  </a:cubicBezTo>
                  <a:cubicBezTo>
                    <a:pt x="8157" y="536"/>
                    <a:pt x="11776" y="1"/>
                    <a:pt x="11776"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88550" y="3767615"/>
              <a:ext cx="256104" cy="438631"/>
            </a:xfrm>
            <a:custGeom>
              <a:avLst/>
              <a:gdLst/>
              <a:ahLst/>
              <a:cxnLst/>
              <a:rect l="l" t="t" r="r" b="b"/>
              <a:pathLst>
                <a:path w="2621" h="4489" extrusionOk="0">
                  <a:moveTo>
                    <a:pt x="2013" y="203"/>
                  </a:moveTo>
                  <a:cubicBezTo>
                    <a:pt x="1834" y="48"/>
                    <a:pt x="1561" y="0"/>
                    <a:pt x="1430" y="60"/>
                  </a:cubicBezTo>
                  <a:cubicBezTo>
                    <a:pt x="1310" y="119"/>
                    <a:pt x="560" y="226"/>
                    <a:pt x="406" y="250"/>
                  </a:cubicBezTo>
                  <a:cubicBezTo>
                    <a:pt x="251" y="274"/>
                    <a:pt x="1" y="619"/>
                    <a:pt x="287" y="1107"/>
                  </a:cubicBezTo>
                  <a:cubicBezTo>
                    <a:pt x="572" y="1596"/>
                    <a:pt x="572" y="1977"/>
                    <a:pt x="548" y="2548"/>
                  </a:cubicBezTo>
                  <a:cubicBezTo>
                    <a:pt x="513" y="3120"/>
                    <a:pt x="632" y="3834"/>
                    <a:pt x="1168" y="4167"/>
                  </a:cubicBezTo>
                  <a:cubicBezTo>
                    <a:pt x="1703" y="4489"/>
                    <a:pt x="1906" y="4417"/>
                    <a:pt x="1953" y="4358"/>
                  </a:cubicBezTo>
                  <a:cubicBezTo>
                    <a:pt x="2001" y="4286"/>
                    <a:pt x="2144" y="4036"/>
                    <a:pt x="2072" y="3905"/>
                  </a:cubicBezTo>
                  <a:cubicBezTo>
                    <a:pt x="2001" y="3786"/>
                    <a:pt x="1894" y="3358"/>
                    <a:pt x="1953" y="3215"/>
                  </a:cubicBezTo>
                  <a:cubicBezTo>
                    <a:pt x="2025" y="3072"/>
                    <a:pt x="2620" y="1762"/>
                    <a:pt x="2620" y="1512"/>
                  </a:cubicBezTo>
                  <a:cubicBezTo>
                    <a:pt x="2608" y="1262"/>
                    <a:pt x="2453" y="1096"/>
                    <a:pt x="2299" y="1048"/>
                  </a:cubicBezTo>
                  <a:cubicBezTo>
                    <a:pt x="2144" y="1012"/>
                    <a:pt x="1799" y="976"/>
                    <a:pt x="1751" y="679"/>
                  </a:cubicBezTo>
                  <a:cubicBezTo>
                    <a:pt x="1715" y="417"/>
                    <a:pt x="2013" y="203"/>
                    <a:pt x="2013" y="20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432228" y="2032934"/>
              <a:ext cx="368865" cy="505076"/>
            </a:xfrm>
            <a:custGeom>
              <a:avLst/>
              <a:gdLst/>
              <a:ahLst/>
              <a:cxnLst/>
              <a:rect l="l" t="t" r="r" b="b"/>
              <a:pathLst>
                <a:path w="3775" h="5169" extrusionOk="0">
                  <a:moveTo>
                    <a:pt x="1048" y="1"/>
                  </a:moveTo>
                  <a:cubicBezTo>
                    <a:pt x="1691" y="358"/>
                    <a:pt x="1906" y="299"/>
                    <a:pt x="1917" y="989"/>
                  </a:cubicBezTo>
                  <a:cubicBezTo>
                    <a:pt x="1917" y="1692"/>
                    <a:pt x="2179" y="3192"/>
                    <a:pt x="2465" y="3680"/>
                  </a:cubicBezTo>
                  <a:cubicBezTo>
                    <a:pt x="2465" y="3680"/>
                    <a:pt x="2656" y="3442"/>
                    <a:pt x="2953" y="3323"/>
                  </a:cubicBezTo>
                  <a:cubicBezTo>
                    <a:pt x="3239" y="3204"/>
                    <a:pt x="3418" y="2847"/>
                    <a:pt x="3418" y="2847"/>
                  </a:cubicBezTo>
                  <a:lnTo>
                    <a:pt x="3775" y="3073"/>
                  </a:lnTo>
                  <a:cubicBezTo>
                    <a:pt x="3775" y="3073"/>
                    <a:pt x="3358" y="4954"/>
                    <a:pt x="2346" y="5061"/>
                  </a:cubicBezTo>
                  <a:cubicBezTo>
                    <a:pt x="1334" y="5168"/>
                    <a:pt x="1" y="632"/>
                    <a:pt x="1" y="63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718426" y="2148136"/>
              <a:ext cx="154874" cy="199040"/>
            </a:xfrm>
            <a:custGeom>
              <a:avLst/>
              <a:gdLst/>
              <a:ahLst/>
              <a:cxnLst/>
              <a:rect l="l" t="t" r="r" b="b"/>
              <a:pathLst>
                <a:path w="1585" h="2037" extrusionOk="0">
                  <a:moveTo>
                    <a:pt x="215" y="227"/>
                  </a:moveTo>
                  <a:cubicBezTo>
                    <a:pt x="215" y="227"/>
                    <a:pt x="310" y="1"/>
                    <a:pt x="501" y="72"/>
                  </a:cubicBezTo>
                  <a:cubicBezTo>
                    <a:pt x="703" y="144"/>
                    <a:pt x="822" y="322"/>
                    <a:pt x="1203" y="477"/>
                  </a:cubicBezTo>
                  <a:cubicBezTo>
                    <a:pt x="1584" y="620"/>
                    <a:pt x="1394" y="1775"/>
                    <a:pt x="1274" y="1870"/>
                  </a:cubicBezTo>
                  <a:cubicBezTo>
                    <a:pt x="1155" y="1965"/>
                    <a:pt x="774" y="2037"/>
                    <a:pt x="643" y="1953"/>
                  </a:cubicBezTo>
                  <a:cubicBezTo>
                    <a:pt x="501" y="1870"/>
                    <a:pt x="382" y="1620"/>
                    <a:pt x="227" y="1418"/>
                  </a:cubicBezTo>
                  <a:cubicBezTo>
                    <a:pt x="84" y="1215"/>
                    <a:pt x="1" y="429"/>
                    <a:pt x="60" y="358"/>
                  </a:cubicBezTo>
                  <a:cubicBezTo>
                    <a:pt x="120" y="298"/>
                    <a:pt x="215" y="227"/>
                    <a:pt x="215" y="227"/>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162347" y="2797335"/>
              <a:ext cx="677148" cy="1457773"/>
            </a:xfrm>
            <a:custGeom>
              <a:avLst/>
              <a:gdLst/>
              <a:ahLst/>
              <a:cxnLst/>
              <a:rect l="l" t="t" r="r" b="b"/>
              <a:pathLst>
                <a:path w="6930" h="14919" extrusionOk="0">
                  <a:moveTo>
                    <a:pt x="0" y="1786"/>
                  </a:moveTo>
                  <a:cubicBezTo>
                    <a:pt x="858" y="4203"/>
                    <a:pt x="3894" y="6144"/>
                    <a:pt x="4394" y="6454"/>
                  </a:cubicBezTo>
                  <a:cubicBezTo>
                    <a:pt x="4882" y="6763"/>
                    <a:pt x="4501" y="7644"/>
                    <a:pt x="4048" y="7799"/>
                  </a:cubicBezTo>
                  <a:cubicBezTo>
                    <a:pt x="3608" y="7954"/>
                    <a:pt x="2524" y="8835"/>
                    <a:pt x="2524" y="10252"/>
                  </a:cubicBezTo>
                  <a:cubicBezTo>
                    <a:pt x="2513" y="11668"/>
                    <a:pt x="1965" y="14026"/>
                    <a:pt x="1846" y="14395"/>
                  </a:cubicBezTo>
                  <a:cubicBezTo>
                    <a:pt x="1727" y="14764"/>
                    <a:pt x="2524" y="14919"/>
                    <a:pt x="2810" y="14502"/>
                  </a:cubicBezTo>
                  <a:cubicBezTo>
                    <a:pt x="3096" y="14074"/>
                    <a:pt x="4989" y="10156"/>
                    <a:pt x="5953" y="8704"/>
                  </a:cubicBezTo>
                  <a:cubicBezTo>
                    <a:pt x="6918" y="7239"/>
                    <a:pt x="6930" y="7037"/>
                    <a:pt x="6835" y="6656"/>
                  </a:cubicBezTo>
                  <a:cubicBezTo>
                    <a:pt x="6727" y="6275"/>
                    <a:pt x="4203" y="1405"/>
                    <a:pt x="3751" y="703"/>
                  </a:cubicBezTo>
                  <a:cubicBezTo>
                    <a:pt x="3298" y="0"/>
                    <a:pt x="0" y="1786"/>
                    <a:pt x="0" y="178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5824" y="4151525"/>
              <a:ext cx="438729" cy="273497"/>
            </a:xfrm>
            <a:custGeom>
              <a:avLst/>
              <a:gdLst/>
              <a:ahLst/>
              <a:cxnLst/>
              <a:rect l="l" t="t" r="r" b="b"/>
              <a:pathLst>
                <a:path w="4490" h="2799" extrusionOk="0">
                  <a:moveTo>
                    <a:pt x="858" y="298"/>
                  </a:moveTo>
                  <a:cubicBezTo>
                    <a:pt x="858" y="298"/>
                    <a:pt x="644" y="322"/>
                    <a:pt x="561" y="393"/>
                  </a:cubicBezTo>
                  <a:cubicBezTo>
                    <a:pt x="489" y="465"/>
                    <a:pt x="358" y="691"/>
                    <a:pt x="358" y="691"/>
                  </a:cubicBezTo>
                  <a:cubicBezTo>
                    <a:pt x="358" y="691"/>
                    <a:pt x="108" y="1679"/>
                    <a:pt x="72" y="1810"/>
                  </a:cubicBezTo>
                  <a:cubicBezTo>
                    <a:pt x="1" y="2084"/>
                    <a:pt x="156" y="2322"/>
                    <a:pt x="394" y="2310"/>
                  </a:cubicBezTo>
                  <a:cubicBezTo>
                    <a:pt x="692" y="2286"/>
                    <a:pt x="1346" y="2298"/>
                    <a:pt x="1930" y="2548"/>
                  </a:cubicBezTo>
                  <a:cubicBezTo>
                    <a:pt x="2525" y="2798"/>
                    <a:pt x="4263" y="2536"/>
                    <a:pt x="4371" y="2334"/>
                  </a:cubicBezTo>
                  <a:cubicBezTo>
                    <a:pt x="4490" y="2131"/>
                    <a:pt x="4359" y="1881"/>
                    <a:pt x="4287" y="1822"/>
                  </a:cubicBezTo>
                  <a:cubicBezTo>
                    <a:pt x="4204" y="1750"/>
                    <a:pt x="3549" y="1536"/>
                    <a:pt x="3442" y="1369"/>
                  </a:cubicBezTo>
                  <a:cubicBezTo>
                    <a:pt x="3335" y="1203"/>
                    <a:pt x="2644" y="619"/>
                    <a:pt x="2632" y="476"/>
                  </a:cubicBezTo>
                  <a:cubicBezTo>
                    <a:pt x="2620" y="322"/>
                    <a:pt x="2418" y="0"/>
                    <a:pt x="1942" y="191"/>
                  </a:cubicBezTo>
                  <a:cubicBezTo>
                    <a:pt x="1465" y="393"/>
                    <a:pt x="1656" y="822"/>
                    <a:pt x="1406" y="846"/>
                  </a:cubicBezTo>
                  <a:cubicBezTo>
                    <a:pt x="632" y="941"/>
                    <a:pt x="858" y="298"/>
                    <a:pt x="858" y="298"/>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172802" y="2640409"/>
              <a:ext cx="76900" cy="44166"/>
            </a:xfrm>
            <a:custGeom>
              <a:avLst/>
              <a:gdLst/>
              <a:ahLst/>
              <a:cxnLst/>
              <a:rect l="l" t="t" r="r" b="b"/>
              <a:pathLst>
                <a:path w="787" h="452" extrusionOk="0">
                  <a:moveTo>
                    <a:pt x="243" y="1"/>
                  </a:moveTo>
                  <a:cubicBezTo>
                    <a:pt x="149" y="1"/>
                    <a:pt x="73" y="22"/>
                    <a:pt x="48" y="82"/>
                  </a:cubicBezTo>
                  <a:cubicBezTo>
                    <a:pt x="0" y="225"/>
                    <a:pt x="489" y="451"/>
                    <a:pt x="489" y="451"/>
                  </a:cubicBezTo>
                  <a:lnTo>
                    <a:pt x="786" y="118"/>
                  </a:lnTo>
                  <a:cubicBezTo>
                    <a:pt x="786" y="118"/>
                    <a:pt x="464" y="1"/>
                    <a:pt x="243" y="1"/>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91539" y="2704411"/>
              <a:ext cx="96638" cy="34688"/>
            </a:xfrm>
            <a:custGeom>
              <a:avLst/>
              <a:gdLst/>
              <a:ahLst/>
              <a:cxnLst/>
              <a:rect l="l" t="t" r="r" b="b"/>
              <a:pathLst>
                <a:path w="989" h="355" extrusionOk="0">
                  <a:moveTo>
                    <a:pt x="355" y="0"/>
                  </a:moveTo>
                  <a:cubicBezTo>
                    <a:pt x="167" y="0"/>
                    <a:pt x="1" y="11"/>
                    <a:pt x="1" y="11"/>
                  </a:cubicBezTo>
                  <a:lnTo>
                    <a:pt x="84" y="344"/>
                  </a:lnTo>
                  <a:cubicBezTo>
                    <a:pt x="84" y="344"/>
                    <a:pt x="184" y="355"/>
                    <a:pt x="324" y="355"/>
                  </a:cubicBezTo>
                  <a:cubicBezTo>
                    <a:pt x="481" y="355"/>
                    <a:pt x="688" y="341"/>
                    <a:pt x="858" y="285"/>
                  </a:cubicBezTo>
                  <a:cubicBezTo>
                    <a:pt x="858" y="285"/>
                    <a:pt x="989" y="177"/>
                    <a:pt x="870" y="70"/>
                  </a:cubicBezTo>
                  <a:cubicBezTo>
                    <a:pt x="807" y="14"/>
                    <a:pt x="567" y="0"/>
                    <a:pt x="355" y="0"/>
                  </a:cubicBezTo>
                  <a:close/>
                </a:path>
              </a:pathLst>
            </a:custGeom>
            <a:solidFill>
              <a:srgbClr val="E96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083200" y="2676367"/>
              <a:ext cx="435211" cy="384010"/>
            </a:xfrm>
            <a:custGeom>
              <a:avLst/>
              <a:gdLst/>
              <a:ahLst/>
              <a:cxnLst/>
              <a:rect l="l" t="t" r="r" b="b"/>
              <a:pathLst>
                <a:path w="4454" h="3930" extrusionOk="0">
                  <a:moveTo>
                    <a:pt x="4454" y="0"/>
                  </a:moveTo>
                  <a:cubicBezTo>
                    <a:pt x="4358" y="822"/>
                    <a:pt x="4299" y="1548"/>
                    <a:pt x="4275" y="1774"/>
                  </a:cubicBezTo>
                  <a:cubicBezTo>
                    <a:pt x="4239" y="2012"/>
                    <a:pt x="1191" y="3929"/>
                    <a:pt x="667" y="3870"/>
                  </a:cubicBezTo>
                  <a:cubicBezTo>
                    <a:pt x="167" y="3810"/>
                    <a:pt x="1" y="3703"/>
                    <a:pt x="25" y="3632"/>
                  </a:cubicBezTo>
                  <a:cubicBezTo>
                    <a:pt x="48" y="3548"/>
                    <a:pt x="465" y="2489"/>
                    <a:pt x="465" y="2489"/>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270514" y="2783362"/>
              <a:ext cx="264215" cy="247897"/>
            </a:xfrm>
            <a:custGeom>
              <a:avLst/>
              <a:gdLst/>
              <a:ahLst/>
              <a:cxnLst/>
              <a:rect l="l" t="t" r="r" b="b"/>
              <a:pathLst>
                <a:path w="2704" h="2537" extrusionOk="0">
                  <a:moveTo>
                    <a:pt x="1" y="2537"/>
                  </a:moveTo>
                  <a:cubicBezTo>
                    <a:pt x="1" y="2537"/>
                    <a:pt x="644" y="1929"/>
                    <a:pt x="2703" y="1394"/>
                  </a:cubicBezTo>
                  <a:lnTo>
                    <a:pt x="941" y="1"/>
                  </a:ln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072745" y="2630931"/>
              <a:ext cx="489930" cy="486413"/>
            </a:xfrm>
            <a:custGeom>
              <a:avLst/>
              <a:gdLst/>
              <a:ahLst/>
              <a:cxnLst/>
              <a:rect l="l" t="t" r="r" b="b"/>
              <a:pathLst>
                <a:path w="5014" h="4978" extrusionOk="0">
                  <a:moveTo>
                    <a:pt x="1727" y="1"/>
                  </a:moveTo>
                  <a:cubicBezTo>
                    <a:pt x="584" y="668"/>
                    <a:pt x="1" y="1501"/>
                    <a:pt x="203" y="2346"/>
                  </a:cubicBezTo>
                  <a:cubicBezTo>
                    <a:pt x="393" y="3180"/>
                    <a:pt x="786" y="3906"/>
                    <a:pt x="691" y="4442"/>
                  </a:cubicBezTo>
                  <a:cubicBezTo>
                    <a:pt x="596" y="4978"/>
                    <a:pt x="3180" y="4513"/>
                    <a:pt x="3203" y="1822"/>
                  </a:cubicBezTo>
                  <a:cubicBezTo>
                    <a:pt x="3203" y="1822"/>
                    <a:pt x="3465" y="3418"/>
                    <a:pt x="5013" y="3001"/>
                  </a:cubicBezTo>
                  <a:cubicBezTo>
                    <a:pt x="5013" y="3001"/>
                    <a:pt x="4227" y="1513"/>
                    <a:pt x="3453" y="763"/>
                  </a:cubicBezTo>
                  <a:cubicBezTo>
                    <a:pt x="2668" y="13"/>
                    <a:pt x="1727" y="1"/>
                    <a:pt x="1727" y="1"/>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171630" y="1922422"/>
              <a:ext cx="475958" cy="824987"/>
            </a:xfrm>
            <a:custGeom>
              <a:avLst/>
              <a:gdLst/>
              <a:ahLst/>
              <a:cxnLst/>
              <a:rect l="l" t="t" r="r" b="b"/>
              <a:pathLst>
                <a:path w="4871" h="8443" extrusionOk="0">
                  <a:moveTo>
                    <a:pt x="620" y="418"/>
                  </a:moveTo>
                  <a:cubicBezTo>
                    <a:pt x="1084" y="144"/>
                    <a:pt x="1489" y="1"/>
                    <a:pt x="1894" y="203"/>
                  </a:cubicBezTo>
                  <a:cubicBezTo>
                    <a:pt x="2298" y="418"/>
                    <a:pt x="3168" y="1644"/>
                    <a:pt x="3441" y="1656"/>
                  </a:cubicBezTo>
                  <a:cubicBezTo>
                    <a:pt x="3715" y="1668"/>
                    <a:pt x="3287" y="846"/>
                    <a:pt x="3287" y="846"/>
                  </a:cubicBezTo>
                  <a:cubicBezTo>
                    <a:pt x="3287" y="846"/>
                    <a:pt x="3775" y="1049"/>
                    <a:pt x="3965" y="1418"/>
                  </a:cubicBezTo>
                  <a:cubicBezTo>
                    <a:pt x="4168" y="1787"/>
                    <a:pt x="4870" y="2918"/>
                    <a:pt x="4846" y="3549"/>
                  </a:cubicBezTo>
                  <a:cubicBezTo>
                    <a:pt x="4811" y="4192"/>
                    <a:pt x="4001" y="4966"/>
                    <a:pt x="4132" y="6478"/>
                  </a:cubicBezTo>
                  <a:cubicBezTo>
                    <a:pt x="4251" y="8002"/>
                    <a:pt x="4323" y="8204"/>
                    <a:pt x="4132" y="8288"/>
                  </a:cubicBezTo>
                  <a:cubicBezTo>
                    <a:pt x="4132" y="8288"/>
                    <a:pt x="4299" y="8109"/>
                    <a:pt x="3953" y="8085"/>
                  </a:cubicBezTo>
                  <a:cubicBezTo>
                    <a:pt x="3596" y="8073"/>
                    <a:pt x="2930" y="8442"/>
                    <a:pt x="2215" y="8192"/>
                  </a:cubicBezTo>
                  <a:cubicBezTo>
                    <a:pt x="1513" y="7942"/>
                    <a:pt x="215" y="7192"/>
                    <a:pt x="60" y="7430"/>
                  </a:cubicBezTo>
                  <a:cubicBezTo>
                    <a:pt x="60" y="7430"/>
                    <a:pt x="155" y="7061"/>
                    <a:pt x="429" y="6776"/>
                  </a:cubicBezTo>
                  <a:cubicBezTo>
                    <a:pt x="703" y="6490"/>
                    <a:pt x="1084" y="5061"/>
                    <a:pt x="905" y="4561"/>
                  </a:cubicBezTo>
                  <a:cubicBezTo>
                    <a:pt x="715" y="4049"/>
                    <a:pt x="263" y="3263"/>
                    <a:pt x="132" y="2596"/>
                  </a:cubicBezTo>
                  <a:cubicBezTo>
                    <a:pt x="1" y="1942"/>
                    <a:pt x="620" y="418"/>
                    <a:pt x="620" y="418"/>
                  </a:cubicBezTo>
                  <a:close/>
                </a:path>
              </a:pathLst>
            </a:custGeom>
            <a:solidFill>
              <a:srgbClr val="ED83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322888" y="1700225"/>
              <a:ext cx="232751" cy="418991"/>
            </a:xfrm>
            <a:custGeom>
              <a:avLst/>
              <a:gdLst/>
              <a:ahLst/>
              <a:cxnLst/>
              <a:rect l="l" t="t" r="r" b="b"/>
              <a:pathLst>
                <a:path w="2382" h="4288" extrusionOk="0">
                  <a:moveTo>
                    <a:pt x="2322" y="941"/>
                  </a:moveTo>
                  <a:cubicBezTo>
                    <a:pt x="1965" y="1513"/>
                    <a:pt x="1501" y="2287"/>
                    <a:pt x="1477" y="2465"/>
                  </a:cubicBezTo>
                  <a:cubicBezTo>
                    <a:pt x="1453" y="2656"/>
                    <a:pt x="1512" y="2977"/>
                    <a:pt x="1643" y="3073"/>
                  </a:cubicBezTo>
                  <a:cubicBezTo>
                    <a:pt x="1786" y="3168"/>
                    <a:pt x="2179" y="3299"/>
                    <a:pt x="2286" y="3573"/>
                  </a:cubicBezTo>
                  <a:cubicBezTo>
                    <a:pt x="2382" y="3858"/>
                    <a:pt x="2298" y="4287"/>
                    <a:pt x="1751" y="3966"/>
                  </a:cubicBezTo>
                  <a:cubicBezTo>
                    <a:pt x="1203" y="3644"/>
                    <a:pt x="655" y="2418"/>
                    <a:pt x="0" y="2382"/>
                  </a:cubicBezTo>
                  <a:cubicBezTo>
                    <a:pt x="0" y="2382"/>
                    <a:pt x="620" y="1775"/>
                    <a:pt x="1108" y="72"/>
                  </a:cubicBezTo>
                  <a:cubicBezTo>
                    <a:pt x="1108" y="72"/>
                    <a:pt x="1453" y="1"/>
                    <a:pt x="1882" y="394"/>
                  </a:cubicBezTo>
                  <a:cubicBezTo>
                    <a:pt x="2310" y="787"/>
                    <a:pt x="2322" y="941"/>
                    <a:pt x="2322" y="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971516" y="1499036"/>
              <a:ext cx="414301" cy="417721"/>
            </a:xfrm>
            <a:custGeom>
              <a:avLst/>
              <a:gdLst/>
              <a:ahLst/>
              <a:cxnLst/>
              <a:rect l="l" t="t" r="r" b="b"/>
              <a:pathLst>
                <a:path w="4240" h="4275" extrusionOk="0">
                  <a:moveTo>
                    <a:pt x="4239" y="786"/>
                  </a:moveTo>
                  <a:cubicBezTo>
                    <a:pt x="4204" y="107"/>
                    <a:pt x="3549" y="0"/>
                    <a:pt x="3096" y="274"/>
                  </a:cubicBezTo>
                  <a:cubicBezTo>
                    <a:pt x="2644" y="536"/>
                    <a:pt x="2596" y="1703"/>
                    <a:pt x="2227" y="1929"/>
                  </a:cubicBezTo>
                  <a:cubicBezTo>
                    <a:pt x="1858" y="2143"/>
                    <a:pt x="703" y="1869"/>
                    <a:pt x="346" y="2774"/>
                  </a:cubicBezTo>
                  <a:cubicBezTo>
                    <a:pt x="1" y="3691"/>
                    <a:pt x="763" y="4251"/>
                    <a:pt x="1560" y="4262"/>
                  </a:cubicBezTo>
                  <a:cubicBezTo>
                    <a:pt x="2370" y="4274"/>
                    <a:pt x="3180" y="3691"/>
                    <a:pt x="3132" y="2667"/>
                  </a:cubicBezTo>
                  <a:cubicBezTo>
                    <a:pt x="3061" y="703"/>
                    <a:pt x="3739" y="417"/>
                    <a:pt x="4132" y="1036"/>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327578" y="1523464"/>
              <a:ext cx="245552" cy="269980"/>
            </a:xfrm>
            <a:custGeom>
              <a:avLst/>
              <a:gdLst/>
              <a:ahLst/>
              <a:cxnLst/>
              <a:rect l="l" t="t" r="r" b="b"/>
              <a:pathLst>
                <a:path w="2513" h="2763" extrusionOk="0">
                  <a:moveTo>
                    <a:pt x="2512" y="560"/>
                  </a:moveTo>
                  <a:cubicBezTo>
                    <a:pt x="2393" y="36"/>
                    <a:pt x="1774" y="0"/>
                    <a:pt x="1476" y="83"/>
                  </a:cubicBezTo>
                  <a:cubicBezTo>
                    <a:pt x="1191" y="155"/>
                    <a:pt x="714" y="417"/>
                    <a:pt x="500" y="607"/>
                  </a:cubicBezTo>
                  <a:cubicBezTo>
                    <a:pt x="286" y="798"/>
                    <a:pt x="0" y="1465"/>
                    <a:pt x="143" y="1715"/>
                  </a:cubicBezTo>
                  <a:cubicBezTo>
                    <a:pt x="298" y="1965"/>
                    <a:pt x="405" y="1977"/>
                    <a:pt x="548" y="2036"/>
                  </a:cubicBezTo>
                  <a:cubicBezTo>
                    <a:pt x="679" y="2084"/>
                    <a:pt x="774" y="2167"/>
                    <a:pt x="714" y="2274"/>
                  </a:cubicBezTo>
                  <a:cubicBezTo>
                    <a:pt x="643" y="2381"/>
                    <a:pt x="572" y="2667"/>
                    <a:pt x="786" y="2715"/>
                  </a:cubicBezTo>
                  <a:cubicBezTo>
                    <a:pt x="988" y="2762"/>
                    <a:pt x="1060" y="2012"/>
                    <a:pt x="1060" y="2012"/>
                  </a:cubicBezTo>
                  <a:cubicBezTo>
                    <a:pt x="1060" y="2012"/>
                    <a:pt x="1369" y="2143"/>
                    <a:pt x="1750" y="1965"/>
                  </a:cubicBezTo>
                  <a:cubicBezTo>
                    <a:pt x="2119" y="1786"/>
                    <a:pt x="2512" y="560"/>
                    <a:pt x="2512" y="560"/>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410145" y="1576912"/>
              <a:ext cx="226986" cy="249069"/>
            </a:xfrm>
            <a:custGeom>
              <a:avLst/>
              <a:gdLst/>
              <a:ahLst/>
              <a:cxnLst/>
              <a:rect l="l" t="t" r="r" b="b"/>
              <a:pathLst>
                <a:path w="2323" h="2549" extrusionOk="0">
                  <a:moveTo>
                    <a:pt x="905" y="1287"/>
                  </a:moveTo>
                  <a:cubicBezTo>
                    <a:pt x="739" y="1334"/>
                    <a:pt x="691" y="1275"/>
                    <a:pt x="608" y="1096"/>
                  </a:cubicBezTo>
                  <a:cubicBezTo>
                    <a:pt x="524" y="906"/>
                    <a:pt x="334" y="691"/>
                    <a:pt x="167" y="822"/>
                  </a:cubicBezTo>
                  <a:cubicBezTo>
                    <a:pt x="0" y="941"/>
                    <a:pt x="60" y="1287"/>
                    <a:pt x="215" y="1465"/>
                  </a:cubicBezTo>
                  <a:cubicBezTo>
                    <a:pt x="358" y="1656"/>
                    <a:pt x="548" y="1834"/>
                    <a:pt x="703" y="1751"/>
                  </a:cubicBezTo>
                  <a:cubicBezTo>
                    <a:pt x="870" y="1668"/>
                    <a:pt x="810" y="1870"/>
                    <a:pt x="858" y="2084"/>
                  </a:cubicBezTo>
                  <a:cubicBezTo>
                    <a:pt x="917" y="2311"/>
                    <a:pt x="1358" y="2549"/>
                    <a:pt x="1727" y="2549"/>
                  </a:cubicBezTo>
                  <a:cubicBezTo>
                    <a:pt x="2096" y="2549"/>
                    <a:pt x="2167" y="1941"/>
                    <a:pt x="2132" y="1632"/>
                  </a:cubicBezTo>
                  <a:cubicBezTo>
                    <a:pt x="2132" y="1632"/>
                    <a:pt x="2322" y="1537"/>
                    <a:pt x="2298" y="1441"/>
                  </a:cubicBezTo>
                  <a:cubicBezTo>
                    <a:pt x="2274" y="1334"/>
                    <a:pt x="2036" y="1287"/>
                    <a:pt x="2060" y="1084"/>
                  </a:cubicBezTo>
                  <a:cubicBezTo>
                    <a:pt x="2084" y="882"/>
                    <a:pt x="2227" y="358"/>
                    <a:pt x="1667" y="13"/>
                  </a:cubicBezTo>
                  <a:cubicBezTo>
                    <a:pt x="1667" y="13"/>
                    <a:pt x="1405" y="1"/>
                    <a:pt x="1239" y="120"/>
                  </a:cubicBezTo>
                  <a:cubicBezTo>
                    <a:pt x="1072" y="251"/>
                    <a:pt x="1084" y="334"/>
                    <a:pt x="1215" y="489"/>
                  </a:cubicBezTo>
                  <a:cubicBezTo>
                    <a:pt x="1358" y="644"/>
                    <a:pt x="1012" y="715"/>
                    <a:pt x="929" y="882"/>
                  </a:cubicBezTo>
                  <a:cubicBezTo>
                    <a:pt x="822" y="1120"/>
                    <a:pt x="1084" y="1227"/>
                    <a:pt x="905" y="1287"/>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790065" y="1943430"/>
              <a:ext cx="694638" cy="605036"/>
            </a:xfrm>
            <a:custGeom>
              <a:avLst/>
              <a:gdLst/>
              <a:ahLst/>
              <a:cxnLst/>
              <a:rect l="l" t="t" r="r" b="b"/>
              <a:pathLst>
                <a:path w="7109" h="6192" extrusionOk="0">
                  <a:moveTo>
                    <a:pt x="4513" y="4965"/>
                  </a:moveTo>
                  <a:cubicBezTo>
                    <a:pt x="3536" y="4858"/>
                    <a:pt x="2953" y="5203"/>
                    <a:pt x="1929" y="5060"/>
                  </a:cubicBezTo>
                  <a:cubicBezTo>
                    <a:pt x="893" y="4917"/>
                    <a:pt x="0" y="4286"/>
                    <a:pt x="72" y="3763"/>
                  </a:cubicBezTo>
                  <a:cubicBezTo>
                    <a:pt x="227" y="2703"/>
                    <a:pt x="3227" y="560"/>
                    <a:pt x="4037" y="274"/>
                  </a:cubicBezTo>
                  <a:cubicBezTo>
                    <a:pt x="4787" y="0"/>
                    <a:pt x="5644" y="143"/>
                    <a:pt x="5870" y="1048"/>
                  </a:cubicBezTo>
                  <a:cubicBezTo>
                    <a:pt x="6096" y="1929"/>
                    <a:pt x="5680" y="2715"/>
                    <a:pt x="4870" y="2751"/>
                  </a:cubicBezTo>
                  <a:cubicBezTo>
                    <a:pt x="4060" y="2786"/>
                    <a:pt x="4037" y="2381"/>
                    <a:pt x="4037" y="2381"/>
                  </a:cubicBezTo>
                  <a:cubicBezTo>
                    <a:pt x="4037" y="2381"/>
                    <a:pt x="2405" y="2893"/>
                    <a:pt x="2227" y="3286"/>
                  </a:cubicBezTo>
                  <a:cubicBezTo>
                    <a:pt x="2048" y="3667"/>
                    <a:pt x="3691" y="4596"/>
                    <a:pt x="4941" y="4406"/>
                  </a:cubicBezTo>
                  <a:cubicBezTo>
                    <a:pt x="4941" y="4406"/>
                    <a:pt x="5370" y="4179"/>
                    <a:pt x="5680" y="4215"/>
                  </a:cubicBezTo>
                  <a:cubicBezTo>
                    <a:pt x="5977" y="4251"/>
                    <a:pt x="6263" y="4251"/>
                    <a:pt x="6442" y="4370"/>
                  </a:cubicBezTo>
                  <a:cubicBezTo>
                    <a:pt x="6608" y="4489"/>
                    <a:pt x="6799" y="4525"/>
                    <a:pt x="6954" y="4560"/>
                  </a:cubicBezTo>
                  <a:cubicBezTo>
                    <a:pt x="7108" y="4608"/>
                    <a:pt x="6894" y="4906"/>
                    <a:pt x="6656" y="4882"/>
                  </a:cubicBezTo>
                  <a:cubicBezTo>
                    <a:pt x="6430" y="4870"/>
                    <a:pt x="5977" y="4679"/>
                    <a:pt x="5906" y="4787"/>
                  </a:cubicBezTo>
                  <a:cubicBezTo>
                    <a:pt x="5822" y="4906"/>
                    <a:pt x="6323" y="5096"/>
                    <a:pt x="6549" y="5072"/>
                  </a:cubicBezTo>
                  <a:cubicBezTo>
                    <a:pt x="6787" y="5048"/>
                    <a:pt x="6954" y="5048"/>
                    <a:pt x="6977" y="5168"/>
                  </a:cubicBezTo>
                  <a:cubicBezTo>
                    <a:pt x="7001" y="5287"/>
                    <a:pt x="6525" y="6156"/>
                    <a:pt x="6132" y="6168"/>
                  </a:cubicBezTo>
                  <a:cubicBezTo>
                    <a:pt x="5727" y="6191"/>
                    <a:pt x="5120" y="6037"/>
                    <a:pt x="5025" y="5953"/>
                  </a:cubicBezTo>
                  <a:cubicBezTo>
                    <a:pt x="4822" y="5763"/>
                    <a:pt x="4703" y="4977"/>
                    <a:pt x="4513" y="4965"/>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a:extLst>
              <a:ext uri="{FF2B5EF4-FFF2-40B4-BE49-F238E27FC236}">
                <a16:creationId xmlns:a16="http://schemas.microsoft.com/office/drawing/2014/main" id="{41AB41EA-CC2D-40E9-97B1-3CB6FFA61871}"/>
              </a:ext>
            </a:extLst>
          </p:cNvPr>
          <p:cNvSpPr txBox="1"/>
          <p:nvPr/>
        </p:nvSpPr>
        <p:spPr>
          <a:xfrm>
            <a:off x="102779" y="933650"/>
            <a:ext cx="7578853" cy="954107"/>
          </a:xfrm>
          <a:prstGeom prst="rect">
            <a:avLst/>
          </a:prstGeom>
          <a:noFill/>
        </p:spPr>
        <p:txBody>
          <a:bodyPr wrap="square">
            <a:spAutoFit/>
          </a:bodyPr>
          <a:lstStyle/>
          <a:p>
            <a:pPr defTabSz="457200">
              <a:buClrTx/>
              <a:buFontTx/>
              <a:buNone/>
            </a:pPr>
            <a:r>
              <a:rPr lang="en-US" dirty="0">
                <a:solidFill>
                  <a:schemeClr val="dk1"/>
                </a:solidFill>
                <a:latin typeface="Work Sans"/>
              </a:rPr>
              <a:t>PHYSICAL HEALTH</a:t>
            </a:r>
          </a:p>
          <a:p>
            <a:pPr defTabSz="457200">
              <a:buClrTx/>
              <a:buFontTx/>
              <a:buNone/>
            </a:pPr>
            <a:r>
              <a:rPr lang="en-US" dirty="0">
                <a:solidFill>
                  <a:schemeClr val="dk1"/>
                </a:solidFill>
                <a:latin typeface="Work Sans"/>
              </a:rPr>
              <a:t> You are able to carry out every day tasks without becoming overly tired. A healthy diet, regular exercise, adequate sleep, and proper medical and dental care are all important for physical health.</a:t>
            </a:r>
            <a:endParaRPr lang="en-IN" dirty="0">
              <a:solidFill>
                <a:schemeClr val="dk1"/>
              </a:solidFill>
              <a:latin typeface="Work Sans"/>
            </a:endParaRPr>
          </a:p>
        </p:txBody>
      </p:sp>
      <p:sp>
        <p:nvSpPr>
          <p:cNvPr id="54" name="TextBox 53">
            <a:extLst>
              <a:ext uri="{FF2B5EF4-FFF2-40B4-BE49-F238E27FC236}">
                <a16:creationId xmlns:a16="http://schemas.microsoft.com/office/drawing/2014/main" id="{9A798F37-FD77-40FB-A096-66C4474F820D}"/>
              </a:ext>
            </a:extLst>
          </p:cNvPr>
          <p:cNvSpPr txBox="1"/>
          <p:nvPr/>
        </p:nvSpPr>
        <p:spPr>
          <a:xfrm>
            <a:off x="116367" y="1889086"/>
            <a:ext cx="7401207" cy="954107"/>
          </a:xfrm>
          <a:prstGeom prst="rect">
            <a:avLst/>
          </a:prstGeom>
          <a:noFill/>
        </p:spPr>
        <p:txBody>
          <a:bodyPr wrap="square">
            <a:spAutoFit/>
          </a:bodyPr>
          <a:lstStyle>
            <a:defPPr marR="0" lvl="0" algn="l" rtl="0">
              <a:lnSpc>
                <a:spcPct val="100000"/>
              </a:lnSpc>
              <a:spcBef>
                <a:spcPts val="0"/>
              </a:spcBef>
              <a:spcAft>
                <a:spcPts val="0"/>
              </a:spcAft>
            </a:defPPr>
            <a:lvl1pPr defTabSz="457200">
              <a:buClrTx/>
              <a:buFontTx/>
              <a:buNone/>
              <a:defRPr>
                <a:solidFill>
                  <a:schemeClr val="dk1"/>
                </a:solidFill>
                <a:latin typeface="Work Sans"/>
              </a:defRPr>
            </a:lvl1pPr>
          </a:lstStyle>
          <a:p>
            <a:r>
              <a:rPr lang="en-US" dirty="0"/>
              <a:t>MENTAL HEALTH</a:t>
            </a:r>
          </a:p>
          <a:p>
            <a:r>
              <a:rPr lang="en-US" dirty="0"/>
              <a:t>The state of being comfortable with yourself, with others, and with your surroundings. When you are mentally healthy your mind is alert, you learn from mistakes, and recognize achievement.</a:t>
            </a:r>
            <a:endParaRPr lang="en-IN" dirty="0"/>
          </a:p>
        </p:txBody>
      </p:sp>
      <p:sp>
        <p:nvSpPr>
          <p:cNvPr id="55" name="TextBox 54">
            <a:extLst>
              <a:ext uri="{FF2B5EF4-FFF2-40B4-BE49-F238E27FC236}">
                <a16:creationId xmlns:a16="http://schemas.microsoft.com/office/drawing/2014/main" id="{BECBB235-3D40-4CC3-9AFF-A050CA6017E9}"/>
              </a:ext>
            </a:extLst>
          </p:cNvPr>
          <p:cNvSpPr txBox="1"/>
          <p:nvPr/>
        </p:nvSpPr>
        <p:spPr>
          <a:xfrm>
            <a:off x="133444" y="2938665"/>
            <a:ext cx="6730660" cy="1600438"/>
          </a:xfrm>
          <a:prstGeom prst="rect">
            <a:avLst/>
          </a:prstGeom>
          <a:noFill/>
        </p:spPr>
        <p:txBody>
          <a:bodyPr wrap="square">
            <a:spAutoFit/>
          </a:bodyPr>
          <a:lstStyle>
            <a:defPPr marR="0" lvl="0" algn="l" rtl="0">
              <a:lnSpc>
                <a:spcPct val="100000"/>
              </a:lnSpc>
              <a:spcBef>
                <a:spcPts val="0"/>
              </a:spcBef>
              <a:spcAft>
                <a:spcPts val="0"/>
              </a:spcAft>
              <a:defRPr/>
            </a:defPPr>
            <a:lvl1pPr defTabSz="457200">
              <a:buClrTx/>
              <a:buFontTx/>
              <a:buNone/>
              <a:defRPr>
                <a:solidFill>
                  <a:schemeClr val="dk1"/>
                </a:solidFill>
                <a:latin typeface="Work Sans"/>
              </a:defRPr>
            </a:lvl1pPr>
          </a:lstStyle>
          <a:p>
            <a:r>
              <a:rPr lang="en-US" dirty="0">
                <a:sym typeface="Work Sans"/>
              </a:rPr>
              <a:t>EMOTIONAL/SOCIAL HEALTH</a:t>
            </a:r>
          </a:p>
          <a:p>
            <a:r>
              <a:rPr lang="en-US" dirty="0">
                <a:sym typeface="Work Sans"/>
              </a:rPr>
              <a:t>An individual is emotionally healthy, when the feelings experienced are appropriate responses to the event.</a:t>
            </a:r>
          </a:p>
          <a:p>
            <a:endParaRPr lang="en-US" dirty="0">
              <a:sym typeface="Work Sans"/>
            </a:endParaRPr>
          </a:p>
          <a:p>
            <a:r>
              <a:rPr lang="en-US" dirty="0">
                <a:sym typeface="Work Sans"/>
              </a:rPr>
              <a:t>An individual is socially healthy when he/she has loving relationships, respect the rights of others and give and accept help.</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9"/>
          <p:cNvSpPr txBox="1">
            <a:spLocks noGrp="1"/>
          </p:cNvSpPr>
          <p:nvPr>
            <p:ph type="title"/>
          </p:nvPr>
        </p:nvSpPr>
        <p:spPr>
          <a:xfrm>
            <a:off x="713224" y="2032975"/>
            <a:ext cx="5943620" cy="9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dirty="0"/>
              <a:t>WELLNESS</a:t>
            </a:r>
            <a:endParaRPr sz="6000" dirty="0"/>
          </a:p>
        </p:txBody>
      </p:sp>
      <p:grpSp>
        <p:nvGrpSpPr>
          <p:cNvPr id="409" name="Google Shape;409;p39"/>
          <p:cNvGrpSpPr/>
          <p:nvPr/>
        </p:nvGrpSpPr>
        <p:grpSpPr>
          <a:xfrm>
            <a:off x="5763600" y="952509"/>
            <a:ext cx="1112957" cy="2852847"/>
            <a:chOff x="5763600" y="952509"/>
            <a:chExt cx="1112957" cy="2852847"/>
          </a:xfrm>
        </p:grpSpPr>
        <p:sp>
          <p:nvSpPr>
            <p:cNvPr id="410" name="Google Shape;410;p39"/>
            <p:cNvSpPr/>
            <p:nvPr/>
          </p:nvSpPr>
          <p:spPr>
            <a:xfrm>
              <a:off x="6166660" y="3407921"/>
              <a:ext cx="199106" cy="293955"/>
            </a:xfrm>
            <a:custGeom>
              <a:avLst/>
              <a:gdLst/>
              <a:ahLst/>
              <a:cxnLst/>
              <a:rect l="l" t="t" r="r" b="b"/>
              <a:pathLst>
                <a:path w="3323" h="4906" extrusionOk="0">
                  <a:moveTo>
                    <a:pt x="1584" y="560"/>
                  </a:moveTo>
                  <a:cubicBezTo>
                    <a:pt x="1298" y="679"/>
                    <a:pt x="989" y="1108"/>
                    <a:pt x="1025" y="1358"/>
                  </a:cubicBezTo>
                  <a:cubicBezTo>
                    <a:pt x="1060" y="1620"/>
                    <a:pt x="965" y="1858"/>
                    <a:pt x="834" y="1894"/>
                  </a:cubicBezTo>
                  <a:cubicBezTo>
                    <a:pt x="703" y="1941"/>
                    <a:pt x="144" y="2656"/>
                    <a:pt x="72" y="3001"/>
                  </a:cubicBezTo>
                  <a:cubicBezTo>
                    <a:pt x="1" y="3334"/>
                    <a:pt x="286" y="4311"/>
                    <a:pt x="763" y="4323"/>
                  </a:cubicBezTo>
                  <a:cubicBezTo>
                    <a:pt x="1239" y="4334"/>
                    <a:pt x="1656" y="4192"/>
                    <a:pt x="2453" y="4549"/>
                  </a:cubicBezTo>
                  <a:cubicBezTo>
                    <a:pt x="3251" y="4906"/>
                    <a:pt x="3323" y="2108"/>
                    <a:pt x="2680" y="1060"/>
                  </a:cubicBezTo>
                  <a:cubicBezTo>
                    <a:pt x="2025" y="1"/>
                    <a:pt x="1584" y="560"/>
                    <a:pt x="1584" y="56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6091764" y="2449148"/>
              <a:ext cx="250455" cy="1018777"/>
            </a:xfrm>
            <a:custGeom>
              <a:avLst/>
              <a:gdLst/>
              <a:ahLst/>
              <a:cxnLst/>
              <a:rect l="l" t="t" r="r" b="b"/>
              <a:pathLst>
                <a:path w="4180" h="17003" extrusionOk="0">
                  <a:moveTo>
                    <a:pt x="774" y="4061"/>
                  </a:moveTo>
                  <a:cubicBezTo>
                    <a:pt x="1286" y="6204"/>
                    <a:pt x="1441" y="7347"/>
                    <a:pt x="1358" y="7716"/>
                  </a:cubicBezTo>
                  <a:cubicBezTo>
                    <a:pt x="1275" y="8073"/>
                    <a:pt x="1" y="9514"/>
                    <a:pt x="596" y="11121"/>
                  </a:cubicBezTo>
                  <a:cubicBezTo>
                    <a:pt x="1191" y="12740"/>
                    <a:pt x="2668" y="17003"/>
                    <a:pt x="2668" y="17003"/>
                  </a:cubicBezTo>
                  <a:lnTo>
                    <a:pt x="3406" y="16979"/>
                  </a:lnTo>
                  <a:cubicBezTo>
                    <a:pt x="3406" y="16979"/>
                    <a:pt x="4061" y="13907"/>
                    <a:pt x="3918" y="11574"/>
                  </a:cubicBezTo>
                  <a:cubicBezTo>
                    <a:pt x="3775" y="9228"/>
                    <a:pt x="3263" y="8014"/>
                    <a:pt x="3310" y="7323"/>
                  </a:cubicBezTo>
                  <a:cubicBezTo>
                    <a:pt x="3370" y="6632"/>
                    <a:pt x="4180" y="5358"/>
                    <a:pt x="4168" y="2680"/>
                  </a:cubicBezTo>
                  <a:cubicBezTo>
                    <a:pt x="4156" y="1"/>
                    <a:pt x="774" y="4061"/>
                    <a:pt x="774" y="406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6019744" y="2243696"/>
              <a:ext cx="370290" cy="541534"/>
            </a:xfrm>
            <a:custGeom>
              <a:avLst/>
              <a:gdLst/>
              <a:ahLst/>
              <a:cxnLst/>
              <a:rect l="l" t="t" r="r" b="b"/>
              <a:pathLst>
                <a:path w="6180" h="9038" extrusionOk="0">
                  <a:moveTo>
                    <a:pt x="476" y="525"/>
                  </a:moveTo>
                  <a:cubicBezTo>
                    <a:pt x="226" y="2072"/>
                    <a:pt x="0" y="3227"/>
                    <a:pt x="1334" y="7359"/>
                  </a:cubicBezTo>
                  <a:cubicBezTo>
                    <a:pt x="1334" y="7359"/>
                    <a:pt x="1607" y="7692"/>
                    <a:pt x="2000" y="8371"/>
                  </a:cubicBezTo>
                  <a:cubicBezTo>
                    <a:pt x="2405" y="9037"/>
                    <a:pt x="3953" y="8526"/>
                    <a:pt x="5072" y="7132"/>
                  </a:cubicBezTo>
                  <a:cubicBezTo>
                    <a:pt x="6179" y="5751"/>
                    <a:pt x="5751" y="2501"/>
                    <a:pt x="5751" y="2501"/>
                  </a:cubicBezTo>
                  <a:lnTo>
                    <a:pt x="2965" y="1"/>
                  </a:ln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6276547" y="2638122"/>
              <a:ext cx="332482" cy="135893"/>
            </a:xfrm>
            <a:custGeom>
              <a:avLst/>
              <a:gdLst/>
              <a:ahLst/>
              <a:cxnLst/>
              <a:rect l="l" t="t" r="r" b="b"/>
              <a:pathLst>
                <a:path w="5549" h="2268" extrusionOk="0">
                  <a:moveTo>
                    <a:pt x="2570" y="1"/>
                  </a:moveTo>
                  <a:cubicBezTo>
                    <a:pt x="1360" y="1"/>
                    <a:pt x="12" y="654"/>
                    <a:pt x="12" y="1061"/>
                  </a:cubicBezTo>
                  <a:cubicBezTo>
                    <a:pt x="0" y="1657"/>
                    <a:pt x="2108" y="1383"/>
                    <a:pt x="3084" y="1859"/>
                  </a:cubicBezTo>
                  <a:cubicBezTo>
                    <a:pt x="3635" y="2131"/>
                    <a:pt x="4353" y="2267"/>
                    <a:pt x="4870" y="2267"/>
                  </a:cubicBezTo>
                  <a:cubicBezTo>
                    <a:pt x="5257" y="2267"/>
                    <a:pt x="5532" y="2191"/>
                    <a:pt x="5537" y="2038"/>
                  </a:cubicBezTo>
                  <a:cubicBezTo>
                    <a:pt x="5549" y="1681"/>
                    <a:pt x="4144" y="133"/>
                    <a:pt x="2858" y="14"/>
                  </a:cubicBezTo>
                  <a:cubicBezTo>
                    <a:pt x="2763" y="5"/>
                    <a:pt x="2667" y="1"/>
                    <a:pt x="2570" y="1"/>
                  </a:cubicBezTo>
                  <a:close/>
                </a:path>
              </a:pathLst>
            </a:custGeom>
            <a:solidFill>
              <a:srgbClr val="1E31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6262287" y="2583958"/>
              <a:ext cx="355311" cy="784080"/>
            </a:xfrm>
            <a:custGeom>
              <a:avLst/>
              <a:gdLst/>
              <a:ahLst/>
              <a:cxnLst/>
              <a:rect l="l" t="t" r="r" b="b"/>
              <a:pathLst>
                <a:path w="5930" h="13086" extrusionOk="0">
                  <a:moveTo>
                    <a:pt x="1286" y="858"/>
                  </a:moveTo>
                  <a:cubicBezTo>
                    <a:pt x="1096" y="2835"/>
                    <a:pt x="1727" y="4954"/>
                    <a:pt x="1631" y="5371"/>
                  </a:cubicBezTo>
                  <a:cubicBezTo>
                    <a:pt x="1524" y="5775"/>
                    <a:pt x="0" y="6252"/>
                    <a:pt x="143" y="7978"/>
                  </a:cubicBezTo>
                  <a:cubicBezTo>
                    <a:pt x="274" y="9705"/>
                    <a:pt x="1822" y="11193"/>
                    <a:pt x="1084" y="12955"/>
                  </a:cubicBezTo>
                  <a:cubicBezTo>
                    <a:pt x="1084" y="12955"/>
                    <a:pt x="1655" y="12598"/>
                    <a:pt x="2060" y="13086"/>
                  </a:cubicBezTo>
                  <a:cubicBezTo>
                    <a:pt x="2060" y="13086"/>
                    <a:pt x="3691" y="9288"/>
                    <a:pt x="3679" y="6645"/>
                  </a:cubicBezTo>
                  <a:cubicBezTo>
                    <a:pt x="3667" y="4513"/>
                    <a:pt x="4834" y="4442"/>
                    <a:pt x="5489" y="1823"/>
                  </a:cubicBezTo>
                  <a:cubicBezTo>
                    <a:pt x="5929" y="1"/>
                    <a:pt x="1286" y="858"/>
                    <a:pt x="1286" y="858"/>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6210159" y="2160952"/>
              <a:ext cx="446685" cy="599295"/>
            </a:xfrm>
            <a:custGeom>
              <a:avLst/>
              <a:gdLst/>
              <a:ahLst/>
              <a:cxnLst/>
              <a:rect l="l" t="t" r="r" b="b"/>
              <a:pathLst>
                <a:path w="7455" h="10002" extrusionOk="0">
                  <a:moveTo>
                    <a:pt x="72" y="1691"/>
                  </a:moveTo>
                  <a:cubicBezTo>
                    <a:pt x="1" y="2918"/>
                    <a:pt x="727" y="4144"/>
                    <a:pt x="1501" y="4882"/>
                  </a:cubicBezTo>
                  <a:cubicBezTo>
                    <a:pt x="2263" y="5608"/>
                    <a:pt x="2049" y="6859"/>
                    <a:pt x="1585" y="7644"/>
                  </a:cubicBezTo>
                  <a:cubicBezTo>
                    <a:pt x="1108" y="8442"/>
                    <a:pt x="1120" y="9025"/>
                    <a:pt x="1120" y="9025"/>
                  </a:cubicBezTo>
                  <a:cubicBezTo>
                    <a:pt x="1120" y="9025"/>
                    <a:pt x="1204" y="8656"/>
                    <a:pt x="2728" y="8704"/>
                  </a:cubicBezTo>
                  <a:cubicBezTo>
                    <a:pt x="4454" y="8764"/>
                    <a:pt x="6668" y="9716"/>
                    <a:pt x="6645" y="10002"/>
                  </a:cubicBezTo>
                  <a:cubicBezTo>
                    <a:pt x="6645" y="10002"/>
                    <a:pt x="6895" y="8633"/>
                    <a:pt x="6752" y="7882"/>
                  </a:cubicBezTo>
                  <a:cubicBezTo>
                    <a:pt x="6597" y="7120"/>
                    <a:pt x="7454" y="6049"/>
                    <a:pt x="7240" y="4715"/>
                  </a:cubicBezTo>
                  <a:cubicBezTo>
                    <a:pt x="7014" y="3382"/>
                    <a:pt x="6764" y="2346"/>
                    <a:pt x="6454" y="1536"/>
                  </a:cubicBezTo>
                  <a:cubicBezTo>
                    <a:pt x="6157" y="727"/>
                    <a:pt x="2001" y="1"/>
                    <a:pt x="72" y="1691"/>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6231609" y="3338718"/>
              <a:ext cx="246141" cy="466637"/>
            </a:xfrm>
            <a:custGeom>
              <a:avLst/>
              <a:gdLst/>
              <a:ahLst/>
              <a:cxnLst/>
              <a:rect l="l" t="t" r="r" b="b"/>
              <a:pathLst>
                <a:path w="4108" h="7788" extrusionOk="0">
                  <a:moveTo>
                    <a:pt x="3227" y="2049"/>
                  </a:moveTo>
                  <a:cubicBezTo>
                    <a:pt x="3179" y="1465"/>
                    <a:pt x="2977" y="346"/>
                    <a:pt x="2370" y="203"/>
                  </a:cubicBezTo>
                  <a:cubicBezTo>
                    <a:pt x="1536" y="1"/>
                    <a:pt x="1369" y="608"/>
                    <a:pt x="703" y="941"/>
                  </a:cubicBezTo>
                  <a:cubicBezTo>
                    <a:pt x="0" y="1287"/>
                    <a:pt x="214" y="2501"/>
                    <a:pt x="643" y="3311"/>
                  </a:cubicBezTo>
                  <a:cubicBezTo>
                    <a:pt x="1084" y="4108"/>
                    <a:pt x="1072" y="3930"/>
                    <a:pt x="1048" y="4906"/>
                  </a:cubicBezTo>
                  <a:cubicBezTo>
                    <a:pt x="1024" y="5882"/>
                    <a:pt x="1191" y="6442"/>
                    <a:pt x="1858" y="7121"/>
                  </a:cubicBezTo>
                  <a:cubicBezTo>
                    <a:pt x="2524" y="7787"/>
                    <a:pt x="3501" y="7549"/>
                    <a:pt x="3798" y="7061"/>
                  </a:cubicBezTo>
                  <a:cubicBezTo>
                    <a:pt x="4108" y="6561"/>
                    <a:pt x="3941" y="5180"/>
                    <a:pt x="3822" y="4585"/>
                  </a:cubicBezTo>
                  <a:cubicBezTo>
                    <a:pt x="3715" y="3977"/>
                    <a:pt x="3286" y="2882"/>
                    <a:pt x="3227" y="2049"/>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6510521" y="1776472"/>
              <a:ext cx="366036" cy="293955"/>
            </a:xfrm>
            <a:custGeom>
              <a:avLst/>
              <a:gdLst/>
              <a:ahLst/>
              <a:cxnLst/>
              <a:rect l="l" t="t" r="r" b="b"/>
              <a:pathLst>
                <a:path w="6109" h="4906" extrusionOk="0">
                  <a:moveTo>
                    <a:pt x="5442" y="0"/>
                  </a:moveTo>
                  <a:cubicBezTo>
                    <a:pt x="6108" y="2560"/>
                    <a:pt x="5846" y="3024"/>
                    <a:pt x="5442" y="3370"/>
                  </a:cubicBezTo>
                  <a:cubicBezTo>
                    <a:pt x="5037" y="3715"/>
                    <a:pt x="2906" y="4905"/>
                    <a:pt x="239" y="3870"/>
                  </a:cubicBezTo>
                  <a:cubicBezTo>
                    <a:pt x="239" y="3870"/>
                    <a:pt x="1" y="2834"/>
                    <a:pt x="2013" y="1750"/>
                  </a:cubicBezTo>
                  <a:cubicBezTo>
                    <a:pt x="2013" y="1750"/>
                    <a:pt x="1989" y="1536"/>
                    <a:pt x="1810" y="1012"/>
                  </a:cubicBezTo>
                  <a:cubicBezTo>
                    <a:pt x="1655" y="524"/>
                    <a:pt x="5442" y="0"/>
                    <a:pt x="544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6567622" y="1419074"/>
              <a:ext cx="268970" cy="455193"/>
            </a:xfrm>
            <a:custGeom>
              <a:avLst/>
              <a:gdLst/>
              <a:ahLst/>
              <a:cxnLst/>
              <a:rect l="l" t="t" r="r" b="b"/>
              <a:pathLst>
                <a:path w="4489" h="7597" extrusionOk="0">
                  <a:moveTo>
                    <a:pt x="1036" y="0"/>
                  </a:moveTo>
                  <a:cubicBezTo>
                    <a:pt x="2846" y="1250"/>
                    <a:pt x="3679" y="3262"/>
                    <a:pt x="4489" y="5965"/>
                  </a:cubicBezTo>
                  <a:cubicBezTo>
                    <a:pt x="4489" y="5965"/>
                    <a:pt x="2441" y="7596"/>
                    <a:pt x="857" y="6977"/>
                  </a:cubicBezTo>
                  <a:cubicBezTo>
                    <a:pt x="857" y="6977"/>
                    <a:pt x="369" y="5536"/>
                    <a:pt x="191" y="4917"/>
                  </a:cubicBezTo>
                  <a:cubicBezTo>
                    <a:pt x="0" y="4298"/>
                    <a:pt x="1036" y="0"/>
                    <a:pt x="1036" y="0"/>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5763600" y="1598103"/>
              <a:ext cx="269749" cy="803314"/>
            </a:xfrm>
            <a:custGeom>
              <a:avLst/>
              <a:gdLst/>
              <a:ahLst/>
              <a:cxnLst/>
              <a:rect l="l" t="t" r="r" b="b"/>
              <a:pathLst>
                <a:path w="4502" h="13407" extrusionOk="0">
                  <a:moveTo>
                    <a:pt x="3608" y="3239"/>
                  </a:moveTo>
                  <a:cubicBezTo>
                    <a:pt x="3025" y="3763"/>
                    <a:pt x="2846" y="3811"/>
                    <a:pt x="2834" y="3941"/>
                  </a:cubicBezTo>
                  <a:cubicBezTo>
                    <a:pt x="2822" y="4061"/>
                    <a:pt x="3180" y="5287"/>
                    <a:pt x="2894" y="6085"/>
                  </a:cubicBezTo>
                  <a:cubicBezTo>
                    <a:pt x="2608" y="6882"/>
                    <a:pt x="2203" y="9014"/>
                    <a:pt x="2251" y="10073"/>
                  </a:cubicBezTo>
                  <a:cubicBezTo>
                    <a:pt x="2251" y="10073"/>
                    <a:pt x="2727" y="9966"/>
                    <a:pt x="3096" y="10049"/>
                  </a:cubicBezTo>
                  <a:cubicBezTo>
                    <a:pt x="3477" y="10133"/>
                    <a:pt x="3584" y="10669"/>
                    <a:pt x="3644" y="11133"/>
                  </a:cubicBezTo>
                  <a:cubicBezTo>
                    <a:pt x="3704" y="11597"/>
                    <a:pt x="3763" y="11609"/>
                    <a:pt x="4073" y="11609"/>
                  </a:cubicBezTo>
                  <a:cubicBezTo>
                    <a:pt x="4382" y="11621"/>
                    <a:pt x="4501" y="11919"/>
                    <a:pt x="4287" y="12335"/>
                  </a:cubicBezTo>
                  <a:cubicBezTo>
                    <a:pt x="4061" y="12740"/>
                    <a:pt x="4227" y="13074"/>
                    <a:pt x="3882" y="13240"/>
                  </a:cubicBezTo>
                  <a:cubicBezTo>
                    <a:pt x="3525" y="13407"/>
                    <a:pt x="2418" y="12419"/>
                    <a:pt x="1882" y="11669"/>
                  </a:cubicBezTo>
                  <a:cubicBezTo>
                    <a:pt x="1346" y="10907"/>
                    <a:pt x="513" y="8478"/>
                    <a:pt x="251" y="7120"/>
                  </a:cubicBezTo>
                  <a:cubicBezTo>
                    <a:pt x="1" y="5763"/>
                    <a:pt x="13" y="3203"/>
                    <a:pt x="822" y="1608"/>
                  </a:cubicBezTo>
                  <a:cubicBezTo>
                    <a:pt x="1644" y="1"/>
                    <a:pt x="3465" y="1286"/>
                    <a:pt x="3620" y="1655"/>
                  </a:cubicBezTo>
                  <a:cubicBezTo>
                    <a:pt x="3930" y="2358"/>
                    <a:pt x="3608" y="3239"/>
                    <a:pt x="3608" y="3239"/>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5812852" y="1383364"/>
              <a:ext cx="298209" cy="408877"/>
            </a:xfrm>
            <a:custGeom>
              <a:avLst/>
              <a:gdLst/>
              <a:ahLst/>
              <a:cxnLst/>
              <a:rect l="l" t="t" r="r" b="b"/>
              <a:pathLst>
                <a:path w="4977" h="6824" extrusionOk="0">
                  <a:moveTo>
                    <a:pt x="3346" y="525"/>
                  </a:moveTo>
                  <a:cubicBezTo>
                    <a:pt x="1893" y="1299"/>
                    <a:pt x="762" y="3227"/>
                    <a:pt x="0" y="5192"/>
                  </a:cubicBezTo>
                  <a:cubicBezTo>
                    <a:pt x="0" y="5192"/>
                    <a:pt x="1107" y="4454"/>
                    <a:pt x="2084" y="5204"/>
                  </a:cubicBezTo>
                  <a:cubicBezTo>
                    <a:pt x="3072" y="5942"/>
                    <a:pt x="2786" y="6823"/>
                    <a:pt x="2786" y="6823"/>
                  </a:cubicBezTo>
                  <a:cubicBezTo>
                    <a:pt x="2786" y="6823"/>
                    <a:pt x="2917" y="6692"/>
                    <a:pt x="3655" y="5799"/>
                  </a:cubicBezTo>
                  <a:cubicBezTo>
                    <a:pt x="4382" y="4906"/>
                    <a:pt x="4977" y="4120"/>
                    <a:pt x="4941" y="2775"/>
                  </a:cubicBezTo>
                  <a:cubicBezTo>
                    <a:pt x="4894" y="1429"/>
                    <a:pt x="4334" y="1"/>
                    <a:pt x="3346" y="525"/>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6218727" y="1072341"/>
              <a:ext cx="232660" cy="298269"/>
            </a:xfrm>
            <a:custGeom>
              <a:avLst/>
              <a:gdLst/>
              <a:ahLst/>
              <a:cxnLst/>
              <a:rect l="l" t="t" r="r" b="b"/>
              <a:pathLst>
                <a:path w="3883" h="4978" extrusionOk="0">
                  <a:moveTo>
                    <a:pt x="513" y="346"/>
                  </a:moveTo>
                  <a:cubicBezTo>
                    <a:pt x="227" y="1"/>
                    <a:pt x="1" y="203"/>
                    <a:pt x="48" y="477"/>
                  </a:cubicBezTo>
                  <a:cubicBezTo>
                    <a:pt x="96" y="751"/>
                    <a:pt x="168" y="1727"/>
                    <a:pt x="596" y="1608"/>
                  </a:cubicBezTo>
                  <a:cubicBezTo>
                    <a:pt x="596" y="1608"/>
                    <a:pt x="406" y="4454"/>
                    <a:pt x="168" y="4596"/>
                  </a:cubicBezTo>
                  <a:cubicBezTo>
                    <a:pt x="168" y="4596"/>
                    <a:pt x="632" y="4680"/>
                    <a:pt x="1394" y="4823"/>
                  </a:cubicBezTo>
                  <a:cubicBezTo>
                    <a:pt x="2144" y="4977"/>
                    <a:pt x="3287" y="4954"/>
                    <a:pt x="3537" y="4537"/>
                  </a:cubicBezTo>
                  <a:cubicBezTo>
                    <a:pt x="3537" y="4537"/>
                    <a:pt x="3073" y="4061"/>
                    <a:pt x="3073" y="3120"/>
                  </a:cubicBezTo>
                  <a:cubicBezTo>
                    <a:pt x="3085" y="2179"/>
                    <a:pt x="3096" y="1632"/>
                    <a:pt x="3192" y="1691"/>
                  </a:cubicBezTo>
                  <a:cubicBezTo>
                    <a:pt x="3299" y="1763"/>
                    <a:pt x="3466" y="1668"/>
                    <a:pt x="3585" y="1322"/>
                  </a:cubicBezTo>
                  <a:cubicBezTo>
                    <a:pt x="3692" y="989"/>
                    <a:pt x="3882" y="394"/>
                    <a:pt x="3382" y="667"/>
                  </a:cubicBezTo>
                  <a:cubicBezTo>
                    <a:pt x="2894" y="941"/>
                    <a:pt x="513" y="346"/>
                    <a:pt x="513" y="346"/>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6218727" y="952509"/>
              <a:ext cx="222653" cy="260461"/>
            </a:xfrm>
            <a:custGeom>
              <a:avLst/>
              <a:gdLst/>
              <a:ahLst/>
              <a:cxnLst/>
              <a:rect l="l" t="t" r="r" b="b"/>
              <a:pathLst>
                <a:path w="3716" h="4347" extrusionOk="0">
                  <a:moveTo>
                    <a:pt x="2227" y="143"/>
                  </a:moveTo>
                  <a:cubicBezTo>
                    <a:pt x="1108" y="0"/>
                    <a:pt x="1" y="1155"/>
                    <a:pt x="358" y="1763"/>
                  </a:cubicBezTo>
                  <a:cubicBezTo>
                    <a:pt x="382" y="1822"/>
                    <a:pt x="394" y="1882"/>
                    <a:pt x="406" y="1941"/>
                  </a:cubicBezTo>
                  <a:cubicBezTo>
                    <a:pt x="418" y="2203"/>
                    <a:pt x="465" y="2858"/>
                    <a:pt x="501" y="3096"/>
                  </a:cubicBezTo>
                  <a:cubicBezTo>
                    <a:pt x="632" y="3965"/>
                    <a:pt x="1561" y="4346"/>
                    <a:pt x="1930" y="4334"/>
                  </a:cubicBezTo>
                  <a:cubicBezTo>
                    <a:pt x="2323" y="4322"/>
                    <a:pt x="2799" y="4227"/>
                    <a:pt x="3192" y="3525"/>
                  </a:cubicBezTo>
                  <a:cubicBezTo>
                    <a:pt x="3394" y="3156"/>
                    <a:pt x="3525" y="2382"/>
                    <a:pt x="3537" y="2048"/>
                  </a:cubicBezTo>
                  <a:cubicBezTo>
                    <a:pt x="3537" y="1953"/>
                    <a:pt x="3561" y="1846"/>
                    <a:pt x="3620" y="1763"/>
                  </a:cubicBezTo>
                  <a:cubicBezTo>
                    <a:pt x="3668" y="1679"/>
                    <a:pt x="3716" y="1548"/>
                    <a:pt x="3680" y="1382"/>
                  </a:cubicBezTo>
                  <a:cubicBezTo>
                    <a:pt x="3608" y="1001"/>
                    <a:pt x="3192" y="262"/>
                    <a:pt x="2227" y="14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6013273" y="1339146"/>
              <a:ext cx="728477" cy="1006674"/>
            </a:xfrm>
            <a:custGeom>
              <a:avLst/>
              <a:gdLst/>
              <a:ahLst/>
              <a:cxnLst/>
              <a:rect l="l" t="t" r="r" b="b"/>
              <a:pathLst>
                <a:path w="12158" h="16801" extrusionOk="0">
                  <a:moveTo>
                    <a:pt x="1" y="1263"/>
                  </a:moveTo>
                  <a:cubicBezTo>
                    <a:pt x="1382" y="513"/>
                    <a:pt x="2465" y="215"/>
                    <a:pt x="3597" y="143"/>
                  </a:cubicBezTo>
                  <a:cubicBezTo>
                    <a:pt x="4728" y="72"/>
                    <a:pt x="5275" y="584"/>
                    <a:pt x="6121" y="334"/>
                  </a:cubicBezTo>
                  <a:cubicBezTo>
                    <a:pt x="6966" y="84"/>
                    <a:pt x="7014" y="1"/>
                    <a:pt x="7454" y="108"/>
                  </a:cubicBezTo>
                  <a:cubicBezTo>
                    <a:pt x="7895" y="203"/>
                    <a:pt x="9788" y="1013"/>
                    <a:pt x="10288" y="1334"/>
                  </a:cubicBezTo>
                  <a:cubicBezTo>
                    <a:pt x="10288" y="1334"/>
                    <a:pt x="12157" y="2429"/>
                    <a:pt x="10443" y="6454"/>
                  </a:cubicBezTo>
                  <a:cubicBezTo>
                    <a:pt x="8728" y="10478"/>
                    <a:pt x="9204" y="13086"/>
                    <a:pt x="9204" y="13086"/>
                  </a:cubicBezTo>
                  <a:cubicBezTo>
                    <a:pt x="9204" y="13086"/>
                    <a:pt x="10216" y="15181"/>
                    <a:pt x="9752" y="15252"/>
                  </a:cubicBezTo>
                  <a:cubicBezTo>
                    <a:pt x="9752" y="15252"/>
                    <a:pt x="8942" y="14467"/>
                    <a:pt x="6752" y="15002"/>
                  </a:cubicBezTo>
                  <a:cubicBezTo>
                    <a:pt x="4561" y="15550"/>
                    <a:pt x="4109" y="16491"/>
                    <a:pt x="2715" y="16645"/>
                  </a:cubicBezTo>
                  <a:cubicBezTo>
                    <a:pt x="1322" y="16800"/>
                    <a:pt x="691" y="16062"/>
                    <a:pt x="596" y="15622"/>
                  </a:cubicBezTo>
                  <a:cubicBezTo>
                    <a:pt x="489" y="15169"/>
                    <a:pt x="989" y="14967"/>
                    <a:pt x="1120" y="13621"/>
                  </a:cubicBezTo>
                  <a:cubicBezTo>
                    <a:pt x="1239" y="12276"/>
                    <a:pt x="1263" y="9395"/>
                    <a:pt x="310" y="6537"/>
                  </a:cubicBezTo>
                  <a:cubicBezTo>
                    <a:pt x="310" y="6537"/>
                    <a:pt x="1430" y="5394"/>
                    <a:pt x="1239" y="3072"/>
                  </a:cubicBezTo>
                  <a:cubicBezTo>
                    <a:pt x="1037" y="763"/>
                    <a:pt x="1" y="1263"/>
                    <a:pt x="1" y="1263"/>
                  </a:cubicBezTo>
                  <a:close/>
                </a:path>
              </a:pathLst>
            </a:custGeom>
            <a:solidFill>
              <a:srgbClr val="54C6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9"/>
          <p:cNvGrpSpPr/>
          <p:nvPr/>
        </p:nvGrpSpPr>
        <p:grpSpPr>
          <a:xfrm>
            <a:off x="4819603" y="3629430"/>
            <a:ext cx="807404" cy="948001"/>
            <a:chOff x="10627128" y="-3391870"/>
            <a:chExt cx="807404" cy="948001"/>
          </a:xfrm>
        </p:grpSpPr>
        <p:sp>
          <p:nvSpPr>
            <p:cNvPr id="425" name="Google Shape;425;p39"/>
            <p:cNvSpPr/>
            <p:nvPr/>
          </p:nvSpPr>
          <p:spPr>
            <a:xfrm rot="9442196" flipH="1">
              <a:off x="10741666" y="-3238822"/>
              <a:ext cx="578329" cy="711061"/>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rot="9442196" flipH="1">
              <a:off x="11069636" y="-3367328"/>
              <a:ext cx="163727" cy="180716"/>
            </a:xfrm>
            <a:custGeom>
              <a:avLst/>
              <a:gdLst/>
              <a:ahLst/>
              <a:cxnLst/>
              <a:rect l="l" t="t" r="r" b="b"/>
              <a:pathLst>
                <a:path w="2525" h="2787" extrusionOk="0">
                  <a:moveTo>
                    <a:pt x="453" y="2203"/>
                  </a:moveTo>
                  <a:cubicBezTo>
                    <a:pt x="1251" y="2786"/>
                    <a:pt x="2346" y="1834"/>
                    <a:pt x="2442" y="1024"/>
                  </a:cubicBezTo>
                  <a:cubicBezTo>
                    <a:pt x="2525" y="286"/>
                    <a:pt x="1394" y="0"/>
                    <a:pt x="846" y="203"/>
                  </a:cubicBezTo>
                  <a:cubicBezTo>
                    <a:pt x="453" y="358"/>
                    <a:pt x="179" y="703"/>
                    <a:pt x="84" y="1084"/>
                  </a:cubicBezTo>
                  <a:cubicBezTo>
                    <a:pt x="1" y="1489"/>
                    <a:pt x="132" y="1941"/>
                    <a:pt x="453" y="22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9"/>
          <p:cNvSpPr/>
          <p:nvPr/>
        </p:nvSpPr>
        <p:spPr>
          <a:xfrm rot="-2700000">
            <a:off x="4015885" y="14687"/>
            <a:ext cx="623889" cy="767078"/>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39"/>
          <p:cNvGrpSpPr/>
          <p:nvPr/>
        </p:nvGrpSpPr>
        <p:grpSpPr>
          <a:xfrm>
            <a:off x="7163175" y="1056099"/>
            <a:ext cx="1041025" cy="3521325"/>
            <a:chOff x="7163175" y="1056099"/>
            <a:chExt cx="1041025" cy="3521325"/>
          </a:xfrm>
        </p:grpSpPr>
        <p:sp>
          <p:nvSpPr>
            <p:cNvPr id="429" name="Google Shape;429;p39"/>
            <p:cNvSpPr/>
            <p:nvPr/>
          </p:nvSpPr>
          <p:spPr>
            <a:xfrm>
              <a:off x="7701469" y="2781118"/>
              <a:ext cx="450203" cy="1607655"/>
            </a:xfrm>
            <a:custGeom>
              <a:avLst/>
              <a:gdLst/>
              <a:ahLst/>
              <a:cxnLst/>
              <a:rect l="l" t="t" r="r" b="b"/>
              <a:pathLst>
                <a:path w="6025" h="21515" extrusionOk="0">
                  <a:moveTo>
                    <a:pt x="786" y="3263"/>
                  </a:moveTo>
                  <a:cubicBezTo>
                    <a:pt x="941" y="8430"/>
                    <a:pt x="953" y="9132"/>
                    <a:pt x="1298" y="10585"/>
                  </a:cubicBezTo>
                  <a:cubicBezTo>
                    <a:pt x="1643" y="12026"/>
                    <a:pt x="1572" y="11716"/>
                    <a:pt x="786" y="13514"/>
                  </a:cubicBezTo>
                  <a:cubicBezTo>
                    <a:pt x="0" y="15300"/>
                    <a:pt x="1881" y="18217"/>
                    <a:pt x="2036" y="20801"/>
                  </a:cubicBezTo>
                  <a:cubicBezTo>
                    <a:pt x="2036" y="20801"/>
                    <a:pt x="2143" y="21515"/>
                    <a:pt x="2596" y="20932"/>
                  </a:cubicBezTo>
                  <a:cubicBezTo>
                    <a:pt x="3048" y="20336"/>
                    <a:pt x="3358" y="17574"/>
                    <a:pt x="4024" y="15931"/>
                  </a:cubicBezTo>
                  <a:cubicBezTo>
                    <a:pt x="4691" y="14288"/>
                    <a:pt x="3632" y="11954"/>
                    <a:pt x="3513" y="10895"/>
                  </a:cubicBezTo>
                  <a:cubicBezTo>
                    <a:pt x="3393" y="9835"/>
                    <a:pt x="6025" y="5394"/>
                    <a:pt x="5144" y="2691"/>
                  </a:cubicBezTo>
                  <a:cubicBezTo>
                    <a:pt x="4263" y="0"/>
                    <a:pt x="786" y="3263"/>
                    <a:pt x="786" y="326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7546646" y="2636980"/>
              <a:ext cx="573047" cy="606821"/>
            </a:xfrm>
            <a:custGeom>
              <a:avLst/>
              <a:gdLst/>
              <a:ahLst/>
              <a:cxnLst/>
              <a:rect l="l" t="t" r="r" b="b"/>
              <a:pathLst>
                <a:path w="7669" h="8121" extrusionOk="0">
                  <a:moveTo>
                    <a:pt x="2370" y="6680"/>
                  </a:moveTo>
                  <a:cubicBezTo>
                    <a:pt x="3251" y="7537"/>
                    <a:pt x="3763" y="8121"/>
                    <a:pt x="5144" y="7549"/>
                  </a:cubicBezTo>
                  <a:cubicBezTo>
                    <a:pt x="6525" y="6990"/>
                    <a:pt x="7513" y="5692"/>
                    <a:pt x="7668" y="5358"/>
                  </a:cubicBezTo>
                  <a:cubicBezTo>
                    <a:pt x="7668" y="5358"/>
                    <a:pt x="7109" y="1977"/>
                    <a:pt x="6954" y="1513"/>
                  </a:cubicBezTo>
                  <a:cubicBezTo>
                    <a:pt x="6787" y="1048"/>
                    <a:pt x="6763" y="977"/>
                    <a:pt x="6763" y="977"/>
                  </a:cubicBezTo>
                  <a:cubicBezTo>
                    <a:pt x="6763" y="977"/>
                    <a:pt x="4418" y="1"/>
                    <a:pt x="2203" y="1334"/>
                  </a:cubicBezTo>
                  <a:cubicBezTo>
                    <a:pt x="0" y="2668"/>
                    <a:pt x="2370" y="6680"/>
                    <a:pt x="2370" y="6680"/>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7797561" y="4327328"/>
              <a:ext cx="229548" cy="250096"/>
            </a:xfrm>
            <a:custGeom>
              <a:avLst/>
              <a:gdLst/>
              <a:ahLst/>
              <a:cxnLst/>
              <a:rect l="l" t="t" r="r" b="b"/>
              <a:pathLst>
                <a:path w="3072" h="3347" extrusionOk="0">
                  <a:moveTo>
                    <a:pt x="214" y="500"/>
                  </a:moveTo>
                  <a:cubicBezTo>
                    <a:pt x="274" y="250"/>
                    <a:pt x="536" y="0"/>
                    <a:pt x="750" y="108"/>
                  </a:cubicBezTo>
                  <a:cubicBezTo>
                    <a:pt x="964" y="215"/>
                    <a:pt x="1191" y="262"/>
                    <a:pt x="1310" y="227"/>
                  </a:cubicBezTo>
                  <a:cubicBezTo>
                    <a:pt x="1429" y="203"/>
                    <a:pt x="1584" y="179"/>
                    <a:pt x="1679" y="227"/>
                  </a:cubicBezTo>
                  <a:cubicBezTo>
                    <a:pt x="1774" y="262"/>
                    <a:pt x="2215" y="191"/>
                    <a:pt x="2322" y="286"/>
                  </a:cubicBezTo>
                  <a:cubicBezTo>
                    <a:pt x="2429" y="381"/>
                    <a:pt x="2703" y="834"/>
                    <a:pt x="2798" y="1001"/>
                  </a:cubicBezTo>
                  <a:cubicBezTo>
                    <a:pt x="2905" y="1167"/>
                    <a:pt x="3072" y="1727"/>
                    <a:pt x="3000" y="1941"/>
                  </a:cubicBezTo>
                  <a:cubicBezTo>
                    <a:pt x="2929" y="2144"/>
                    <a:pt x="2405" y="2191"/>
                    <a:pt x="2262" y="2429"/>
                  </a:cubicBezTo>
                  <a:cubicBezTo>
                    <a:pt x="2119" y="2655"/>
                    <a:pt x="2274" y="2989"/>
                    <a:pt x="1310" y="3167"/>
                  </a:cubicBezTo>
                  <a:cubicBezTo>
                    <a:pt x="345" y="3346"/>
                    <a:pt x="24" y="2786"/>
                    <a:pt x="12" y="2727"/>
                  </a:cubicBezTo>
                  <a:cubicBezTo>
                    <a:pt x="0" y="2655"/>
                    <a:pt x="60" y="1953"/>
                    <a:pt x="143" y="1834"/>
                  </a:cubicBezTo>
                  <a:cubicBezTo>
                    <a:pt x="226" y="1703"/>
                    <a:pt x="214" y="500"/>
                    <a:pt x="214" y="500"/>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7422982" y="3053328"/>
              <a:ext cx="313237" cy="727797"/>
            </a:xfrm>
            <a:custGeom>
              <a:avLst/>
              <a:gdLst/>
              <a:ahLst/>
              <a:cxnLst/>
              <a:rect l="l" t="t" r="r" b="b"/>
              <a:pathLst>
                <a:path w="4192" h="9740" extrusionOk="0">
                  <a:moveTo>
                    <a:pt x="1" y="382"/>
                  </a:moveTo>
                  <a:cubicBezTo>
                    <a:pt x="572" y="1989"/>
                    <a:pt x="989" y="5656"/>
                    <a:pt x="1322" y="6978"/>
                  </a:cubicBezTo>
                  <a:cubicBezTo>
                    <a:pt x="1655" y="8311"/>
                    <a:pt x="1703" y="9192"/>
                    <a:pt x="2513" y="9442"/>
                  </a:cubicBezTo>
                  <a:cubicBezTo>
                    <a:pt x="3477" y="9740"/>
                    <a:pt x="4192" y="7918"/>
                    <a:pt x="4144" y="6180"/>
                  </a:cubicBezTo>
                  <a:cubicBezTo>
                    <a:pt x="4096" y="4668"/>
                    <a:pt x="3310" y="1"/>
                    <a:pt x="3310"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7454141" y="3192160"/>
              <a:ext cx="298068" cy="582761"/>
            </a:xfrm>
            <a:custGeom>
              <a:avLst/>
              <a:gdLst/>
              <a:ahLst/>
              <a:cxnLst/>
              <a:rect l="l" t="t" r="r" b="b"/>
              <a:pathLst>
                <a:path w="3989" h="7799" extrusionOk="0">
                  <a:moveTo>
                    <a:pt x="2227" y="131"/>
                  </a:moveTo>
                  <a:cubicBezTo>
                    <a:pt x="2203" y="1274"/>
                    <a:pt x="1762" y="2393"/>
                    <a:pt x="881" y="3751"/>
                  </a:cubicBezTo>
                  <a:cubicBezTo>
                    <a:pt x="0" y="5120"/>
                    <a:pt x="1298" y="6025"/>
                    <a:pt x="1643" y="6489"/>
                  </a:cubicBezTo>
                  <a:cubicBezTo>
                    <a:pt x="1977" y="6941"/>
                    <a:pt x="2251" y="7799"/>
                    <a:pt x="2751" y="7453"/>
                  </a:cubicBezTo>
                  <a:cubicBezTo>
                    <a:pt x="3274" y="7084"/>
                    <a:pt x="3989" y="6298"/>
                    <a:pt x="3929" y="5715"/>
                  </a:cubicBezTo>
                  <a:cubicBezTo>
                    <a:pt x="3870" y="5120"/>
                    <a:pt x="2989" y="3024"/>
                    <a:pt x="3155" y="1512"/>
                  </a:cubicBezTo>
                  <a:cubicBezTo>
                    <a:pt x="3322" y="0"/>
                    <a:pt x="2227" y="131"/>
                    <a:pt x="2227" y="13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7348260" y="2717081"/>
              <a:ext cx="375481" cy="486668"/>
            </a:xfrm>
            <a:custGeom>
              <a:avLst/>
              <a:gdLst/>
              <a:ahLst/>
              <a:cxnLst/>
              <a:rect l="l" t="t" r="r" b="b"/>
              <a:pathLst>
                <a:path w="5025" h="6513" extrusionOk="0">
                  <a:moveTo>
                    <a:pt x="1358" y="0"/>
                  </a:moveTo>
                  <a:cubicBezTo>
                    <a:pt x="334" y="1381"/>
                    <a:pt x="0" y="3643"/>
                    <a:pt x="167" y="5072"/>
                  </a:cubicBezTo>
                  <a:cubicBezTo>
                    <a:pt x="167" y="5072"/>
                    <a:pt x="298" y="5239"/>
                    <a:pt x="917" y="5322"/>
                  </a:cubicBezTo>
                  <a:cubicBezTo>
                    <a:pt x="1548" y="5394"/>
                    <a:pt x="2322" y="6513"/>
                    <a:pt x="5025" y="5608"/>
                  </a:cubicBezTo>
                  <a:cubicBezTo>
                    <a:pt x="5025" y="5608"/>
                    <a:pt x="4322" y="1893"/>
                    <a:pt x="4858" y="262"/>
                  </a:cubicBezTo>
                  <a:close/>
                </a:path>
              </a:pathLst>
            </a:custGeom>
            <a:solidFill>
              <a:srgbClr val="58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7592898" y="2960823"/>
              <a:ext cx="287457" cy="431522"/>
            </a:xfrm>
            <a:custGeom>
              <a:avLst/>
              <a:gdLst/>
              <a:ahLst/>
              <a:cxnLst/>
              <a:rect l="l" t="t" r="r" b="b"/>
              <a:pathLst>
                <a:path w="3847" h="5775" extrusionOk="0">
                  <a:moveTo>
                    <a:pt x="2239" y="5263"/>
                  </a:moveTo>
                  <a:cubicBezTo>
                    <a:pt x="1667" y="5775"/>
                    <a:pt x="1" y="4834"/>
                    <a:pt x="1" y="3060"/>
                  </a:cubicBezTo>
                  <a:cubicBezTo>
                    <a:pt x="1" y="2656"/>
                    <a:pt x="513" y="1894"/>
                    <a:pt x="358" y="1453"/>
                  </a:cubicBezTo>
                  <a:cubicBezTo>
                    <a:pt x="191" y="1024"/>
                    <a:pt x="191" y="143"/>
                    <a:pt x="1275" y="72"/>
                  </a:cubicBezTo>
                  <a:cubicBezTo>
                    <a:pt x="2358" y="0"/>
                    <a:pt x="2787" y="620"/>
                    <a:pt x="2715" y="1048"/>
                  </a:cubicBezTo>
                  <a:cubicBezTo>
                    <a:pt x="2644" y="1477"/>
                    <a:pt x="2501" y="1917"/>
                    <a:pt x="2727" y="2346"/>
                  </a:cubicBezTo>
                  <a:cubicBezTo>
                    <a:pt x="2953" y="2775"/>
                    <a:pt x="3846" y="3834"/>
                    <a:pt x="2239" y="5263"/>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818856" y="1230424"/>
              <a:ext cx="104163" cy="243894"/>
            </a:xfrm>
            <a:custGeom>
              <a:avLst/>
              <a:gdLst/>
              <a:ahLst/>
              <a:cxnLst/>
              <a:rect l="l" t="t" r="r" b="b"/>
              <a:pathLst>
                <a:path w="1394" h="3264" extrusionOk="0">
                  <a:moveTo>
                    <a:pt x="846" y="3192"/>
                  </a:moveTo>
                  <a:cubicBezTo>
                    <a:pt x="1394" y="2989"/>
                    <a:pt x="1370" y="1394"/>
                    <a:pt x="1263" y="703"/>
                  </a:cubicBezTo>
                  <a:cubicBezTo>
                    <a:pt x="1156" y="1"/>
                    <a:pt x="1" y="1834"/>
                    <a:pt x="298" y="2692"/>
                  </a:cubicBezTo>
                  <a:cubicBezTo>
                    <a:pt x="501" y="3263"/>
                    <a:pt x="846" y="3192"/>
                    <a:pt x="846" y="3192"/>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664108" y="1261583"/>
              <a:ext cx="280284" cy="499146"/>
            </a:xfrm>
            <a:custGeom>
              <a:avLst/>
              <a:gdLst/>
              <a:ahLst/>
              <a:cxnLst/>
              <a:rect l="l" t="t" r="r" b="b"/>
              <a:pathLst>
                <a:path w="3751" h="6680" extrusionOk="0">
                  <a:moveTo>
                    <a:pt x="3322" y="941"/>
                  </a:moveTo>
                  <a:cubicBezTo>
                    <a:pt x="3667" y="691"/>
                    <a:pt x="3751" y="1108"/>
                    <a:pt x="3643" y="1525"/>
                  </a:cubicBezTo>
                  <a:cubicBezTo>
                    <a:pt x="3548" y="1894"/>
                    <a:pt x="3334" y="2108"/>
                    <a:pt x="3060" y="1941"/>
                  </a:cubicBezTo>
                  <a:cubicBezTo>
                    <a:pt x="2786" y="1763"/>
                    <a:pt x="3155" y="2465"/>
                    <a:pt x="2536" y="5489"/>
                  </a:cubicBezTo>
                  <a:cubicBezTo>
                    <a:pt x="2536" y="5489"/>
                    <a:pt x="667" y="6680"/>
                    <a:pt x="0" y="5275"/>
                  </a:cubicBezTo>
                  <a:cubicBezTo>
                    <a:pt x="0" y="5275"/>
                    <a:pt x="691" y="4501"/>
                    <a:pt x="905" y="2251"/>
                  </a:cubicBezTo>
                  <a:cubicBezTo>
                    <a:pt x="1131" y="1"/>
                    <a:pt x="3322" y="941"/>
                    <a:pt x="3322" y="94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666723" y="1110347"/>
              <a:ext cx="293659" cy="357697"/>
            </a:xfrm>
            <a:custGeom>
              <a:avLst/>
              <a:gdLst/>
              <a:ahLst/>
              <a:cxnLst/>
              <a:rect l="l" t="t" r="r" b="b"/>
              <a:pathLst>
                <a:path w="3930" h="4787" extrusionOk="0">
                  <a:moveTo>
                    <a:pt x="1965" y="4537"/>
                  </a:moveTo>
                  <a:cubicBezTo>
                    <a:pt x="1549" y="4311"/>
                    <a:pt x="1191" y="4787"/>
                    <a:pt x="858" y="4465"/>
                  </a:cubicBezTo>
                  <a:cubicBezTo>
                    <a:pt x="513" y="4144"/>
                    <a:pt x="1" y="2822"/>
                    <a:pt x="84" y="1977"/>
                  </a:cubicBezTo>
                  <a:cubicBezTo>
                    <a:pt x="168" y="1143"/>
                    <a:pt x="989" y="0"/>
                    <a:pt x="2454" y="465"/>
                  </a:cubicBezTo>
                  <a:cubicBezTo>
                    <a:pt x="3930" y="941"/>
                    <a:pt x="3608" y="2441"/>
                    <a:pt x="3287" y="2965"/>
                  </a:cubicBezTo>
                  <a:cubicBezTo>
                    <a:pt x="2965" y="3489"/>
                    <a:pt x="2775" y="3882"/>
                    <a:pt x="2668" y="4311"/>
                  </a:cubicBezTo>
                  <a:cubicBezTo>
                    <a:pt x="2561" y="4751"/>
                    <a:pt x="2084" y="4608"/>
                    <a:pt x="1965" y="4537"/>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7333988" y="1056099"/>
              <a:ext cx="509010" cy="486668"/>
            </a:xfrm>
            <a:custGeom>
              <a:avLst/>
              <a:gdLst/>
              <a:ahLst/>
              <a:cxnLst/>
              <a:rect l="l" t="t" r="r" b="b"/>
              <a:pathLst>
                <a:path w="6812" h="6513" extrusionOk="0">
                  <a:moveTo>
                    <a:pt x="4585" y="5394"/>
                  </a:moveTo>
                  <a:cubicBezTo>
                    <a:pt x="4906" y="5346"/>
                    <a:pt x="5180" y="5108"/>
                    <a:pt x="5335" y="4834"/>
                  </a:cubicBezTo>
                  <a:cubicBezTo>
                    <a:pt x="5490" y="4548"/>
                    <a:pt x="5549" y="4227"/>
                    <a:pt x="5573" y="3905"/>
                  </a:cubicBezTo>
                  <a:cubicBezTo>
                    <a:pt x="5597" y="3489"/>
                    <a:pt x="5549" y="3072"/>
                    <a:pt x="5442" y="2679"/>
                  </a:cubicBezTo>
                  <a:cubicBezTo>
                    <a:pt x="5537" y="2786"/>
                    <a:pt x="5704" y="2822"/>
                    <a:pt x="5847" y="2762"/>
                  </a:cubicBezTo>
                  <a:cubicBezTo>
                    <a:pt x="5990" y="2703"/>
                    <a:pt x="6073" y="2560"/>
                    <a:pt x="6061" y="2405"/>
                  </a:cubicBezTo>
                  <a:cubicBezTo>
                    <a:pt x="6049" y="2250"/>
                    <a:pt x="5954" y="2084"/>
                    <a:pt x="6037" y="1953"/>
                  </a:cubicBezTo>
                  <a:cubicBezTo>
                    <a:pt x="6109" y="1846"/>
                    <a:pt x="6275" y="1858"/>
                    <a:pt x="6418" y="1869"/>
                  </a:cubicBezTo>
                  <a:cubicBezTo>
                    <a:pt x="6561" y="1881"/>
                    <a:pt x="6740" y="1869"/>
                    <a:pt x="6776" y="1739"/>
                  </a:cubicBezTo>
                  <a:cubicBezTo>
                    <a:pt x="6811" y="1643"/>
                    <a:pt x="6752" y="1548"/>
                    <a:pt x="6668" y="1477"/>
                  </a:cubicBezTo>
                  <a:cubicBezTo>
                    <a:pt x="6597" y="1417"/>
                    <a:pt x="6502" y="1381"/>
                    <a:pt x="6430" y="1310"/>
                  </a:cubicBezTo>
                  <a:cubicBezTo>
                    <a:pt x="6204" y="1107"/>
                    <a:pt x="6252" y="750"/>
                    <a:pt x="6121" y="476"/>
                  </a:cubicBezTo>
                  <a:cubicBezTo>
                    <a:pt x="5930" y="107"/>
                    <a:pt x="5430" y="0"/>
                    <a:pt x="5037" y="155"/>
                  </a:cubicBezTo>
                  <a:cubicBezTo>
                    <a:pt x="4656" y="310"/>
                    <a:pt x="4382" y="643"/>
                    <a:pt x="4156" y="988"/>
                  </a:cubicBezTo>
                  <a:cubicBezTo>
                    <a:pt x="3751" y="834"/>
                    <a:pt x="3335" y="691"/>
                    <a:pt x="2906" y="667"/>
                  </a:cubicBezTo>
                  <a:cubicBezTo>
                    <a:pt x="2477" y="643"/>
                    <a:pt x="2013" y="762"/>
                    <a:pt x="1703" y="1060"/>
                  </a:cubicBezTo>
                  <a:cubicBezTo>
                    <a:pt x="1382" y="1358"/>
                    <a:pt x="1239" y="1858"/>
                    <a:pt x="1430" y="2239"/>
                  </a:cubicBezTo>
                  <a:cubicBezTo>
                    <a:pt x="1561" y="2489"/>
                    <a:pt x="1787" y="2667"/>
                    <a:pt x="2025" y="2834"/>
                  </a:cubicBezTo>
                  <a:cubicBezTo>
                    <a:pt x="2204" y="2965"/>
                    <a:pt x="2394" y="3096"/>
                    <a:pt x="2585" y="3239"/>
                  </a:cubicBezTo>
                  <a:cubicBezTo>
                    <a:pt x="2013" y="3143"/>
                    <a:pt x="1406" y="3215"/>
                    <a:pt x="906" y="3501"/>
                  </a:cubicBezTo>
                  <a:cubicBezTo>
                    <a:pt x="406" y="3786"/>
                    <a:pt x="37" y="4322"/>
                    <a:pt x="25" y="4906"/>
                  </a:cubicBezTo>
                  <a:cubicBezTo>
                    <a:pt x="1" y="5513"/>
                    <a:pt x="418" y="6108"/>
                    <a:pt x="989" y="6311"/>
                  </a:cubicBezTo>
                  <a:cubicBezTo>
                    <a:pt x="1561" y="6513"/>
                    <a:pt x="2251" y="6311"/>
                    <a:pt x="2632" y="5834"/>
                  </a:cubicBezTo>
                  <a:cubicBezTo>
                    <a:pt x="2835" y="5560"/>
                    <a:pt x="3061" y="4644"/>
                    <a:pt x="3513" y="4763"/>
                  </a:cubicBezTo>
                  <a:cubicBezTo>
                    <a:pt x="3751" y="4822"/>
                    <a:pt x="3787" y="5084"/>
                    <a:pt x="3954" y="5215"/>
                  </a:cubicBezTo>
                  <a:cubicBezTo>
                    <a:pt x="4120" y="5370"/>
                    <a:pt x="4370" y="5429"/>
                    <a:pt x="4585" y="5394"/>
                  </a:cubicBezTo>
                  <a:close/>
                </a:path>
              </a:pathLst>
            </a:custGeom>
            <a:solidFill>
              <a:srgbClr val="F8C1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163175" y="1692202"/>
              <a:ext cx="511625" cy="763365"/>
            </a:xfrm>
            <a:custGeom>
              <a:avLst/>
              <a:gdLst/>
              <a:ahLst/>
              <a:cxnLst/>
              <a:rect l="l" t="t" r="r" b="b"/>
              <a:pathLst>
                <a:path w="6847" h="10216" extrusionOk="0">
                  <a:moveTo>
                    <a:pt x="4942" y="0"/>
                  </a:moveTo>
                  <a:cubicBezTo>
                    <a:pt x="3216" y="179"/>
                    <a:pt x="1" y="5275"/>
                    <a:pt x="691" y="7739"/>
                  </a:cubicBezTo>
                  <a:cubicBezTo>
                    <a:pt x="1370" y="10216"/>
                    <a:pt x="4680" y="7561"/>
                    <a:pt x="6204" y="7239"/>
                  </a:cubicBezTo>
                  <a:cubicBezTo>
                    <a:pt x="6204" y="7239"/>
                    <a:pt x="5061" y="6763"/>
                    <a:pt x="4549" y="6965"/>
                  </a:cubicBezTo>
                  <a:cubicBezTo>
                    <a:pt x="4025" y="7180"/>
                    <a:pt x="3299" y="6644"/>
                    <a:pt x="2442" y="6834"/>
                  </a:cubicBezTo>
                  <a:cubicBezTo>
                    <a:pt x="2442" y="6834"/>
                    <a:pt x="2465" y="5537"/>
                    <a:pt x="4656" y="3584"/>
                  </a:cubicBezTo>
                  <a:cubicBezTo>
                    <a:pt x="6847" y="1643"/>
                    <a:pt x="4942" y="0"/>
                    <a:pt x="4942"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7429184" y="1672625"/>
              <a:ext cx="556160" cy="772257"/>
            </a:xfrm>
            <a:custGeom>
              <a:avLst/>
              <a:gdLst/>
              <a:ahLst/>
              <a:cxnLst/>
              <a:rect l="l" t="t" r="r" b="b"/>
              <a:pathLst>
                <a:path w="7443" h="10335" extrusionOk="0">
                  <a:moveTo>
                    <a:pt x="2430" y="0"/>
                  </a:moveTo>
                  <a:cubicBezTo>
                    <a:pt x="1799" y="286"/>
                    <a:pt x="1727" y="191"/>
                    <a:pt x="1382" y="262"/>
                  </a:cubicBezTo>
                  <a:cubicBezTo>
                    <a:pt x="1025" y="334"/>
                    <a:pt x="1" y="1072"/>
                    <a:pt x="953" y="5703"/>
                  </a:cubicBezTo>
                  <a:cubicBezTo>
                    <a:pt x="1894" y="10335"/>
                    <a:pt x="6525" y="6668"/>
                    <a:pt x="6645" y="5882"/>
                  </a:cubicBezTo>
                  <a:cubicBezTo>
                    <a:pt x="6776" y="5084"/>
                    <a:pt x="7383" y="1060"/>
                    <a:pt x="7442" y="465"/>
                  </a:cubicBezTo>
                  <a:cubicBezTo>
                    <a:pt x="7442" y="465"/>
                    <a:pt x="6371" y="0"/>
                    <a:pt x="5823" y="0"/>
                  </a:cubicBezTo>
                  <a:cubicBezTo>
                    <a:pt x="5823" y="0"/>
                    <a:pt x="4537" y="727"/>
                    <a:pt x="3858" y="536"/>
                  </a:cubicBezTo>
                  <a:cubicBezTo>
                    <a:pt x="2966" y="286"/>
                    <a:pt x="2430" y="0"/>
                    <a:pt x="2430" y="0"/>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8043095" y="2684129"/>
              <a:ext cx="48121" cy="65009"/>
            </a:xfrm>
            <a:custGeom>
              <a:avLst/>
              <a:gdLst/>
              <a:ahLst/>
              <a:cxnLst/>
              <a:rect l="l" t="t" r="r" b="b"/>
              <a:pathLst>
                <a:path w="644" h="870" extrusionOk="0">
                  <a:moveTo>
                    <a:pt x="572" y="513"/>
                  </a:moveTo>
                  <a:cubicBezTo>
                    <a:pt x="643" y="798"/>
                    <a:pt x="310" y="870"/>
                    <a:pt x="310" y="870"/>
                  </a:cubicBezTo>
                  <a:lnTo>
                    <a:pt x="0" y="1"/>
                  </a:lnTo>
                  <a:cubicBezTo>
                    <a:pt x="0" y="1"/>
                    <a:pt x="488" y="167"/>
                    <a:pt x="572" y="513"/>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7434563" y="1652152"/>
              <a:ext cx="651281" cy="1146841"/>
            </a:xfrm>
            <a:custGeom>
              <a:avLst/>
              <a:gdLst/>
              <a:ahLst/>
              <a:cxnLst/>
              <a:rect l="l" t="t" r="r" b="b"/>
              <a:pathLst>
                <a:path w="8716" h="15348" extrusionOk="0">
                  <a:moveTo>
                    <a:pt x="5751" y="274"/>
                  </a:moveTo>
                  <a:cubicBezTo>
                    <a:pt x="5441" y="0"/>
                    <a:pt x="3822" y="1346"/>
                    <a:pt x="3072" y="48"/>
                  </a:cubicBezTo>
                  <a:cubicBezTo>
                    <a:pt x="3072" y="48"/>
                    <a:pt x="2774" y="36"/>
                    <a:pt x="2358" y="274"/>
                  </a:cubicBezTo>
                  <a:cubicBezTo>
                    <a:pt x="2358" y="274"/>
                    <a:pt x="3108" y="1084"/>
                    <a:pt x="2965" y="2513"/>
                  </a:cubicBezTo>
                  <a:cubicBezTo>
                    <a:pt x="2822" y="3941"/>
                    <a:pt x="536" y="5156"/>
                    <a:pt x="453" y="5644"/>
                  </a:cubicBezTo>
                  <a:cubicBezTo>
                    <a:pt x="453" y="5644"/>
                    <a:pt x="631" y="6406"/>
                    <a:pt x="917" y="7501"/>
                  </a:cubicBezTo>
                  <a:cubicBezTo>
                    <a:pt x="1203" y="8609"/>
                    <a:pt x="1846" y="9478"/>
                    <a:pt x="1441" y="10835"/>
                  </a:cubicBezTo>
                  <a:cubicBezTo>
                    <a:pt x="1036" y="12192"/>
                    <a:pt x="0" y="14074"/>
                    <a:pt x="0" y="14169"/>
                  </a:cubicBezTo>
                  <a:cubicBezTo>
                    <a:pt x="0" y="14276"/>
                    <a:pt x="274" y="14859"/>
                    <a:pt x="715" y="15026"/>
                  </a:cubicBezTo>
                  <a:cubicBezTo>
                    <a:pt x="1155" y="15205"/>
                    <a:pt x="1465" y="15348"/>
                    <a:pt x="2322" y="15026"/>
                  </a:cubicBezTo>
                  <a:cubicBezTo>
                    <a:pt x="3191" y="14716"/>
                    <a:pt x="5608" y="14109"/>
                    <a:pt x="5763" y="14109"/>
                  </a:cubicBezTo>
                  <a:cubicBezTo>
                    <a:pt x="5906" y="14109"/>
                    <a:pt x="8632" y="14014"/>
                    <a:pt x="8716" y="14324"/>
                  </a:cubicBezTo>
                  <a:cubicBezTo>
                    <a:pt x="8716" y="14324"/>
                    <a:pt x="8228" y="12038"/>
                    <a:pt x="7977" y="11371"/>
                  </a:cubicBezTo>
                  <a:cubicBezTo>
                    <a:pt x="7716" y="10692"/>
                    <a:pt x="7192" y="10252"/>
                    <a:pt x="7037" y="9371"/>
                  </a:cubicBezTo>
                  <a:cubicBezTo>
                    <a:pt x="6894" y="8501"/>
                    <a:pt x="7061" y="5477"/>
                    <a:pt x="7061" y="5477"/>
                  </a:cubicBezTo>
                  <a:cubicBezTo>
                    <a:pt x="7061" y="5477"/>
                    <a:pt x="4429" y="6299"/>
                    <a:pt x="4358" y="2989"/>
                  </a:cubicBezTo>
                  <a:cubicBezTo>
                    <a:pt x="4322" y="1060"/>
                    <a:pt x="5751" y="274"/>
                    <a:pt x="5751" y="27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7466544" y="2611201"/>
              <a:ext cx="589037" cy="187778"/>
            </a:xfrm>
            <a:custGeom>
              <a:avLst/>
              <a:gdLst/>
              <a:ahLst/>
              <a:cxnLst/>
              <a:rect l="l" t="t" r="r" b="b"/>
              <a:pathLst>
                <a:path w="7883" h="2513" extrusionOk="0">
                  <a:moveTo>
                    <a:pt x="6430" y="584"/>
                  </a:moveTo>
                  <a:cubicBezTo>
                    <a:pt x="5549" y="0"/>
                    <a:pt x="4871" y="274"/>
                    <a:pt x="3680" y="1048"/>
                  </a:cubicBezTo>
                  <a:cubicBezTo>
                    <a:pt x="2477" y="1822"/>
                    <a:pt x="2096" y="1274"/>
                    <a:pt x="1501" y="1572"/>
                  </a:cubicBezTo>
                  <a:cubicBezTo>
                    <a:pt x="918" y="1870"/>
                    <a:pt x="441" y="2393"/>
                    <a:pt x="1" y="2012"/>
                  </a:cubicBezTo>
                  <a:cubicBezTo>
                    <a:pt x="84" y="2096"/>
                    <a:pt x="180" y="2155"/>
                    <a:pt x="287" y="2203"/>
                  </a:cubicBezTo>
                  <a:cubicBezTo>
                    <a:pt x="727" y="2370"/>
                    <a:pt x="1037" y="2513"/>
                    <a:pt x="1894" y="2203"/>
                  </a:cubicBezTo>
                  <a:cubicBezTo>
                    <a:pt x="2751" y="1881"/>
                    <a:pt x="5180" y="1274"/>
                    <a:pt x="5323" y="1274"/>
                  </a:cubicBezTo>
                  <a:cubicBezTo>
                    <a:pt x="5442" y="1274"/>
                    <a:pt x="7097" y="1215"/>
                    <a:pt x="7883" y="1334"/>
                  </a:cubicBezTo>
                  <a:cubicBezTo>
                    <a:pt x="7561" y="1262"/>
                    <a:pt x="7168" y="1084"/>
                    <a:pt x="6430" y="584"/>
                  </a:cubicBezTo>
                  <a:close/>
                </a:path>
              </a:pathLst>
            </a:custGeom>
            <a:solidFill>
              <a:srgbClr val="FCD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858907" y="1707296"/>
              <a:ext cx="345293" cy="912885"/>
            </a:xfrm>
            <a:custGeom>
              <a:avLst/>
              <a:gdLst/>
              <a:ahLst/>
              <a:cxnLst/>
              <a:rect l="l" t="t" r="r" b="b"/>
              <a:pathLst>
                <a:path w="4621" h="12217" extrusionOk="0">
                  <a:moveTo>
                    <a:pt x="1691" y="1"/>
                  </a:moveTo>
                  <a:cubicBezTo>
                    <a:pt x="2334" y="227"/>
                    <a:pt x="3561" y="715"/>
                    <a:pt x="2930" y="2608"/>
                  </a:cubicBezTo>
                  <a:cubicBezTo>
                    <a:pt x="2370" y="4299"/>
                    <a:pt x="2251" y="5430"/>
                    <a:pt x="2394" y="5763"/>
                  </a:cubicBezTo>
                  <a:cubicBezTo>
                    <a:pt x="2549" y="6097"/>
                    <a:pt x="2834" y="7359"/>
                    <a:pt x="2787" y="9323"/>
                  </a:cubicBezTo>
                  <a:lnTo>
                    <a:pt x="2930" y="10109"/>
                  </a:lnTo>
                  <a:cubicBezTo>
                    <a:pt x="2930" y="10109"/>
                    <a:pt x="3799" y="10383"/>
                    <a:pt x="4203" y="10823"/>
                  </a:cubicBezTo>
                  <a:cubicBezTo>
                    <a:pt x="4620" y="11252"/>
                    <a:pt x="3989" y="11835"/>
                    <a:pt x="3751" y="12026"/>
                  </a:cubicBezTo>
                  <a:cubicBezTo>
                    <a:pt x="3513" y="12216"/>
                    <a:pt x="2775" y="12145"/>
                    <a:pt x="2703" y="12050"/>
                  </a:cubicBezTo>
                  <a:cubicBezTo>
                    <a:pt x="2620" y="11954"/>
                    <a:pt x="2513" y="11776"/>
                    <a:pt x="2501" y="11728"/>
                  </a:cubicBezTo>
                  <a:cubicBezTo>
                    <a:pt x="2501" y="11681"/>
                    <a:pt x="2608" y="11585"/>
                    <a:pt x="2608" y="11585"/>
                  </a:cubicBezTo>
                  <a:cubicBezTo>
                    <a:pt x="2608" y="11585"/>
                    <a:pt x="2108" y="11073"/>
                    <a:pt x="2060" y="10919"/>
                  </a:cubicBezTo>
                  <a:cubicBezTo>
                    <a:pt x="2001" y="10764"/>
                    <a:pt x="2144" y="10430"/>
                    <a:pt x="2108" y="10311"/>
                  </a:cubicBezTo>
                  <a:cubicBezTo>
                    <a:pt x="2072" y="10180"/>
                    <a:pt x="1834" y="9847"/>
                    <a:pt x="1834" y="9847"/>
                  </a:cubicBezTo>
                  <a:cubicBezTo>
                    <a:pt x="1834" y="9847"/>
                    <a:pt x="370" y="7132"/>
                    <a:pt x="132" y="6347"/>
                  </a:cubicBezTo>
                  <a:cubicBezTo>
                    <a:pt x="1" y="5882"/>
                    <a:pt x="203" y="1108"/>
                    <a:pt x="1691" y="1"/>
                  </a:cubicBezTo>
                  <a:close/>
                </a:path>
              </a:pathLst>
            </a:custGeom>
            <a:solidFill>
              <a:srgbClr val="F3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987876" y="2377174"/>
              <a:ext cx="122022" cy="111337"/>
            </a:xfrm>
            <a:custGeom>
              <a:avLst/>
              <a:gdLst/>
              <a:ahLst/>
              <a:cxnLst/>
              <a:rect l="l" t="t" r="r" b="b"/>
              <a:pathLst>
                <a:path w="1633" h="1490" extrusionOk="0">
                  <a:moveTo>
                    <a:pt x="108" y="882"/>
                  </a:moveTo>
                  <a:cubicBezTo>
                    <a:pt x="156" y="953"/>
                    <a:pt x="513" y="953"/>
                    <a:pt x="751" y="834"/>
                  </a:cubicBezTo>
                  <a:cubicBezTo>
                    <a:pt x="751" y="834"/>
                    <a:pt x="799" y="834"/>
                    <a:pt x="751" y="620"/>
                  </a:cubicBezTo>
                  <a:cubicBezTo>
                    <a:pt x="703" y="370"/>
                    <a:pt x="906" y="1"/>
                    <a:pt x="1239" y="1"/>
                  </a:cubicBezTo>
                  <a:cubicBezTo>
                    <a:pt x="1573" y="1"/>
                    <a:pt x="1620" y="441"/>
                    <a:pt x="1632" y="620"/>
                  </a:cubicBezTo>
                  <a:cubicBezTo>
                    <a:pt x="1632" y="787"/>
                    <a:pt x="1442" y="1263"/>
                    <a:pt x="1192" y="1144"/>
                  </a:cubicBezTo>
                  <a:cubicBezTo>
                    <a:pt x="1192" y="1144"/>
                    <a:pt x="882" y="1489"/>
                    <a:pt x="382" y="1358"/>
                  </a:cubicBezTo>
                  <a:cubicBezTo>
                    <a:pt x="382" y="1358"/>
                    <a:pt x="299" y="1346"/>
                    <a:pt x="168" y="1156"/>
                  </a:cubicBezTo>
                  <a:cubicBezTo>
                    <a:pt x="49" y="977"/>
                    <a:pt x="1" y="811"/>
                    <a:pt x="61" y="775"/>
                  </a:cubicBezTo>
                  <a:close/>
                </a:path>
              </a:pathLst>
            </a:custGeom>
            <a:solidFill>
              <a:srgbClr val="1D3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74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51"/>
          <p:cNvSpPr txBox="1">
            <a:spLocks noGrp="1"/>
          </p:cNvSpPr>
          <p:nvPr>
            <p:ph type="subTitle" idx="1"/>
          </p:nvPr>
        </p:nvSpPr>
        <p:spPr>
          <a:xfrm>
            <a:off x="1335836" y="1833629"/>
            <a:ext cx="6498325" cy="1202100"/>
          </a:xfrm>
          <a:prstGeom prst="rect">
            <a:avLst/>
          </a:prstGeom>
        </p:spPr>
        <p:txBody>
          <a:bodyPr spcFirstLastPara="1" wrap="square" lIns="91425" tIns="91425" rIns="91425" bIns="91425" anchor="t" anchorCtr="0">
            <a:noAutofit/>
          </a:bodyPr>
          <a:lstStyle/>
          <a:p>
            <a:pPr marL="0" indent="0">
              <a:buNone/>
            </a:pPr>
            <a:r>
              <a:rPr lang="en-US" dirty="0"/>
              <a:t>An active process through which people become aware of, and make choices toward, a more successful existence</a:t>
            </a:r>
          </a:p>
          <a:p>
            <a:pPr>
              <a:lnSpc>
                <a:spcPct val="100000"/>
              </a:lnSpc>
            </a:pPr>
            <a:r>
              <a:rPr lang="en-US" dirty="0"/>
              <a:t>Wellness is considered a conscious, self-directed and evolving process of achieving full potential.</a:t>
            </a:r>
          </a:p>
          <a:p>
            <a:pPr>
              <a:lnSpc>
                <a:spcPct val="100000"/>
              </a:lnSpc>
            </a:pPr>
            <a:r>
              <a:rPr lang="en-US" dirty="0"/>
              <a:t>Wellness is multidimensional and holistic, encompassing lifestyle, mental and spiritual well-being, and the environment.</a:t>
            </a:r>
          </a:p>
          <a:p>
            <a:pPr>
              <a:lnSpc>
                <a:spcPct val="100000"/>
              </a:lnSpc>
            </a:pPr>
            <a:r>
              <a:rPr lang="en-US" dirty="0"/>
              <a:t>Wellness is positive and affirming.</a:t>
            </a:r>
            <a:endParaRPr lang="en-IN" dirty="0"/>
          </a:p>
        </p:txBody>
      </p:sp>
      <p:sp>
        <p:nvSpPr>
          <p:cNvPr id="764" name="Google Shape;764;p51"/>
          <p:cNvSpPr txBox="1">
            <a:spLocks noGrp="1"/>
          </p:cNvSpPr>
          <p:nvPr>
            <p:ph type="title"/>
          </p:nvPr>
        </p:nvSpPr>
        <p:spPr>
          <a:xfrm>
            <a:off x="2459910" y="1255548"/>
            <a:ext cx="4038000" cy="4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WELLNESS</a:t>
            </a:r>
            <a:endParaRPr dirty="0"/>
          </a:p>
        </p:txBody>
      </p:sp>
      <p:sp>
        <p:nvSpPr>
          <p:cNvPr id="765" name="Google Shape;765;p51"/>
          <p:cNvSpPr/>
          <p:nvPr/>
        </p:nvSpPr>
        <p:spPr>
          <a:xfrm rot="-7779127">
            <a:off x="608568" y="2132687"/>
            <a:ext cx="424269" cy="521642"/>
          </a:xfrm>
          <a:custGeom>
            <a:avLst/>
            <a:gdLst/>
            <a:ahLst/>
            <a:cxnLst/>
            <a:rect l="l" t="t" r="r" b="b"/>
            <a:pathLst>
              <a:path w="8919" h="10966" extrusionOk="0">
                <a:moveTo>
                  <a:pt x="6692" y="1357"/>
                </a:moveTo>
                <a:cubicBezTo>
                  <a:pt x="4228" y="0"/>
                  <a:pt x="1" y="822"/>
                  <a:pt x="1" y="3882"/>
                </a:cubicBezTo>
                <a:cubicBezTo>
                  <a:pt x="1" y="5227"/>
                  <a:pt x="620" y="5715"/>
                  <a:pt x="1322" y="6668"/>
                </a:cubicBezTo>
                <a:cubicBezTo>
                  <a:pt x="2346" y="8049"/>
                  <a:pt x="3168" y="10966"/>
                  <a:pt x="5442" y="9620"/>
                </a:cubicBezTo>
                <a:cubicBezTo>
                  <a:pt x="7180" y="8584"/>
                  <a:pt x="8919" y="5263"/>
                  <a:pt x="8323" y="3262"/>
                </a:cubicBezTo>
                <a:cubicBezTo>
                  <a:pt x="8061" y="2417"/>
                  <a:pt x="7466" y="1786"/>
                  <a:pt x="6692" y="13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51"/>
          <p:cNvGrpSpPr/>
          <p:nvPr/>
        </p:nvGrpSpPr>
        <p:grpSpPr>
          <a:xfrm>
            <a:off x="1155277" y="2434679"/>
            <a:ext cx="455962" cy="455994"/>
            <a:chOff x="1081404" y="1212475"/>
            <a:chExt cx="348275" cy="348300"/>
          </a:xfrm>
        </p:grpSpPr>
        <p:sp>
          <p:nvSpPr>
            <p:cNvPr id="767" name="Google Shape;767;p51"/>
            <p:cNvSpPr/>
            <p:nvPr/>
          </p:nvSpPr>
          <p:spPr>
            <a:xfrm>
              <a:off x="1081404" y="1212475"/>
              <a:ext cx="348275" cy="348300"/>
            </a:xfrm>
            <a:custGeom>
              <a:avLst/>
              <a:gdLst/>
              <a:ahLst/>
              <a:cxnLst/>
              <a:rect l="l" t="t" r="r" b="b"/>
              <a:pathLst>
                <a:path w="13931" h="13932" extrusionOk="0">
                  <a:moveTo>
                    <a:pt x="10418" y="894"/>
                  </a:moveTo>
                  <a:cubicBezTo>
                    <a:pt x="10906" y="1060"/>
                    <a:pt x="11264" y="1537"/>
                    <a:pt x="11264" y="2084"/>
                  </a:cubicBezTo>
                  <a:lnTo>
                    <a:pt x="11264" y="6990"/>
                  </a:lnTo>
                  <a:lnTo>
                    <a:pt x="10418" y="6990"/>
                  </a:lnTo>
                  <a:lnTo>
                    <a:pt x="10418" y="894"/>
                  </a:lnTo>
                  <a:close/>
                  <a:moveTo>
                    <a:pt x="11264" y="7811"/>
                  </a:moveTo>
                  <a:lnTo>
                    <a:pt x="11264" y="9823"/>
                  </a:lnTo>
                  <a:lnTo>
                    <a:pt x="8025" y="9823"/>
                  </a:lnTo>
                  <a:lnTo>
                    <a:pt x="10180" y="7811"/>
                  </a:lnTo>
                  <a:close/>
                  <a:moveTo>
                    <a:pt x="11883" y="10645"/>
                  </a:moveTo>
                  <a:cubicBezTo>
                    <a:pt x="12561" y="10645"/>
                    <a:pt x="13109" y="11193"/>
                    <a:pt x="13109" y="11871"/>
                  </a:cubicBezTo>
                  <a:lnTo>
                    <a:pt x="13109" y="11883"/>
                  </a:lnTo>
                  <a:cubicBezTo>
                    <a:pt x="13109" y="12562"/>
                    <a:pt x="12561" y="13121"/>
                    <a:pt x="11883" y="13121"/>
                  </a:cubicBezTo>
                  <a:lnTo>
                    <a:pt x="2048" y="13121"/>
                  </a:lnTo>
                  <a:cubicBezTo>
                    <a:pt x="1370" y="13121"/>
                    <a:pt x="810" y="12562"/>
                    <a:pt x="810" y="11883"/>
                  </a:cubicBezTo>
                  <a:lnTo>
                    <a:pt x="810" y="11871"/>
                  </a:lnTo>
                  <a:cubicBezTo>
                    <a:pt x="810" y="11193"/>
                    <a:pt x="1370" y="10645"/>
                    <a:pt x="2048" y="10645"/>
                  </a:cubicBezTo>
                  <a:close/>
                  <a:moveTo>
                    <a:pt x="7835" y="1"/>
                  </a:moveTo>
                  <a:cubicBezTo>
                    <a:pt x="7680" y="1"/>
                    <a:pt x="7525" y="96"/>
                    <a:pt x="7466" y="251"/>
                  </a:cubicBezTo>
                  <a:lnTo>
                    <a:pt x="6954" y="1429"/>
                  </a:lnTo>
                  <a:cubicBezTo>
                    <a:pt x="6858" y="1632"/>
                    <a:pt x="6954" y="1870"/>
                    <a:pt x="7168" y="1965"/>
                  </a:cubicBezTo>
                  <a:cubicBezTo>
                    <a:pt x="7218" y="1986"/>
                    <a:pt x="7269" y="1995"/>
                    <a:pt x="7321" y="1995"/>
                  </a:cubicBezTo>
                  <a:cubicBezTo>
                    <a:pt x="7479" y="1995"/>
                    <a:pt x="7632" y="1904"/>
                    <a:pt x="7704" y="1751"/>
                  </a:cubicBezTo>
                  <a:lnTo>
                    <a:pt x="8108" y="822"/>
                  </a:lnTo>
                  <a:lnTo>
                    <a:pt x="9597" y="822"/>
                  </a:lnTo>
                  <a:lnTo>
                    <a:pt x="9597" y="7228"/>
                  </a:lnTo>
                  <a:lnTo>
                    <a:pt x="6811" y="9823"/>
                  </a:lnTo>
                  <a:lnTo>
                    <a:pt x="2048" y="9823"/>
                  </a:lnTo>
                  <a:cubicBezTo>
                    <a:pt x="917" y="9823"/>
                    <a:pt x="0" y="10740"/>
                    <a:pt x="0" y="11871"/>
                  </a:cubicBezTo>
                  <a:lnTo>
                    <a:pt x="0" y="11883"/>
                  </a:lnTo>
                  <a:cubicBezTo>
                    <a:pt x="0" y="13014"/>
                    <a:pt x="917" y="13931"/>
                    <a:pt x="2048" y="13931"/>
                  </a:cubicBezTo>
                  <a:lnTo>
                    <a:pt x="11883" y="13931"/>
                  </a:lnTo>
                  <a:cubicBezTo>
                    <a:pt x="13014" y="13931"/>
                    <a:pt x="13931" y="13014"/>
                    <a:pt x="13931" y="11883"/>
                  </a:cubicBezTo>
                  <a:lnTo>
                    <a:pt x="13931" y="11871"/>
                  </a:lnTo>
                  <a:cubicBezTo>
                    <a:pt x="13931" y="10812"/>
                    <a:pt x="13121" y="9931"/>
                    <a:pt x="12073" y="9835"/>
                  </a:cubicBezTo>
                  <a:lnTo>
                    <a:pt x="12073" y="2072"/>
                  </a:lnTo>
                  <a:cubicBezTo>
                    <a:pt x="12073" y="929"/>
                    <a:pt x="11156" y="1"/>
                    <a:pt x="10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1"/>
            <p:cNvSpPr/>
            <p:nvPr/>
          </p:nvSpPr>
          <p:spPr>
            <a:xfrm>
              <a:off x="1134079" y="1498825"/>
              <a:ext cx="243225" cy="20575"/>
            </a:xfrm>
            <a:custGeom>
              <a:avLst/>
              <a:gdLst/>
              <a:ahLst/>
              <a:cxnLst/>
              <a:rect l="l" t="t" r="r" b="b"/>
              <a:pathLst>
                <a:path w="9729" h="823" extrusionOk="0">
                  <a:moveTo>
                    <a:pt x="548" y="1"/>
                  </a:moveTo>
                  <a:cubicBezTo>
                    <a:pt x="1" y="24"/>
                    <a:pt x="1" y="798"/>
                    <a:pt x="548" y="822"/>
                  </a:cubicBezTo>
                  <a:lnTo>
                    <a:pt x="9192" y="822"/>
                  </a:lnTo>
                  <a:cubicBezTo>
                    <a:pt x="9728" y="798"/>
                    <a:pt x="9728" y="24"/>
                    <a:pt x="9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51"/>
          <p:cNvGrpSpPr/>
          <p:nvPr/>
        </p:nvGrpSpPr>
        <p:grpSpPr>
          <a:xfrm>
            <a:off x="7800645" y="2295577"/>
            <a:ext cx="450888" cy="455994"/>
            <a:chOff x="5714772" y="4150675"/>
            <a:chExt cx="344400" cy="348300"/>
          </a:xfrm>
        </p:grpSpPr>
        <p:sp>
          <p:nvSpPr>
            <p:cNvPr id="770" name="Google Shape;770;p51"/>
            <p:cNvSpPr/>
            <p:nvPr/>
          </p:nvSpPr>
          <p:spPr>
            <a:xfrm>
              <a:off x="5714772" y="4150675"/>
              <a:ext cx="344400" cy="348300"/>
            </a:xfrm>
            <a:custGeom>
              <a:avLst/>
              <a:gdLst/>
              <a:ahLst/>
              <a:cxnLst/>
              <a:rect l="l" t="t" r="r" b="b"/>
              <a:pathLst>
                <a:path w="13776" h="13932" extrusionOk="0">
                  <a:moveTo>
                    <a:pt x="10609" y="928"/>
                  </a:moveTo>
                  <a:lnTo>
                    <a:pt x="12811" y="3142"/>
                  </a:lnTo>
                  <a:lnTo>
                    <a:pt x="12430" y="3833"/>
                  </a:lnTo>
                  <a:lnTo>
                    <a:pt x="9942" y="1345"/>
                  </a:lnTo>
                  <a:lnTo>
                    <a:pt x="10609" y="928"/>
                  </a:lnTo>
                  <a:close/>
                  <a:moveTo>
                    <a:pt x="9251" y="1785"/>
                  </a:moveTo>
                  <a:cubicBezTo>
                    <a:pt x="9251" y="1785"/>
                    <a:pt x="12002" y="4559"/>
                    <a:pt x="12014" y="4559"/>
                  </a:cubicBezTo>
                  <a:lnTo>
                    <a:pt x="11621" y="5250"/>
                  </a:lnTo>
                  <a:lnTo>
                    <a:pt x="8585" y="2214"/>
                  </a:lnTo>
                  <a:lnTo>
                    <a:pt x="9251" y="1785"/>
                  </a:lnTo>
                  <a:close/>
                  <a:moveTo>
                    <a:pt x="7079" y="2148"/>
                  </a:moveTo>
                  <a:cubicBezTo>
                    <a:pt x="7257" y="2148"/>
                    <a:pt x="7436" y="2214"/>
                    <a:pt x="7561" y="2345"/>
                  </a:cubicBezTo>
                  <a:lnTo>
                    <a:pt x="11502" y="6297"/>
                  </a:lnTo>
                  <a:cubicBezTo>
                    <a:pt x="11776" y="6548"/>
                    <a:pt x="11776" y="7000"/>
                    <a:pt x="11502" y="7262"/>
                  </a:cubicBezTo>
                  <a:lnTo>
                    <a:pt x="7180" y="11584"/>
                  </a:lnTo>
                  <a:cubicBezTo>
                    <a:pt x="7049" y="11721"/>
                    <a:pt x="6870" y="11789"/>
                    <a:pt x="6693" y="11789"/>
                  </a:cubicBezTo>
                  <a:cubicBezTo>
                    <a:pt x="6516" y="11789"/>
                    <a:pt x="6340" y="11721"/>
                    <a:pt x="6215" y="11584"/>
                  </a:cubicBezTo>
                  <a:lnTo>
                    <a:pt x="2262" y="7643"/>
                  </a:lnTo>
                  <a:cubicBezTo>
                    <a:pt x="2001" y="7393"/>
                    <a:pt x="2001" y="6929"/>
                    <a:pt x="2262" y="6678"/>
                  </a:cubicBezTo>
                  <a:lnTo>
                    <a:pt x="6596" y="2345"/>
                  </a:lnTo>
                  <a:cubicBezTo>
                    <a:pt x="6721" y="2214"/>
                    <a:pt x="6900" y="2148"/>
                    <a:pt x="7079" y="2148"/>
                  </a:cubicBezTo>
                  <a:close/>
                  <a:moveTo>
                    <a:pt x="2155" y="8679"/>
                  </a:moveTo>
                  <a:lnTo>
                    <a:pt x="5191" y="11727"/>
                  </a:lnTo>
                  <a:lnTo>
                    <a:pt x="4525" y="12143"/>
                  </a:lnTo>
                  <a:lnTo>
                    <a:pt x="1762" y="9369"/>
                  </a:lnTo>
                  <a:lnTo>
                    <a:pt x="2155" y="8679"/>
                  </a:lnTo>
                  <a:close/>
                  <a:moveTo>
                    <a:pt x="1346" y="10107"/>
                  </a:moveTo>
                  <a:lnTo>
                    <a:pt x="3822" y="12584"/>
                  </a:lnTo>
                  <a:lnTo>
                    <a:pt x="3167" y="13001"/>
                  </a:lnTo>
                  <a:lnTo>
                    <a:pt x="953" y="10798"/>
                  </a:lnTo>
                  <a:lnTo>
                    <a:pt x="1346" y="10107"/>
                  </a:lnTo>
                  <a:close/>
                  <a:moveTo>
                    <a:pt x="10658" y="1"/>
                  </a:moveTo>
                  <a:cubicBezTo>
                    <a:pt x="10584" y="1"/>
                    <a:pt x="10510" y="20"/>
                    <a:pt x="10442" y="59"/>
                  </a:cubicBezTo>
                  <a:lnTo>
                    <a:pt x="7977" y="1630"/>
                  </a:lnTo>
                  <a:cubicBezTo>
                    <a:pt x="7722" y="1433"/>
                    <a:pt x="7404" y="1336"/>
                    <a:pt x="7085" y="1336"/>
                  </a:cubicBezTo>
                  <a:cubicBezTo>
                    <a:pt x="6691" y="1336"/>
                    <a:pt x="6296" y="1484"/>
                    <a:pt x="6013" y="1773"/>
                  </a:cubicBezTo>
                  <a:lnTo>
                    <a:pt x="1691" y="6095"/>
                  </a:lnTo>
                  <a:cubicBezTo>
                    <a:pt x="1155" y="6607"/>
                    <a:pt x="1108" y="7500"/>
                    <a:pt x="1560" y="8072"/>
                  </a:cubicBezTo>
                  <a:lnTo>
                    <a:pt x="96" y="10655"/>
                  </a:lnTo>
                  <a:cubicBezTo>
                    <a:pt x="0" y="10822"/>
                    <a:pt x="24" y="11024"/>
                    <a:pt x="155" y="11155"/>
                  </a:cubicBezTo>
                  <a:lnTo>
                    <a:pt x="2822" y="13810"/>
                  </a:lnTo>
                  <a:cubicBezTo>
                    <a:pt x="2897" y="13893"/>
                    <a:pt x="3000" y="13931"/>
                    <a:pt x="3106" y="13931"/>
                  </a:cubicBezTo>
                  <a:cubicBezTo>
                    <a:pt x="3184" y="13931"/>
                    <a:pt x="3263" y="13910"/>
                    <a:pt x="3334" y="13870"/>
                  </a:cubicBezTo>
                  <a:lnTo>
                    <a:pt x="5799" y="12298"/>
                  </a:lnTo>
                  <a:cubicBezTo>
                    <a:pt x="6057" y="12502"/>
                    <a:pt x="6378" y="12602"/>
                    <a:pt x="6698" y="12602"/>
                  </a:cubicBezTo>
                  <a:cubicBezTo>
                    <a:pt x="7088" y="12602"/>
                    <a:pt x="7477" y="12455"/>
                    <a:pt x="7751" y="12167"/>
                  </a:cubicBezTo>
                  <a:lnTo>
                    <a:pt x="12085" y="7833"/>
                  </a:lnTo>
                  <a:cubicBezTo>
                    <a:pt x="12609" y="7321"/>
                    <a:pt x="12669" y="6428"/>
                    <a:pt x="12216" y="5857"/>
                  </a:cubicBezTo>
                  <a:lnTo>
                    <a:pt x="13681" y="3273"/>
                  </a:lnTo>
                  <a:cubicBezTo>
                    <a:pt x="13776" y="3119"/>
                    <a:pt x="13740" y="2916"/>
                    <a:pt x="13609" y="2785"/>
                  </a:cubicBezTo>
                  <a:lnTo>
                    <a:pt x="10954" y="118"/>
                  </a:lnTo>
                  <a:cubicBezTo>
                    <a:pt x="10870" y="41"/>
                    <a:pt x="10764" y="1"/>
                    <a:pt x="10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1"/>
            <p:cNvSpPr/>
            <p:nvPr/>
          </p:nvSpPr>
          <p:spPr>
            <a:xfrm>
              <a:off x="5842472" y="4256925"/>
              <a:ext cx="114600" cy="112225"/>
            </a:xfrm>
            <a:custGeom>
              <a:avLst/>
              <a:gdLst/>
              <a:ahLst/>
              <a:cxnLst/>
              <a:rect l="l" t="t" r="r" b="b"/>
              <a:pathLst>
                <a:path w="4584" h="4489" extrusionOk="0">
                  <a:moveTo>
                    <a:pt x="1657" y="823"/>
                  </a:moveTo>
                  <a:cubicBezTo>
                    <a:pt x="1725" y="823"/>
                    <a:pt x="1797" y="834"/>
                    <a:pt x="1869" y="857"/>
                  </a:cubicBezTo>
                  <a:cubicBezTo>
                    <a:pt x="1977" y="893"/>
                    <a:pt x="2072" y="940"/>
                    <a:pt x="2143" y="1024"/>
                  </a:cubicBezTo>
                  <a:cubicBezTo>
                    <a:pt x="2322" y="1190"/>
                    <a:pt x="2381" y="1440"/>
                    <a:pt x="2334" y="1678"/>
                  </a:cubicBezTo>
                  <a:cubicBezTo>
                    <a:pt x="2298" y="1809"/>
                    <a:pt x="2346" y="1952"/>
                    <a:pt x="2441" y="2059"/>
                  </a:cubicBezTo>
                  <a:cubicBezTo>
                    <a:pt x="2515" y="2133"/>
                    <a:pt x="2624" y="2178"/>
                    <a:pt x="2731" y="2178"/>
                  </a:cubicBezTo>
                  <a:cubicBezTo>
                    <a:pt x="2762" y="2178"/>
                    <a:pt x="2792" y="2175"/>
                    <a:pt x="2822" y="2167"/>
                  </a:cubicBezTo>
                  <a:cubicBezTo>
                    <a:pt x="2878" y="2153"/>
                    <a:pt x="2934" y="2146"/>
                    <a:pt x="2989" y="2146"/>
                  </a:cubicBezTo>
                  <a:cubicBezTo>
                    <a:pt x="3169" y="2146"/>
                    <a:pt x="3340" y="2218"/>
                    <a:pt x="3477" y="2345"/>
                  </a:cubicBezTo>
                  <a:cubicBezTo>
                    <a:pt x="3751" y="2619"/>
                    <a:pt x="3739" y="3048"/>
                    <a:pt x="3465" y="3345"/>
                  </a:cubicBezTo>
                  <a:cubicBezTo>
                    <a:pt x="3293" y="3517"/>
                    <a:pt x="3001" y="3656"/>
                    <a:pt x="2756" y="3656"/>
                  </a:cubicBezTo>
                  <a:cubicBezTo>
                    <a:pt x="2746" y="3656"/>
                    <a:pt x="2736" y="3655"/>
                    <a:pt x="2727" y="3655"/>
                  </a:cubicBezTo>
                  <a:cubicBezTo>
                    <a:pt x="2703" y="3655"/>
                    <a:pt x="1381" y="3667"/>
                    <a:pt x="822" y="3679"/>
                  </a:cubicBezTo>
                  <a:cubicBezTo>
                    <a:pt x="822" y="3119"/>
                    <a:pt x="845" y="1786"/>
                    <a:pt x="834" y="1762"/>
                  </a:cubicBezTo>
                  <a:cubicBezTo>
                    <a:pt x="834" y="1306"/>
                    <a:pt x="1194" y="823"/>
                    <a:pt x="1657" y="823"/>
                  </a:cubicBezTo>
                  <a:close/>
                  <a:moveTo>
                    <a:pt x="1665" y="0"/>
                  </a:moveTo>
                  <a:cubicBezTo>
                    <a:pt x="1282" y="0"/>
                    <a:pt x="905" y="147"/>
                    <a:pt x="607" y="428"/>
                  </a:cubicBezTo>
                  <a:cubicBezTo>
                    <a:pt x="250" y="750"/>
                    <a:pt x="12" y="1297"/>
                    <a:pt x="24" y="1774"/>
                  </a:cubicBezTo>
                  <a:cubicBezTo>
                    <a:pt x="24" y="1881"/>
                    <a:pt x="0" y="3893"/>
                    <a:pt x="0" y="3905"/>
                  </a:cubicBezTo>
                  <a:cubicBezTo>
                    <a:pt x="0" y="4060"/>
                    <a:pt x="60" y="4203"/>
                    <a:pt x="167" y="4322"/>
                  </a:cubicBezTo>
                  <a:lnTo>
                    <a:pt x="179" y="4322"/>
                  </a:lnTo>
                  <a:cubicBezTo>
                    <a:pt x="286" y="4429"/>
                    <a:pt x="429" y="4488"/>
                    <a:pt x="583" y="4488"/>
                  </a:cubicBezTo>
                  <a:cubicBezTo>
                    <a:pt x="595" y="4488"/>
                    <a:pt x="2608" y="4464"/>
                    <a:pt x="2715" y="4464"/>
                  </a:cubicBezTo>
                  <a:cubicBezTo>
                    <a:pt x="2727" y="4465"/>
                    <a:pt x="2739" y="4465"/>
                    <a:pt x="2751" y="4465"/>
                  </a:cubicBezTo>
                  <a:cubicBezTo>
                    <a:pt x="3218" y="4465"/>
                    <a:pt x="3747" y="4241"/>
                    <a:pt x="4060" y="3893"/>
                  </a:cubicBezTo>
                  <a:cubicBezTo>
                    <a:pt x="4453" y="3464"/>
                    <a:pt x="4584" y="2893"/>
                    <a:pt x="4417" y="2381"/>
                  </a:cubicBezTo>
                  <a:cubicBezTo>
                    <a:pt x="4346" y="2155"/>
                    <a:pt x="4215" y="1940"/>
                    <a:pt x="4048" y="1774"/>
                  </a:cubicBezTo>
                  <a:cubicBezTo>
                    <a:pt x="3798" y="1524"/>
                    <a:pt x="3489" y="1381"/>
                    <a:pt x="3155" y="1333"/>
                  </a:cubicBezTo>
                  <a:cubicBezTo>
                    <a:pt x="3120" y="1000"/>
                    <a:pt x="2965" y="690"/>
                    <a:pt x="2727" y="440"/>
                  </a:cubicBezTo>
                  <a:cubicBezTo>
                    <a:pt x="2548" y="273"/>
                    <a:pt x="2346" y="142"/>
                    <a:pt x="2119" y="71"/>
                  </a:cubicBezTo>
                  <a:cubicBezTo>
                    <a:pt x="1970" y="24"/>
                    <a:pt x="1817" y="0"/>
                    <a:pt x="1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Vancouver Marathon by Slidesgo">
  <a:themeElements>
    <a:clrScheme name="Simple Light">
      <a:dk1>
        <a:srgbClr val="1C3F4C"/>
      </a:dk1>
      <a:lt1>
        <a:srgbClr val="CBE7EA"/>
      </a:lt1>
      <a:dk2>
        <a:srgbClr val="56C6AA"/>
      </a:dk2>
      <a:lt2>
        <a:srgbClr val="EE8381"/>
      </a:lt2>
      <a:accent1>
        <a:srgbClr val="FCD279"/>
      </a:accent1>
      <a:accent2>
        <a:srgbClr val="588E9E"/>
      </a:accent2>
      <a:accent3>
        <a:srgbClr val="1C3F4C"/>
      </a:accent3>
      <a:accent4>
        <a:srgbClr val="CBE7EA"/>
      </a:accent4>
      <a:accent5>
        <a:srgbClr val="56C6AA"/>
      </a:accent5>
      <a:accent6>
        <a:srgbClr val="EE8381"/>
      </a:accent6>
      <a:hlink>
        <a:srgbClr val="1C3F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627</Words>
  <Application>Microsoft Office PowerPoint</Application>
  <PresentationFormat>On-screen Show (16:9)</PresentationFormat>
  <Paragraphs>80</Paragraphs>
  <Slides>17</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Montserrat ExtraBold</vt:lpstr>
      <vt:lpstr>Montserrat Black</vt:lpstr>
      <vt:lpstr>Poppins</vt:lpstr>
      <vt:lpstr>Montserrat SemiBold</vt:lpstr>
      <vt:lpstr>Arial</vt:lpstr>
      <vt:lpstr>Times New Roman</vt:lpstr>
      <vt:lpstr>Poppins Black</vt:lpstr>
      <vt:lpstr>Work Sans</vt:lpstr>
      <vt:lpstr>DM Sans</vt:lpstr>
      <vt:lpstr>Wingdings</vt:lpstr>
      <vt:lpstr>Vancouver Marathon by Slidesgo</vt:lpstr>
      <vt:lpstr>HEALTH AND WELLNESS</vt:lpstr>
      <vt:lpstr>TABLE OF CONTENTS</vt:lpstr>
      <vt:lpstr>HEALTH</vt:lpstr>
      <vt:lpstr>PowerPoint Presentation</vt:lpstr>
      <vt:lpstr>PowerPoint Presentation</vt:lpstr>
      <vt:lpstr>COMPONENTS  OF HEALTH</vt:lpstr>
      <vt:lpstr>PowerPoint Presentation</vt:lpstr>
      <vt:lpstr>WELLNESS</vt:lpstr>
      <vt:lpstr>WELLNESS</vt:lpstr>
      <vt:lpstr>COMPONENTS  OF WELLNESS</vt:lpstr>
      <vt:lpstr>PowerPoint Presentation</vt:lpstr>
      <vt:lpstr>Vocabulary</vt:lpstr>
      <vt:lpstr>The Health Triangle</vt:lpstr>
      <vt:lpstr>Health v. Wellness</vt:lpstr>
      <vt:lpstr>Keeping a Balance</vt:lpstr>
      <vt:lpstr>The Health Continuum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AND WELLNESS</dc:title>
  <dc:creator>Home</dc:creator>
  <cp:lastModifiedBy>Allan Singh</cp:lastModifiedBy>
  <cp:revision>10</cp:revision>
  <dcterms:modified xsi:type="dcterms:W3CDTF">2024-02-13T04:42:03Z</dcterms:modified>
</cp:coreProperties>
</file>