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Rizwan" userId="4e1974610cff944a" providerId="LiveId" clId="{DE022132-FECD-4849-9E3E-7B42E7B8D760}"/>
    <pc:docChg chg="modSld">
      <pc:chgData name="Mohd Rizwan" userId="4e1974610cff944a" providerId="LiveId" clId="{DE022132-FECD-4849-9E3E-7B42E7B8D760}" dt="2024-04-25T06:52:44.723" v="26" actId="20577"/>
      <pc:docMkLst>
        <pc:docMk/>
      </pc:docMkLst>
      <pc:sldChg chg="modSp mod">
        <pc:chgData name="Mohd Rizwan" userId="4e1974610cff944a" providerId="LiveId" clId="{DE022132-FECD-4849-9E3E-7B42E7B8D760}" dt="2024-04-25T06:52:44.723" v="26" actId="20577"/>
        <pc:sldMkLst>
          <pc:docMk/>
          <pc:sldMk cId="3527651729" sldId="257"/>
        </pc:sldMkLst>
        <pc:spChg chg="mod">
          <ac:chgData name="Mohd Rizwan" userId="4e1974610cff944a" providerId="LiveId" clId="{DE022132-FECD-4849-9E3E-7B42E7B8D760}" dt="2024-04-25T06:52:44.723" v="26" actId="20577"/>
          <ac:spMkLst>
            <pc:docMk/>
            <pc:sldMk cId="3527651729" sldId="257"/>
            <ac:spMk id="3" creationId="{09D8794E-3BE0-6E84-EDE0-174D1D8552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103D5-FECC-4839-B9EA-946A9A091DB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9C5C3-9C56-41BB-AFD7-ADDFD1E9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8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231B-209C-5B20-3F27-27931F49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5C45-0EA6-67CA-176A-1493C14C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9368-EA7C-23D9-9194-5FC179D0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991F-01EA-F9B0-66E4-5222844B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1803-16C6-B14F-8917-7F7C159B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9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A989-2313-AD45-D7F8-28C79362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5697E-4EA8-133D-E7C7-C0CEFF1D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6482-9713-1EF8-A81A-5CA5A5D4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AAD1-E8BB-D1E6-3CBB-A4C5AD69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4F0E-9361-ACA3-F737-4B6530E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A1748-989C-C2A0-8C01-B0A747287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5B035-FFCB-70CE-3CA8-63F02520B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5972-DE00-C2E0-0FAF-577BA0EC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B744-B698-D838-7F52-1472FE36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F608-C51B-DF90-2EAF-9C5CF375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4563-2E37-5653-B8C7-9C2117A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B764-725A-4125-9454-26965F3C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1200-4F85-8ECC-3526-D52E5E3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BCD3-9FA3-A9A7-EF9B-E5A9181C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826D-6C78-BA08-40FB-D83A0C73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6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F1F8-F16A-F6FB-21CB-180B7CF6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51620-BA8D-8939-540E-484D4E1B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87FF-2DA9-309D-21D6-876CC447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915A-8139-E0AD-357B-118D8434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F2D8-EFDA-D503-6EBE-43F323FA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3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CA42-6722-4204-CB1D-5DDA90B6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088E-650A-1C2E-F0C1-0E558736F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F5D6A-288D-C67A-09E2-14F3DDA89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604F6-43B0-35D4-F376-0AF1CAF4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8934-9D98-8B54-2901-0AA776AD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ABA60-1035-5896-DF73-C857FF02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2B02-D752-7CC6-45B6-2C50C816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CD84A-C4E3-9AE7-0713-CC07EE8C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790A-90EA-6196-697E-EEE4EBCC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5083B-CC65-8EAB-EEC1-AF25F0270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6365-1433-D0CF-121A-4673EC1E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6F77-D681-F483-EB2A-22B75673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93827-1802-C8F6-8124-5D8BFE19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397BF-C955-690D-1B3E-704F1DE6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8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921E-95EE-2968-F596-6AE9F788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39FBD-750C-7627-1620-C50A63E3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C5525-D42C-4B96-C6D7-3F4A6914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FEF86-4049-DAFF-7089-30913A47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8504C-208E-8A36-783E-4C8A3832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1624B-0A34-CB66-BB18-D0FA9A9C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ABA6-C03A-90D7-DF15-1EC701B7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8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02C4-91B6-346E-F0DD-267B26D6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77B9-BBA8-9134-1B88-3078454E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3BDE8-BFC7-D218-C1E4-CECE4204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8A8B-2B45-E674-4F08-0D641BF6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59DA-632A-E121-0AE0-8EAB9F9C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E8D6-E78B-570F-1C42-0E2B899C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5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352-6046-2E37-723B-586EDB4E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05163-885E-34F1-A355-D7E2C763F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FF91A-E2F3-D388-9142-F66F43AB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7CEBF-A4C6-02A8-8C34-8407F5CA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24CE3-77D3-D17E-AAF4-B6744B3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131A-7051-CC78-57D5-31AAD920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2473B-FAA7-459A-725B-A498F38D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F809-9458-37DC-9B6D-6F886C98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4CC8-5F18-A91E-3FBC-0E686C118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644F7-050F-4EFC-89AE-597A381EFB2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20C1-8C37-4555-E787-81ABEBD74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89A3-4ED7-A7CD-34BB-AF0EE638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EB2AC-14A4-530F-9E3D-F3767E021649}"/>
              </a:ext>
            </a:extLst>
          </p:cNvPr>
          <p:cNvSpPr txBox="1"/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upGrad</a:t>
            </a: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Knowledgehut</a:t>
            </a: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Hackathon Project</a:t>
            </a:r>
          </a:p>
        </p:txBody>
      </p:sp>
      <p:pic>
        <p:nvPicPr>
          <p:cNvPr id="4" name="Picture 3" descr="Blue and orange Colour Powder background">
            <a:extLst>
              <a:ext uri="{FF2B5EF4-FFF2-40B4-BE49-F238E27FC236}">
                <a16:creationId xmlns:a16="http://schemas.microsoft.com/office/drawing/2014/main" id="{D8EA0270-FE06-F390-0430-4E900AB6F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9" r="4493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D8794E-3BE0-6E84-EDE0-174D1D85527D}"/>
              </a:ext>
            </a:extLst>
          </p:cNvPr>
          <p:cNvSpPr txBox="1"/>
          <p:nvPr/>
        </p:nvSpPr>
        <p:spPr>
          <a:xfrm>
            <a:off x="7655903" y="5162788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Mohammad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Nayab</a:t>
            </a:r>
            <a:endParaRPr lang="en-IN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5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0A8A9-0C0E-282B-73A4-F29D9483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4" y="186612"/>
            <a:ext cx="6208791" cy="5814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F87D3-B8CC-2190-A2E7-AA1775D7A7C1}"/>
              </a:ext>
            </a:extLst>
          </p:cNvPr>
          <p:cNvSpPr txBox="1"/>
          <p:nvPr/>
        </p:nvSpPr>
        <p:spPr>
          <a:xfrm>
            <a:off x="248817" y="6144309"/>
            <a:ext cx="11433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Best Results were gotten by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LogicRegression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RandomForest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, AdaBoost and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GradientBoost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 models with ~80% accuracy and ~88% f1 score.</a:t>
            </a:r>
          </a:p>
        </p:txBody>
      </p:sp>
    </p:spTree>
    <p:extLst>
      <p:ext uri="{BB962C8B-B14F-4D97-AF65-F5344CB8AC3E}">
        <p14:creationId xmlns:p14="http://schemas.microsoft.com/office/powerpoint/2010/main" val="142874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32A5B-8DF3-733F-0241-AFD12022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0" y="0"/>
            <a:ext cx="5449060" cy="2210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FEC8B-A48D-AB63-7B59-A3569670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368323"/>
            <a:ext cx="7315795" cy="42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7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D4DE6-7C9E-0018-4F55-77B1ED29AD26}"/>
              </a:ext>
            </a:extLst>
          </p:cNvPr>
          <p:cNvSpPr txBox="1"/>
          <p:nvPr/>
        </p:nvSpPr>
        <p:spPr>
          <a:xfrm>
            <a:off x="6719103" y="142875"/>
            <a:ext cx="4491821" cy="843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latin typeface="+mj-lt"/>
                <a:ea typeface="+mj-ea"/>
                <a:cs typeface="+mj-cs"/>
              </a:rPr>
              <a:t>Challenges and Summary:</a:t>
            </a:r>
          </a:p>
        </p:txBody>
      </p:sp>
      <p:pic>
        <p:nvPicPr>
          <p:cNvPr id="21" name="Picture 20" descr="Financial graphs on a dark display">
            <a:extLst>
              <a:ext uri="{FF2B5EF4-FFF2-40B4-BE49-F238E27FC236}">
                <a16:creationId xmlns:a16="http://schemas.microsoft.com/office/drawing/2014/main" id="{121EF577-4AA2-291D-73B6-609E9633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D861F8-3952-E49E-9486-AD4F1C95BAB4}"/>
              </a:ext>
            </a:extLst>
          </p:cNvPr>
          <p:cNvSpPr txBox="1"/>
          <p:nvPr/>
        </p:nvSpPr>
        <p:spPr>
          <a:xfrm>
            <a:off x="6260735" y="1329827"/>
            <a:ext cx="5408555" cy="4977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challenging because it has 28 features and multiple of them are categorical data. So, the first important step was feature-selection to choose the important features.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contained few missing values but it was less than 10% so the rows containing missing values were dropped.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from the data that joint applicants were more likely to default.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less annual income (&lt; 70k) were more likely to default.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 loan applicants were more likely to default.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with higher interest rate tend to default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score of loan applicants was not too effective as they were nearly the same</a:t>
            </a:r>
          </a:p>
        </p:txBody>
      </p:sp>
    </p:spTree>
    <p:extLst>
      <p:ext uri="{BB962C8B-B14F-4D97-AF65-F5344CB8AC3E}">
        <p14:creationId xmlns:p14="http://schemas.microsoft.com/office/powerpoint/2010/main" val="146313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82578-68D1-CDBF-BF66-FA6C657B9961}"/>
              </a:ext>
            </a:extLst>
          </p:cNvPr>
          <p:cNvSpPr txBox="1"/>
          <p:nvPr/>
        </p:nvSpPr>
        <p:spPr>
          <a:xfrm>
            <a:off x="2556588" y="2090058"/>
            <a:ext cx="75577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11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ree arrows on bullseye">
            <a:extLst>
              <a:ext uri="{FF2B5EF4-FFF2-40B4-BE49-F238E27FC236}">
                <a16:creationId xmlns:a16="http://schemas.microsoft.com/office/drawing/2014/main" id="{B3A6EABF-A1EF-4240-1D98-4F1FFC2F5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r="38217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D9090F-F5FC-B9E8-B0BA-7EB551B24E9C}"/>
              </a:ext>
            </a:extLst>
          </p:cNvPr>
          <p:cNvSpPr txBox="1"/>
          <p:nvPr/>
        </p:nvSpPr>
        <p:spPr>
          <a:xfrm>
            <a:off x="348193" y="219075"/>
            <a:ext cx="4620584" cy="838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Target: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EC64F-4044-DF9D-6C2E-F3913066DC64}"/>
              </a:ext>
            </a:extLst>
          </p:cNvPr>
          <p:cNvSpPr txBox="1"/>
          <p:nvPr/>
        </p:nvSpPr>
        <p:spPr>
          <a:xfrm>
            <a:off x="809625" y="1590675"/>
            <a:ext cx="462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and train a model that identifies a customer will repay or default from the loan dataset.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5FFDA-0125-7FFA-D823-1FD6E1F1D3FB}"/>
              </a:ext>
            </a:extLst>
          </p:cNvPr>
          <p:cNvSpPr txBox="1"/>
          <p:nvPr/>
        </p:nvSpPr>
        <p:spPr>
          <a:xfrm>
            <a:off x="362464" y="2733080"/>
            <a:ext cx="4620584" cy="838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Tools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A816-580F-CD6A-7CD9-69D215B21E9F}"/>
              </a:ext>
            </a:extLst>
          </p:cNvPr>
          <p:cNvSpPr txBox="1"/>
          <p:nvPr/>
        </p:nvSpPr>
        <p:spPr>
          <a:xfrm>
            <a:off x="823896" y="4104680"/>
            <a:ext cx="462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scikit-learn, seaborn, matplotlib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5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EF7EE4-44B0-9C4A-FA86-E38EEAA7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8764"/>
            <a:ext cx="11277600" cy="5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154ED-C4C7-E17C-6F44-85004A81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426313" y="377526"/>
            <a:ext cx="11277600" cy="3171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C084B-B2A1-4D3A-75D4-A904C5E85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2" r="5686" b="27724"/>
          <a:stretch/>
        </p:blipFill>
        <p:spPr>
          <a:xfrm>
            <a:off x="369164" y="3806605"/>
            <a:ext cx="11334749" cy="2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5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206D7-974A-C358-B9BA-64F04811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3" y="710618"/>
            <a:ext cx="2414692" cy="43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0BF93-98EF-D02C-ECC6-79684453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6" y="2009138"/>
            <a:ext cx="5335511" cy="4353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77B2E-F6B7-CC87-3189-B2CB3C0DE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60" y="198247"/>
            <a:ext cx="6638020" cy="3230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F0698-F26D-9497-DEAF-8C865D559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907" y="3771396"/>
            <a:ext cx="6503052" cy="28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95233-6E41-52F9-0952-D82C42D7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1" y="1810165"/>
            <a:ext cx="6890564" cy="3066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2FEC3-AAAD-AC63-2980-57645644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82055"/>
            <a:ext cx="5091598" cy="47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CAFA5-4912-B53E-23AA-E494DC64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3811"/>
            <a:ext cx="1073617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7E561-0EEB-4C18-3A95-D1093D69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513943"/>
            <a:ext cx="8849960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675B9-497F-9157-CB0A-6D0C4898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466311"/>
            <a:ext cx="11393490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194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Helvetica Neue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Sukanya Sadhu</dc:creator>
  <cp:lastModifiedBy>Mohd Rizwan</cp:lastModifiedBy>
  <cp:revision>1</cp:revision>
  <dcterms:created xsi:type="dcterms:W3CDTF">2024-03-17T15:03:11Z</dcterms:created>
  <dcterms:modified xsi:type="dcterms:W3CDTF">2024-04-25T06:53:04Z</dcterms:modified>
</cp:coreProperties>
</file>