
<file path=[Content_Types].xml><?xml version="1.0" encoding="utf-8"?>
<Types xmlns="http://schemas.openxmlformats.org/package/2006/content-types">
  <Default Extension="bmp" ContentType="image/bmp"/>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15"/>
  </p:notesMasterIdLst>
  <p:handoutMasterIdLst>
    <p:handoutMasterId r:id="rId16"/>
  </p:handoutMasterIdLst>
  <p:sldIdLst>
    <p:sldId id="292" r:id="rId5"/>
    <p:sldId id="275" r:id="rId6"/>
    <p:sldId id="276" r:id="rId7"/>
    <p:sldId id="277" r:id="rId8"/>
    <p:sldId id="278" r:id="rId9"/>
    <p:sldId id="294" r:id="rId10"/>
    <p:sldId id="288" r:id="rId11"/>
    <p:sldId id="281" r:id="rId12"/>
    <p:sldId id="295" r:id="rId13"/>
    <p:sldId id="28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6E0EB"/>
    <a:srgbClr val="446992"/>
    <a:srgbClr val="AEC2D8"/>
    <a:srgbClr val="98432A"/>
    <a:srgbClr val="D84400"/>
    <a:srgbClr val="44678D"/>
    <a:srgbClr val="263E5A"/>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D1C02-CA10-44BC-87D7-7EA8FF93AAFC}" v="11" dt="2024-04-09T17:10:44.30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 Chauhan" userId="38771c649f771dab" providerId="LiveId" clId="{E1BD1C02-CA10-44BC-87D7-7EA8FF93AAFC}"/>
    <pc:docChg chg="undo custSel modSld">
      <pc:chgData name="Om Chauhan" userId="38771c649f771dab" providerId="LiveId" clId="{E1BD1C02-CA10-44BC-87D7-7EA8FF93AAFC}" dt="2024-04-09T17:11:00.782" v="264" actId="1076"/>
      <pc:docMkLst>
        <pc:docMk/>
      </pc:docMkLst>
      <pc:sldChg chg="addSp modSp mod">
        <pc:chgData name="Om Chauhan" userId="38771c649f771dab" providerId="LiveId" clId="{E1BD1C02-CA10-44BC-87D7-7EA8FF93AAFC}" dt="2024-04-09T16:50:47.177" v="218" actId="113"/>
        <pc:sldMkLst>
          <pc:docMk/>
          <pc:sldMk cId="2775535166" sldId="275"/>
        </pc:sldMkLst>
        <pc:spChg chg="add mod">
          <ac:chgData name="Om Chauhan" userId="38771c649f771dab" providerId="LiveId" clId="{E1BD1C02-CA10-44BC-87D7-7EA8FF93AAFC}" dt="2024-04-09T16:50:27.200" v="214" actId="1076"/>
          <ac:spMkLst>
            <pc:docMk/>
            <pc:sldMk cId="2775535166" sldId="275"/>
            <ac:spMk id="2" creationId="{0ED2DC35-27AE-7957-B114-50E4AE7967F9}"/>
          </ac:spMkLst>
        </pc:spChg>
        <pc:spChg chg="mod">
          <ac:chgData name="Om Chauhan" userId="38771c649f771dab" providerId="LiveId" clId="{E1BD1C02-CA10-44BC-87D7-7EA8FF93AAFC}" dt="2024-04-09T16:50:30.324" v="215" actId="113"/>
          <ac:spMkLst>
            <pc:docMk/>
            <pc:sldMk cId="2775535166" sldId="275"/>
            <ac:spMk id="9" creationId="{78024C77-A2F8-1ABA-5412-E6BB88B5FA1B}"/>
          </ac:spMkLst>
        </pc:spChg>
        <pc:spChg chg="mod">
          <ac:chgData name="Om Chauhan" userId="38771c649f771dab" providerId="LiveId" clId="{E1BD1C02-CA10-44BC-87D7-7EA8FF93AAFC}" dt="2024-04-09T16:50:47.177" v="218" actId="113"/>
          <ac:spMkLst>
            <pc:docMk/>
            <pc:sldMk cId="2775535166" sldId="275"/>
            <ac:spMk id="16" creationId="{8FEA3BB9-F064-CFBE-C0BE-BB7A22A4DCFC}"/>
          </ac:spMkLst>
        </pc:spChg>
        <pc:spChg chg="mod">
          <ac:chgData name="Om Chauhan" userId="38771c649f771dab" providerId="LiveId" clId="{E1BD1C02-CA10-44BC-87D7-7EA8FF93AAFC}" dt="2024-04-09T16:49:25.817" v="206" actId="113"/>
          <ac:spMkLst>
            <pc:docMk/>
            <pc:sldMk cId="2775535166" sldId="275"/>
            <ac:spMk id="22" creationId="{D5402852-C1AD-6A4E-DAA7-0AE582A742FD}"/>
          </ac:spMkLst>
        </pc:spChg>
        <pc:spChg chg="mod">
          <ac:chgData name="Om Chauhan" userId="38771c649f771dab" providerId="LiveId" clId="{E1BD1C02-CA10-44BC-87D7-7EA8FF93AAFC}" dt="2024-04-09T16:50:36.474" v="216" actId="113"/>
          <ac:spMkLst>
            <pc:docMk/>
            <pc:sldMk cId="2775535166" sldId="275"/>
            <ac:spMk id="24" creationId="{ABF1D337-2A3C-A0FB-A6CD-5E4B9D6DFD91}"/>
          </ac:spMkLst>
        </pc:spChg>
      </pc:sldChg>
      <pc:sldChg chg="delSp modSp mod">
        <pc:chgData name="Om Chauhan" userId="38771c649f771dab" providerId="LiveId" clId="{E1BD1C02-CA10-44BC-87D7-7EA8FF93AAFC}" dt="2024-04-09T16:59:08.221" v="227" actId="21"/>
        <pc:sldMkLst>
          <pc:docMk/>
          <pc:sldMk cId="77554804" sldId="276"/>
        </pc:sldMkLst>
        <pc:spChg chg="mod">
          <ac:chgData name="Om Chauhan" userId="38771c649f771dab" providerId="LiveId" clId="{E1BD1C02-CA10-44BC-87D7-7EA8FF93AAFC}" dt="2024-04-09T16:47:52.695" v="180" actId="207"/>
          <ac:spMkLst>
            <pc:docMk/>
            <pc:sldMk cId="77554804" sldId="276"/>
            <ac:spMk id="5" creationId="{81D18537-D028-9E9C-FB87-93F24955DFC7}"/>
          </ac:spMkLst>
        </pc:spChg>
        <pc:spChg chg="del">
          <ac:chgData name="Om Chauhan" userId="38771c649f771dab" providerId="LiveId" clId="{E1BD1C02-CA10-44BC-87D7-7EA8FF93AAFC}" dt="2024-04-09T16:59:08.221" v="227" actId="21"/>
          <ac:spMkLst>
            <pc:docMk/>
            <pc:sldMk cId="77554804" sldId="276"/>
            <ac:spMk id="6" creationId="{D91FB993-29E1-3DBD-8335-7970016F8DE7}"/>
          </ac:spMkLst>
        </pc:spChg>
        <pc:spChg chg="mod">
          <ac:chgData name="Om Chauhan" userId="38771c649f771dab" providerId="LiveId" clId="{E1BD1C02-CA10-44BC-87D7-7EA8FF93AAFC}" dt="2024-04-09T16:47:33.867" v="176" actId="207"/>
          <ac:spMkLst>
            <pc:docMk/>
            <pc:sldMk cId="77554804" sldId="276"/>
            <ac:spMk id="20" creationId="{CC0093B1-77CC-1E61-FB22-E136F94EABD2}"/>
          </ac:spMkLst>
        </pc:spChg>
        <pc:picChg chg="mod">
          <ac:chgData name="Om Chauhan" userId="38771c649f771dab" providerId="LiveId" clId="{E1BD1C02-CA10-44BC-87D7-7EA8FF93AAFC}" dt="2024-04-09T16:58:57.905" v="226" actId="14100"/>
          <ac:picMkLst>
            <pc:docMk/>
            <pc:sldMk cId="77554804" sldId="276"/>
            <ac:picMk id="12" creationId="{8C4B5C6A-45B4-1976-622A-4CEB4E3211BC}"/>
          </ac:picMkLst>
        </pc:picChg>
      </pc:sldChg>
      <pc:sldChg chg="modSp mod">
        <pc:chgData name="Om Chauhan" userId="38771c649f771dab" providerId="LiveId" clId="{E1BD1C02-CA10-44BC-87D7-7EA8FF93AAFC}" dt="2024-04-09T17:04:01.785" v="229" actId="14826"/>
        <pc:sldMkLst>
          <pc:docMk/>
          <pc:sldMk cId="4157533387" sldId="288"/>
        </pc:sldMkLst>
        <pc:spChg chg="mod">
          <ac:chgData name="Om Chauhan" userId="38771c649f771dab" providerId="LiveId" clId="{E1BD1C02-CA10-44BC-87D7-7EA8FF93AAFC}" dt="2024-04-09T16:40:18.646" v="64" actId="2711"/>
          <ac:spMkLst>
            <pc:docMk/>
            <pc:sldMk cId="4157533387" sldId="288"/>
            <ac:spMk id="6" creationId="{4EFA9173-F892-5C7D-99AF-4C5FFB1532B4}"/>
          </ac:spMkLst>
        </pc:spChg>
        <pc:spChg chg="mod">
          <ac:chgData name="Om Chauhan" userId="38771c649f771dab" providerId="LiveId" clId="{E1BD1C02-CA10-44BC-87D7-7EA8FF93AAFC}" dt="2024-04-09T16:44:50.868" v="163" actId="255"/>
          <ac:spMkLst>
            <pc:docMk/>
            <pc:sldMk cId="4157533387" sldId="288"/>
            <ac:spMk id="29" creationId="{52FD53DB-CD39-2575-F8BA-63488E81091E}"/>
          </ac:spMkLst>
        </pc:spChg>
        <pc:picChg chg="mod">
          <ac:chgData name="Om Chauhan" userId="38771c649f771dab" providerId="LiveId" clId="{E1BD1C02-CA10-44BC-87D7-7EA8FF93AAFC}" dt="2024-04-09T17:04:01.785" v="229" actId="14826"/>
          <ac:picMkLst>
            <pc:docMk/>
            <pc:sldMk cId="4157533387" sldId="288"/>
            <ac:picMk id="38" creationId="{4162880A-4A88-ED9F-357E-65638ED8BB0C}"/>
          </ac:picMkLst>
        </pc:picChg>
        <pc:picChg chg="mod">
          <ac:chgData name="Om Chauhan" userId="38771c649f771dab" providerId="LiveId" clId="{E1BD1C02-CA10-44BC-87D7-7EA8FF93AAFC}" dt="2024-04-09T16:41:08.817" v="67" actId="1076"/>
          <ac:picMkLst>
            <pc:docMk/>
            <pc:sldMk cId="4157533387" sldId="288"/>
            <ac:picMk id="39" creationId="{6037332D-8714-C147-6E64-3654D8C57839}"/>
          </ac:picMkLst>
        </pc:picChg>
      </pc:sldChg>
      <pc:sldChg chg="modSp mod">
        <pc:chgData name="Om Chauhan" userId="38771c649f771dab" providerId="LiveId" clId="{E1BD1C02-CA10-44BC-87D7-7EA8FF93AAFC}" dt="2024-04-09T17:11:00.782" v="264" actId="1076"/>
        <pc:sldMkLst>
          <pc:docMk/>
          <pc:sldMk cId="529279411" sldId="289"/>
        </pc:sldMkLst>
        <pc:spChg chg="mod">
          <ac:chgData name="Om Chauhan" userId="38771c649f771dab" providerId="LiveId" clId="{E1BD1C02-CA10-44BC-87D7-7EA8FF93AAFC}" dt="2024-04-09T17:08:43.690" v="239" actId="1076"/>
          <ac:spMkLst>
            <pc:docMk/>
            <pc:sldMk cId="529279411" sldId="289"/>
            <ac:spMk id="24" creationId="{AD2C8D04-263D-9589-1CFF-A5968D7C33D7}"/>
          </ac:spMkLst>
        </pc:spChg>
        <pc:spChg chg="mod">
          <ac:chgData name="Om Chauhan" userId="38771c649f771dab" providerId="LiveId" clId="{E1BD1C02-CA10-44BC-87D7-7EA8FF93AAFC}" dt="2024-04-09T17:08:30.644" v="237" actId="1076"/>
          <ac:spMkLst>
            <pc:docMk/>
            <pc:sldMk cId="529279411" sldId="289"/>
            <ac:spMk id="25" creationId="{B993E4D5-4AD0-4740-096D-6822944C8FF6}"/>
          </ac:spMkLst>
        </pc:spChg>
        <pc:picChg chg="mod">
          <ac:chgData name="Om Chauhan" userId="38771c649f771dab" providerId="LiveId" clId="{E1BD1C02-CA10-44BC-87D7-7EA8FF93AAFC}" dt="2024-04-09T17:10:08.552" v="255" actId="1076"/>
          <ac:picMkLst>
            <pc:docMk/>
            <pc:sldMk cId="529279411" sldId="289"/>
            <ac:picMk id="14" creationId="{496155F4-61B2-441D-9F16-788866450DA2}"/>
          </ac:picMkLst>
        </pc:picChg>
        <pc:picChg chg="mod">
          <ac:chgData name="Om Chauhan" userId="38771c649f771dab" providerId="LiveId" clId="{E1BD1C02-CA10-44BC-87D7-7EA8FF93AAFC}" dt="2024-04-09T17:11:00.782" v="264" actId="1076"/>
          <ac:picMkLst>
            <pc:docMk/>
            <pc:sldMk cId="529279411" sldId="289"/>
            <ac:picMk id="16" creationId="{BCD5762E-DD49-42B3-9CA8-46A4AD7193E2}"/>
          </ac:picMkLst>
        </pc:picChg>
        <pc:picChg chg="mod">
          <ac:chgData name="Om Chauhan" userId="38771c649f771dab" providerId="LiveId" clId="{E1BD1C02-CA10-44BC-87D7-7EA8FF93AAFC}" dt="2024-04-09T17:10:28.249" v="258" actId="14100"/>
          <ac:picMkLst>
            <pc:docMk/>
            <pc:sldMk cId="529279411" sldId="289"/>
            <ac:picMk id="18" creationId="{1051CD21-1408-4D13-BF0B-0D7013AD2D0C}"/>
          </ac:picMkLst>
        </pc:picChg>
        <pc:picChg chg="mod">
          <ac:chgData name="Om Chauhan" userId="38771c649f771dab" providerId="LiveId" clId="{E1BD1C02-CA10-44BC-87D7-7EA8FF93AAFC}" dt="2024-04-09T17:10:57.724" v="263" actId="1076"/>
          <ac:picMkLst>
            <pc:docMk/>
            <pc:sldMk cId="529279411" sldId="289"/>
            <ac:picMk id="28" creationId="{B746A775-E65C-70F6-9DB4-E51F7F2DAECE}"/>
          </ac:picMkLst>
        </pc:picChg>
      </pc:sldChg>
      <pc:sldChg chg="modSp mod">
        <pc:chgData name="Om Chauhan" userId="38771c649f771dab" providerId="LiveId" clId="{E1BD1C02-CA10-44BC-87D7-7EA8FF93AAFC}" dt="2024-04-09T16:32:49.394" v="9" actId="20577"/>
        <pc:sldMkLst>
          <pc:docMk/>
          <pc:sldMk cId="4182148033" sldId="293"/>
        </pc:sldMkLst>
        <pc:spChg chg="mod">
          <ac:chgData name="Om Chauhan" userId="38771c649f771dab" providerId="LiveId" clId="{E1BD1C02-CA10-44BC-87D7-7EA8FF93AAFC}" dt="2024-04-09T16:32:49.394" v="9" actId="20577"/>
          <ac:spMkLst>
            <pc:docMk/>
            <pc:sldMk cId="4182148033" sldId="293"/>
            <ac:spMk id="37" creationId="{16D3C8BC-FB28-3127-D29E-D4195120A3CA}"/>
          </ac:spMkLst>
        </pc:spChg>
      </pc:sldChg>
      <pc:sldChg chg="addSp delSp modSp mod">
        <pc:chgData name="Om Chauhan" userId="38771c649f771dab" providerId="LiveId" clId="{E1BD1C02-CA10-44BC-87D7-7EA8FF93AAFC}" dt="2024-04-09T16:39:15.588" v="55" actId="207"/>
        <pc:sldMkLst>
          <pc:docMk/>
          <pc:sldMk cId="2519727083" sldId="295"/>
        </pc:sldMkLst>
        <pc:spChg chg="add del mod">
          <ac:chgData name="Om Chauhan" userId="38771c649f771dab" providerId="LiveId" clId="{E1BD1C02-CA10-44BC-87D7-7EA8FF93AAFC}" dt="2024-04-09T16:35:33.624" v="16" actId="21"/>
          <ac:spMkLst>
            <pc:docMk/>
            <pc:sldMk cId="2519727083" sldId="295"/>
            <ac:spMk id="3" creationId="{3284B93E-E966-03ED-A8C9-B32B8FBB17F7}"/>
          </ac:spMkLst>
        </pc:spChg>
        <pc:spChg chg="add del mod">
          <ac:chgData name="Om Chauhan" userId="38771c649f771dab" providerId="LiveId" clId="{E1BD1C02-CA10-44BC-87D7-7EA8FF93AAFC}" dt="2024-04-09T16:35:27.112" v="15" actId="21"/>
          <ac:spMkLst>
            <pc:docMk/>
            <pc:sldMk cId="2519727083" sldId="295"/>
            <ac:spMk id="6" creationId="{3404280D-AD21-E490-412C-C3F716AD4328}"/>
          </ac:spMkLst>
        </pc:spChg>
        <pc:spChg chg="mod">
          <ac:chgData name="Om Chauhan" userId="38771c649f771dab" providerId="LiveId" clId="{E1BD1C02-CA10-44BC-87D7-7EA8FF93AAFC}" dt="2024-04-09T16:39:15.588" v="55" actId="207"/>
          <ac:spMkLst>
            <pc:docMk/>
            <pc:sldMk cId="2519727083" sldId="295"/>
            <ac:spMk id="8" creationId="{721E73BA-53B9-C0C1-476A-00736A64AB79}"/>
          </ac:spMkLst>
        </pc:spChg>
        <pc:spChg chg="del">
          <ac:chgData name="Om Chauhan" userId="38771c649f771dab" providerId="LiveId" clId="{E1BD1C02-CA10-44BC-87D7-7EA8FF93AAFC}" dt="2024-04-09T16:38:45.551" v="48" actId="21"/>
          <ac:spMkLst>
            <pc:docMk/>
            <pc:sldMk cId="2519727083" sldId="295"/>
            <ac:spMk id="9" creationId="{FA96FE97-5E27-FC36-5E3A-511A31E6C789}"/>
          </ac:spMkLst>
        </pc:spChg>
        <pc:spChg chg="add del mod">
          <ac:chgData name="Om Chauhan" userId="38771c649f771dab" providerId="LiveId" clId="{E1BD1C02-CA10-44BC-87D7-7EA8FF93AAFC}" dt="2024-04-09T16:39:05.733" v="53" actId="14100"/>
          <ac:spMkLst>
            <pc:docMk/>
            <pc:sldMk cId="2519727083" sldId="295"/>
            <ac:spMk id="10" creationId="{4CE5DE1C-24E7-3841-9376-89E91B4A4762}"/>
          </ac:spMkLst>
        </pc:spChg>
        <pc:spChg chg="del">
          <ac:chgData name="Om Chauhan" userId="38771c649f771dab" providerId="LiveId" clId="{E1BD1C02-CA10-44BC-87D7-7EA8FF93AAFC}" dt="2024-04-09T16:35:58.423" v="19" actId="21"/>
          <ac:spMkLst>
            <pc:docMk/>
            <pc:sldMk cId="2519727083" sldId="295"/>
            <ac:spMk id="11" creationId="{DC774673-50D8-2D6F-C339-6E4B0A126B06}"/>
          </ac:spMkLst>
        </pc:spChg>
        <pc:spChg chg="del">
          <ac:chgData name="Om Chauhan" userId="38771c649f771dab" providerId="LiveId" clId="{E1BD1C02-CA10-44BC-87D7-7EA8FF93AAFC}" dt="2024-04-09T16:35:38.746" v="17" actId="21"/>
          <ac:spMkLst>
            <pc:docMk/>
            <pc:sldMk cId="2519727083" sldId="295"/>
            <ac:spMk id="12" creationId="{D3E02E0C-26E8-8160-D35F-2398015C051B}"/>
          </ac:spMkLst>
        </pc:spChg>
        <pc:spChg chg="del">
          <ac:chgData name="Om Chauhan" userId="38771c649f771dab" providerId="LiveId" clId="{E1BD1C02-CA10-44BC-87D7-7EA8FF93AAFC}" dt="2024-04-09T16:35:22.856" v="14" actId="478"/>
          <ac:spMkLst>
            <pc:docMk/>
            <pc:sldMk cId="2519727083" sldId="295"/>
            <ac:spMk id="13" creationId="{DEB5763E-8BC0-F6C3-3814-6649A828C000}"/>
          </ac:spMkLst>
        </pc:spChg>
        <pc:spChg chg="del">
          <ac:chgData name="Om Chauhan" userId="38771c649f771dab" providerId="LiveId" clId="{E1BD1C02-CA10-44BC-87D7-7EA8FF93AAFC}" dt="2024-04-09T16:35:22.856" v="14" actId="478"/>
          <ac:spMkLst>
            <pc:docMk/>
            <pc:sldMk cId="2519727083" sldId="295"/>
            <ac:spMk id="14" creationId="{C78180D0-1AB6-8416-0EB1-10648E1A6050}"/>
          </ac:spMkLst>
        </pc:spChg>
        <pc:spChg chg="add del mod">
          <ac:chgData name="Om Chauhan" userId="38771c649f771dab" providerId="LiveId" clId="{E1BD1C02-CA10-44BC-87D7-7EA8FF93AAFC}" dt="2024-04-09T16:35:45.258" v="18" actId="21"/>
          <ac:spMkLst>
            <pc:docMk/>
            <pc:sldMk cId="2519727083" sldId="295"/>
            <ac:spMk id="15" creationId="{434424FC-C06F-17FD-A4D8-538755798D80}"/>
          </ac:spMkLst>
        </pc:spChg>
        <pc:spChg chg="add del mod">
          <ac:chgData name="Om Chauhan" userId="38771c649f771dab" providerId="LiveId" clId="{E1BD1C02-CA10-44BC-87D7-7EA8FF93AAFC}" dt="2024-04-09T16:36:04.600" v="20" actId="21"/>
          <ac:spMkLst>
            <pc:docMk/>
            <pc:sldMk cId="2519727083" sldId="295"/>
            <ac:spMk id="17" creationId="{92FEE569-6C90-B63A-A48F-1D0467D76D3C}"/>
          </ac:spMkLst>
        </pc:spChg>
        <pc:spChg chg="add mod">
          <ac:chgData name="Om Chauhan" userId="38771c649f771dab" providerId="LiveId" clId="{E1BD1C02-CA10-44BC-87D7-7EA8FF93AAFC}" dt="2024-04-09T16:36:52.179" v="37"/>
          <ac:spMkLst>
            <pc:docMk/>
            <pc:sldMk cId="2519727083" sldId="295"/>
            <ac:spMk id="18" creationId="{92FEE569-6C90-B63A-A48F-1D0467D76D3C}"/>
          </ac:spMkLst>
        </pc:spChg>
        <pc:spChg chg="add del mod">
          <ac:chgData name="Om Chauhan" userId="38771c649f771dab" providerId="LiveId" clId="{E1BD1C02-CA10-44BC-87D7-7EA8FF93AAFC}" dt="2024-04-09T16:38:48.655" v="49" actId="21"/>
          <ac:spMkLst>
            <pc:docMk/>
            <pc:sldMk cId="2519727083" sldId="295"/>
            <ac:spMk id="20" creationId="{7452B130-B1A6-5A73-F56C-5D82BCEE955E}"/>
          </ac:spMkLst>
        </pc:spChg>
        <pc:picChg chg="mod">
          <ac:chgData name="Om Chauhan" userId="38771c649f771dab" providerId="LiveId" clId="{E1BD1C02-CA10-44BC-87D7-7EA8FF93AAFC}" dt="2024-04-09T16:38:32.727" v="46" actId="1076"/>
          <ac:picMkLst>
            <pc:docMk/>
            <pc:sldMk cId="2519727083" sldId="295"/>
            <ac:picMk id="192" creationId="{03D5E3D1-D423-EF5A-EE43-00CF1BD7FF63}"/>
          </ac:picMkLst>
        </pc:picChg>
        <pc:picChg chg="mod">
          <ac:chgData name="Om Chauhan" userId="38771c649f771dab" providerId="LiveId" clId="{E1BD1C02-CA10-44BC-87D7-7EA8FF93AAFC}" dt="2024-04-09T16:38:51.906" v="50" actId="1076"/>
          <ac:picMkLst>
            <pc:docMk/>
            <pc:sldMk cId="2519727083" sldId="295"/>
            <ac:picMk id="194" creationId="{FAB9DE8A-4935-A3E0-0122-F76CDEAC29D1}"/>
          </ac:picMkLst>
        </pc:picChg>
        <pc:picChg chg="mod">
          <ac:chgData name="Om Chauhan" userId="38771c649f771dab" providerId="LiveId" clId="{E1BD1C02-CA10-44BC-87D7-7EA8FF93AAFC}" dt="2024-04-09T16:38:54.765" v="51" actId="1076"/>
          <ac:picMkLst>
            <pc:docMk/>
            <pc:sldMk cId="2519727083" sldId="295"/>
            <ac:picMk id="196" creationId="{B21D7164-3991-2960-0F80-CB302359CD8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4/10/2024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4/10/2024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DDA51639-B2D6-4652-B8C3-1B4C224A7BAF}" type="datetimeFigureOut">
              <a:rPr lang="en-US" smtClean="0"/>
              <a:t>4/10/2024</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r>
              <a:rPr lang="en-US"/>
              <a:t>Presentation title</a:t>
            </a:r>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700444028"/>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D11A6AA8-A04B-4104-9AE2-BD48D340E27F}" type="datetimeFigureOut">
              <a:rPr lang="en-US" smtClean="0"/>
              <a:t>4/10/2024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93981936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B4E0BF79-FAC6-4A96-8DE1-F7B82E2E1652}" type="datetimeFigureOut">
              <a:rPr lang="en-US" smtClean="0"/>
              <a:t>4/10/2024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334659525"/>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067729989"/>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812195232"/>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879733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4079698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43356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700138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98833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918534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82FF5DD9-2C52-442D-92E2-8072C0C3D7CD}" type="datetimeFigureOut">
              <a:rPr lang="en-US" smtClean="0"/>
              <a:t>4/10/2024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563048692"/>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245179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23525578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C44961B7-6B89-48AB-966F-622E2788EECC}" type="datetimeFigureOut">
              <a:rPr lang="en-US" smtClean="0"/>
              <a:t>4/10/2024</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r>
              <a:rPr lang="en-US"/>
              <a:t>Presentation title</a:t>
            </a:r>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01829838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DBD3D6FB-79CC-4683-A046-BBE785BA1BED}" type="datetimeFigureOut">
              <a:rPr lang="en-US" smtClean="0"/>
              <a:t>4/10/2024</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938214967"/>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9512B3E8-48F1-4B23-8498-D8A04A81EC9C}" type="datetimeFigureOut">
              <a:rPr lang="en-US" smtClean="0"/>
              <a:t>4/10/2024</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83752130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10B90D90-AA62-404D-A741-635B4370F9CB}" type="datetimeFigureOut">
              <a:rPr lang="en-US" smtClean="0"/>
              <a:t>4/10/2024</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02908270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A57002E4-6836-46D1-9DBB-3C27C0DD3A89}" type="datetimeFigureOut">
              <a:rPr lang="en-US" smtClean="0"/>
              <a:t>4/10/2024</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99661122"/>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1CF131DD-A141-4471-BCF9-C6073EDD7E20}" type="datetimeFigureOut">
              <a:rPr lang="en-US" smtClean="0"/>
              <a:t>4/10/2024</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7FEACEE-25B4-4A2D-B147-27296E36371D}" type="slidenum">
              <a:rPr lang="en-US" altLang="zh-CN" smtClean="0"/>
              <a:pPr/>
              <a:t>‹#›</a:t>
            </a:fld>
            <a:endParaRPr lang="en-US" altLang="zh-CN"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4923320"/>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AB334A90-EB03-42F3-8859-2C2B2724C058}" type="datetimeFigureOut">
              <a:rPr lang="en-US" smtClean="0"/>
              <a:t>4/10/2024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2430265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CBC48EC7-AF6A-48D3-8284-14BACBEBDD84}" type="datetimeFigureOut">
              <a:rPr lang="en-US" smtClean="0"/>
              <a:t>4/10/2024</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1786806345"/>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1" r:id="rId17"/>
    <p:sldLayoutId id="2147483712" r:id="rId18"/>
    <p:sldLayoutId id="2147483714" r:id="rId19"/>
    <p:sldLayoutId id="2147483715" r:id="rId20"/>
    <p:sldLayoutId id="2147483716" r:id="rId21"/>
    <p:sldLayoutId id="2147483658" r:id="rId22"/>
    <p:sldLayoutId id="2147483659" r:id="rId23"/>
    <p:sldLayoutId id="2147483668" r:id="rId24"/>
    <p:sldLayoutId id="2147483661" r:id="rId25"/>
  </p:sldLayoutIdLst>
  <p:hf hd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592941" y="2239347"/>
            <a:ext cx="5503059" cy="1594008"/>
          </a:xfrm>
        </p:spPr>
        <p:txBody>
          <a:bodyPr/>
          <a:lstStyle/>
          <a:p>
            <a:r>
              <a:rPr lang="en-US" dirty="0">
                <a:latin typeface="Algerian" panose="04020705040A02060702" pitchFamily="82" charset="0"/>
              </a:rPr>
              <a:t>Chat Analyzer</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37820" y="4172493"/>
            <a:ext cx="2770019" cy="1255595"/>
          </a:xfrm>
        </p:spPr>
        <p:txBody>
          <a:bodyPr/>
          <a:lstStyle/>
          <a:p>
            <a:r>
              <a:rPr lang="en-US" sz="2000" b="1" dirty="0">
                <a:solidFill>
                  <a:schemeClr val="accent3"/>
                </a:solidFill>
                <a:latin typeface="Arial Narrow" panose="020B0606020202030204" pitchFamily="34" charset="0"/>
              </a:rPr>
              <a:t>Presenter</a:t>
            </a:r>
          </a:p>
          <a:p>
            <a:r>
              <a:rPr lang="en-US" sz="2000" b="1" dirty="0">
                <a:solidFill>
                  <a:schemeClr val="accent3"/>
                </a:solidFill>
                <a:latin typeface="Arial Narrow" panose="020B0606020202030204" pitchFamily="34" charset="0"/>
              </a:rPr>
              <a:t>Name  = Om, Piyush</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13768" r="13768"/>
          <a:stretch/>
        </p:blipFill>
        <p:spPr>
          <a:xfrm>
            <a:off x="7724255" y="915359"/>
            <a:ext cx="3992775" cy="4110536"/>
          </a:xfrm>
        </p:spPr>
      </p:pic>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6905276" y="400697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chemeClr val="accent1">
                  <a:lumMod val="50000"/>
                </a:schemeClr>
              </a:solidFill>
              <a:effectLst/>
              <a:uLnTx/>
              <a:uFillTx/>
              <a:latin typeface="Posterama Text SemiBold"/>
              <a:ea typeface="+mn-ea"/>
              <a:cs typeface="+mn-cs"/>
            </a:endParaRPr>
          </a:p>
        </p:txBody>
      </p:sp>
      <p:sp>
        <p:nvSpPr>
          <p:cNvPr id="2" name="Action Button: Get Information 1">
            <a:hlinkClick r:id="" action="ppaction://noaction" highlightClick="1"/>
            <a:extLst>
              <a:ext uri="{FF2B5EF4-FFF2-40B4-BE49-F238E27FC236}">
                <a16:creationId xmlns:a16="http://schemas.microsoft.com/office/drawing/2014/main" id="{B11784AC-6990-354E-BB54-91B677704174}"/>
              </a:ext>
            </a:extLst>
          </p:cNvPr>
          <p:cNvSpPr/>
          <p:nvPr/>
        </p:nvSpPr>
        <p:spPr>
          <a:xfrm>
            <a:off x="7233188" y="4530587"/>
            <a:ext cx="982133" cy="990616"/>
          </a:xfrm>
          <a:prstGeom prst="actionButtonInformation">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4A290D7-2E23-8DEE-A811-26264E49EF50}"/>
              </a:ext>
            </a:extLst>
          </p:cNvPr>
          <p:cNvSpPr txBox="1"/>
          <p:nvPr/>
        </p:nvSpPr>
        <p:spPr>
          <a:xfrm>
            <a:off x="1241790" y="1654280"/>
            <a:ext cx="3529263" cy="830997"/>
          </a:xfrm>
          <a:prstGeom prst="rect">
            <a:avLst/>
          </a:prstGeom>
          <a:noFill/>
        </p:spPr>
        <p:txBody>
          <a:bodyPr wrap="square" rtlCol="0">
            <a:spAutoFit/>
          </a:bodyPr>
          <a:lstStyle/>
          <a:p>
            <a:pPr algn="ctr"/>
            <a:r>
              <a:rPr lang="en-US" sz="4800" dirty="0">
                <a:latin typeface="Algerian" panose="04020705040A02060702" pitchFamily="82" charset="0"/>
              </a:rPr>
              <a:t>WHATSAPP</a:t>
            </a:r>
            <a:endParaRPr lang="en-IN" sz="4800" dirty="0"/>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a:blip r:embed="rId3"/>
          <a:srcRect l="7368" r="7368"/>
          <a:stretch/>
        </p:blipFill>
        <p:spPr>
          <a:xfrm>
            <a:off x="3797740" y="2725937"/>
            <a:ext cx="2198760" cy="1764156"/>
          </a:xfrm>
        </p:spPr>
      </p:pic>
      <p:pic>
        <p:nvPicPr>
          <p:cNvPr id="14" name="Picture Placeholder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4"/>
          <a:srcRect t="13668" b="13668"/>
          <a:stretch/>
        </p:blipFill>
        <p:spPr>
          <a:xfrm>
            <a:off x="845892" y="2725937"/>
            <a:ext cx="2299113" cy="1979281"/>
          </a:xfrm>
        </p:spPr>
      </p:pic>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a:srcRect l="11481" r="11481"/>
          <a:stretch/>
        </p:blipFill>
        <p:spPr>
          <a:xfrm>
            <a:off x="5139787" y="4795837"/>
            <a:ext cx="1879308" cy="1559834"/>
          </a:xfrm>
        </p:spPr>
      </p:pic>
      <p:pic>
        <p:nvPicPr>
          <p:cNvPr id="18" name="Picture Placeholder 17">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a:blip r:embed="rId6"/>
          <a:srcRect l="10116" r="10116"/>
          <a:stretch/>
        </p:blipFill>
        <p:spPr>
          <a:xfrm>
            <a:off x="2688320" y="329926"/>
            <a:ext cx="2769292" cy="1825204"/>
          </a:xfrm>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8021370" y="3297190"/>
            <a:ext cx="3779520" cy="2144690"/>
          </a:xfrm>
        </p:spPr>
        <p:txBody>
          <a:bodyPr/>
          <a:lstStyle/>
          <a:p>
            <a:r>
              <a:rPr lang="en-US" sz="2400" dirty="0">
                <a:solidFill>
                  <a:schemeClr val="tx1"/>
                </a:solidFill>
                <a:latin typeface="Söhne"/>
              </a:rPr>
              <a:t>Om </a:t>
            </a:r>
          </a:p>
          <a:p>
            <a:r>
              <a:rPr lang="en-US" sz="2400" dirty="0">
                <a:solidFill>
                  <a:schemeClr val="tx1"/>
                </a:solidFill>
                <a:latin typeface="Söhne"/>
              </a:rPr>
              <a:t>Piyush</a:t>
            </a:r>
          </a:p>
          <a:p>
            <a:r>
              <a:rPr lang="en-US" sz="2400" dirty="0">
                <a:solidFill>
                  <a:schemeClr val="tx1"/>
                </a:solidFill>
                <a:latin typeface="Söhne"/>
              </a:rPr>
              <a:t>Om.cse@gmail.com</a:t>
            </a:r>
          </a:p>
          <a:p>
            <a:r>
              <a:rPr lang="en-US" sz="2400" dirty="0">
                <a:solidFill>
                  <a:schemeClr val="tx1"/>
                </a:solidFill>
                <a:latin typeface="Söhne"/>
              </a:rPr>
              <a:t>Piyush.cse@gmail.com</a:t>
            </a:r>
          </a:p>
        </p:txBody>
      </p:sp>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617252" y="482600"/>
            <a:ext cx="5055698" cy="1325563"/>
          </a:xfrm>
        </p:spPr>
        <p:txBody>
          <a:bodyPr/>
          <a:lstStyle/>
          <a:p>
            <a:r>
              <a:rPr lang="en-US" dirty="0">
                <a:solidFill>
                  <a:schemeClr val="accent3"/>
                </a:solidFill>
                <a:latin typeface="Algerian" panose="04020705040A02060702" pitchFamily="82" charset="0"/>
              </a:rPr>
              <a:t>Thank you</a:t>
            </a: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415332" y="3409448"/>
            <a:ext cx="4361941" cy="1740114"/>
          </a:xfrm>
        </p:spPr>
        <p:txBody>
          <a:bodyPr/>
          <a:lstStyle/>
          <a:p>
            <a:r>
              <a:rPr lang="en-US" sz="4400" u="sng" dirty="0">
                <a:solidFill>
                  <a:schemeClr val="accent3"/>
                </a:solidFill>
                <a:latin typeface="Algerian" panose="04020705040A02060702" pitchFamily="82" charset="0"/>
              </a:rPr>
              <a:t>Topics cover </a:t>
            </a:r>
            <a:r>
              <a:rPr lang="en-US" sz="4400" dirty="0">
                <a:solidFill>
                  <a:schemeClr val="accent3"/>
                </a:solidFill>
                <a:latin typeface="Algerian" panose="04020705040A02060702" pitchFamily="82" charset="0"/>
              </a:rPr>
              <a:t>:-</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sz="2800" b="1" dirty="0">
                <a:cs typeface="Arial" panose="020B0604020202020204" pitchFamily="34" charset="0"/>
              </a:rPr>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sz="2800" b="1" dirty="0">
                <a:latin typeface="Arial Narrow" panose="020B0606020202030204" pitchFamily="34" charset="0"/>
              </a:rPr>
              <a:t>Timeline</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sz="2800" b="1" dirty="0"/>
              <a:t>Conclusion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7414729" y="2891155"/>
            <a:ext cx="1913128" cy="1075689"/>
          </a:xfrm>
        </p:spPr>
        <p:txBody>
          <a:bodyPr/>
          <a:lstStyle/>
          <a:p>
            <a:r>
              <a:rPr lang="en-US" sz="2800" b="1" dirty="0"/>
              <a:t>Primary goals</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2" name="TextBox 1">
            <a:extLst>
              <a:ext uri="{FF2B5EF4-FFF2-40B4-BE49-F238E27FC236}">
                <a16:creationId xmlns:a16="http://schemas.microsoft.com/office/drawing/2014/main" id="{0ED2DC35-27AE-7957-B114-50E4AE7967F9}"/>
              </a:ext>
            </a:extLst>
          </p:cNvPr>
          <p:cNvSpPr txBox="1"/>
          <p:nvPr/>
        </p:nvSpPr>
        <p:spPr>
          <a:xfrm>
            <a:off x="8300173" y="4961552"/>
            <a:ext cx="2680089" cy="523220"/>
          </a:xfrm>
          <a:prstGeom prst="rect">
            <a:avLst/>
          </a:prstGeom>
          <a:noFill/>
        </p:spPr>
        <p:txBody>
          <a:bodyPr wrap="square" rtlCol="0">
            <a:spAutoFit/>
          </a:bodyPr>
          <a:lstStyle/>
          <a:p>
            <a:r>
              <a:rPr lang="en-US" sz="2800" b="1" dirty="0">
                <a:solidFill>
                  <a:schemeClr val="accent6"/>
                </a:solidFill>
                <a:latin typeface="Abadi" panose="020B0604020104020204" pitchFamily="34" charset="0"/>
              </a:rPr>
              <a:t>REFERENCE</a:t>
            </a:r>
            <a:endParaRPr lang="en-IN" sz="2800" b="1" dirty="0">
              <a:solidFill>
                <a:schemeClr val="accent6"/>
              </a:solidFill>
              <a:latin typeface="Abadi" panose="020B0604020104020204" pitchFamily="34" charset="0"/>
            </a:endParaRP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16129" y="907093"/>
            <a:ext cx="5117162" cy="1325563"/>
          </a:xfrm>
        </p:spPr>
        <p:txBody>
          <a:bodyPr/>
          <a:lstStyle/>
          <a:p>
            <a:r>
              <a:rPr lang="en-US" altLang="zh-CN" dirty="0">
                <a:solidFill>
                  <a:schemeClr val="accent3"/>
                </a:solidFill>
                <a:latin typeface="Algerian" panose="04020705040A02060702" pitchFamily="82" charset="0"/>
              </a:rPr>
              <a:t>Introduction</a:t>
            </a:r>
            <a:endParaRPr lang="en-US" dirty="0">
              <a:solidFill>
                <a:schemeClr val="accent3"/>
              </a:solidFill>
              <a:latin typeface="Algerian" panose="04020705040A02060702" pitchFamily="82" charset="0"/>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808236" y="2232656"/>
            <a:ext cx="4260180" cy="4979304"/>
          </a:xfrm>
        </p:spPr>
        <p:txBody>
          <a:bodyPr/>
          <a:lstStyle/>
          <a:p>
            <a:r>
              <a:rPr lang="en-US" sz="1800" dirty="0">
                <a:solidFill>
                  <a:schemeClr val="tx1"/>
                </a:solidFill>
                <a:latin typeface="Söhne"/>
              </a:rPr>
              <a:t>We propose a tool for analyzing WhatsApp Chats in this paper. A WhatsApp conversation contains different types of messages exchanged among group and individual users. These technologies provide the right learning experience. An analysis is provided by this application for data extracted from WhatsApp chats. Seaborn, </a:t>
            </a:r>
            <a:r>
              <a:rPr lang="en-US" sz="1800" dirty="0" err="1">
                <a:solidFill>
                  <a:schemeClr val="tx1"/>
                </a:solidFill>
                <a:latin typeface="Söhne"/>
              </a:rPr>
              <a:t>streamlit</a:t>
            </a:r>
            <a:r>
              <a:rPr lang="en-US" sz="1800" dirty="0">
                <a:solidFill>
                  <a:schemeClr val="tx1"/>
                </a:solidFill>
                <a:latin typeface="Söhne"/>
              </a:rPr>
              <a:t>, </a:t>
            </a:r>
            <a:r>
              <a:rPr lang="en-US" sz="1800" dirty="0" err="1">
                <a:solidFill>
                  <a:schemeClr val="tx1"/>
                </a:solidFill>
                <a:latin typeface="Söhne"/>
              </a:rPr>
              <a:t>numpy</a:t>
            </a:r>
            <a:r>
              <a:rPr lang="en-US" sz="1800" dirty="0">
                <a:solidFill>
                  <a:schemeClr val="tx1"/>
                </a:solidFill>
                <a:latin typeface="Söhne"/>
              </a:rPr>
              <a:t>, matplotlib, and Pandas are just a few of the Python libraries that can be used to implement this system, which is an advantage of this application. The most common purpose of these is to create data frames and graphs after data preprocessing. </a:t>
            </a: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3"/>
          <a:srcRect l="13875" r="13875"/>
          <a:stretch/>
        </p:blipFill>
        <p:spPr>
          <a:xfrm>
            <a:off x="5925398" y="624239"/>
            <a:ext cx="5697642" cy="5784352"/>
          </a:xfrm>
        </p:spPr>
      </p:pic>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475445" y="877078"/>
            <a:ext cx="4973216" cy="5159828"/>
          </a:xfrm>
        </p:spPr>
        <p:txBody>
          <a:bodyPr/>
          <a:lstStyle/>
          <a:p>
            <a:pPr marL="285750" indent="-285750">
              <a:buFont typeface="Wingdings" panose="05000000000000000000" pitchFamily="2" charset="2"/>
              <a:buChar char="q"/>
            </a:pPr>
            <a:r>
              <a:rPr lang="en-US" sz="1800" b="1" i="0" dirty="0">
                <a:solidFill>
                  <a:schemeClr val="accent3"/>
                </a:solidFill>
                <a:effectLst/>
                <a:latin typeface="Söhne"/>
              </a:rPr>
              <a:t>Popularity</a:t>
            </a:r>
            <a:r>
              <a:rPr lang="en-US" sz="1800" b="0" i="0" dirty="0">
                <a:solidFill>
                  <a:schemeClr val="accent3"/>
                </a:solidFill>
                <a:effectLst/>
                <a:latin typeface="Söhne"/>
              </a:rPr>
              <a:t>: </a:t>
            </a:r>
            <a:r>
              <a:rPr lang="en-US" sz="1800" b="0" i="0" dirty="0">
                <a:solidFill>
                  <a:schemeClr val="tx1"/>
                </a:solidFill>
                <a:effectLst/>
                <a:latin typeface="Söhne"/>
              </a:rPr>
              <a:t>WhatsApp is extremely popular in India, with a large user base across different age groups and demographics. It is often the preferred messaging platform for personal and professional communication.</a:t>
            </a:r>
            <a:br>
              <a:rPr lang="en-US" sz="1800" b="0" i="0" dirty="0">
                <a:solidFill>
                  <a:schemeClr val="tx1"/>
                </a:solidFill>
                <a:effectLst/>
                <a:latin typeface="Söhne"/>
              </a:rPr>
            </a:br>
            <a:br>
              <a:rPr lang="en-US" sz="1800" b="0" i="0" dirty="0">
                <a:solidFill>
                  <a:schemeClr val="tx1"/>
                </a:solidFill>
                <a:effectLst/>
                <a:latin typeface="Söhne"/>
              </a:rPr>
            </a:br>
            <a:r>
              <a:rPr lang="en-US" sz="1800" b="0" i="0" dirty="0">
                <a:solidFill>
                  <a:schemeClr val="tx1"/>
                </a:solidFill>
                <a:effectLst/>
                <a:latin typeface="Söhne"/>
              </a:rPr>
              <a:t> </a:t>
            </a:r>
            <a:r>
              <a:rPr lang="en-US" sz="1800" b="1" i="0" dirty="0">
                <a:solidFill>
                  <a:schemeClr val="accent3"/>
                </a:solidFill>
                <a:effectLst/>
                <a:latin typeface="Söhne"/>
              </a:rPr>
              <a:t>Messaging</a:t>
            </a:r>
            <a:r>
              <a:rPr lang="en-US" sz="1800" b="0" i="0" dirty="0">
                <a:solidFill>
                  <a:schemeClr val="accent3"/>
                </a:solidFill>
                <a:effectLst/>
                <a:latin typeface="Söhne"/>
              </a:rPr>
              <a:t>: </a:t>
            </a:r>
            <a:r>
              <a:rPr lang="en-US" sz="1800" b="0" i="0" dirty="0">
                <a:solidFill>
                  <a:schemeClr val="tx1"/>
                </a:solidFill>
                <a:effectLst/>
                <a:latin typeface="Söhne"/>
              </a:rPr>
              <a:t>WhatsApp is primarily used for sending text messages, voice messages, images, videos, and documents</a:t>
            </a:r>
            <a:br>
              <a:rPr lang="en-US" sz="1800" b="0" i="0" dirty="0">
                <a:solidFill>
                  <a:schemeClr val="tx1"/>
                </a:solidFill>
                <a:effectLst/>
                <a:latin typeface="Söhne"/>
              </a:rPr>
            </a:br>
            <a:br>
              <a:rPr lang="en-US" sz="1800" b="0" i="0" dirty="0">
                <a:solidFill>
                  <a:schemeClr val="tx1"/>
                </a:solidFill>
                <a:effectLst/>
                <a:latin typeface="Söhne"/>
              </a:rPr>
            </a:br>
            <a:r>
              <a:rPr lang="en-US" sz="1800" b="1" i="0" dirty="0">
                <a:solidFill>
                  <a:schemeClr val="accent3"/>
                </a:solidFill>
                <a:effectLst/>
                <a:latin typeface="Söhne"/>
              </a:rPr>
              <a:t>Group Chats</a:t>
            </a:r>
            <a:r>
              <a:rPr lang="en-US" sz="1800" b="0" i="0" dirty="0">
                <a:solidFill>
                  <a:schemeClr val="accent3"/>
                </a:solidFill>
                <a:effectLst/>
                <a:latin typeface="Söhne"/>
              </a:rPr>
              <a:t>: </a:t>
            </a:r>
            <a:r>
              <a:rPr lang="en-US" sz="1800" b="0" i="0" dirty="0">
                <a:solidFill>
                  <a:schemeClr val="tx1"/>
                </a:solidFill>
                <a:effectLst/>
                <a:latin typeface="Söhne"/>
              </a:rPr>
              <a:t>Group chats are a prominent feature of WhatsApp, allowing users to create groups with family members, friends, classmates, or colleagues to communicate and share updates collectively.</a:t>
            </a:r>
            <a:br>
              <a:rPr lang="en-US" sz="1800" b="0" i="0" dirty="0">
                <a:solidFill>
                  <a:schemeClr val="tx1"/>
                </a:solidFill>
                <a:effectLst/>
                <a:latin typeface="Söhne"/>
              </a:rPr>
            </a:br>
            <a:br>
              <a:rPr lang="en-US" sz="1800" b="0" i="0" dirty="0">
                <a:solidFill>
                  <a:schemeClr val="tx1"/>
                </a:solidFill>
                <a:effectLst/>
                <a:latin typeface="Söhne"/>
              </a:rPr>
            </a:br>
            <a:r>
              <a:rPr lang="en-US" sz="1800" b="1" i="0" dirty="0">
                <a:solidFill>
                  <a:schemeClr val="accent3"/>
                </a:solidFill>
                <a:effectLst/>
                <a:latin typeface="Söhne"/>
              </a:rPr>
              <a:t>Business Use</a:t>
            </a:r>
            <a:r>
              <a:rPr lang="en-US" sz="1800" b="0" i="0" dirty="0">
                <a:solidFill>
                  <a:schemeClr val="accent3"/>
                </a:solidFill>
                <a:effectLst/>
                <a:latin typeface="Söhne"/>
              </a:rPr>
              <a:t>: </a:t>
            </a:r>
            <a:r>
              <a:rPr lang="en-US" sz="1800" b="0" i="0" dirty="0">
                <a:solidFill>
                  <a:schemeClr val="tx1"/>
                </a:solidFill>
                <a:effectLst/>
                <a:latin typeface="Söhne"/>
              </a:rPr>
              <a:t>In addition to personal use, WhatsApp is increasingly being adopted by businesses in India for customer support, marketing, and sales. </a:t>
            </a:r>
            <a:br>
              <a:rPr lang="en-US" sz="1800" b="0" i="0" dirty="0">
                <a:solidFill>
                  <a:srgbClr val="0D0D0D"/>
                </a:solidFill>
                <a:effectLst/>
                <a:latin typeface="Söhne"/>
              </a:rPr>
            </a:br>
            <a:endParaRPr lang="en-US" sz="1800" dirty="0"/>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2120162" y="2644062"/>
            <a:ext cx="1968758" cy="2039906"/>
          </a:xfrm>
        </p:spPr>
        <p:txBody>
          <a:bodyPr/>
          <a:lstStyle/>
          <a:p>
            <a:r>
              <a:rPr lang="en-US" dirty="0">
                <a:solidFill>
                  <a:schemeClr val="accent2">
                    <a:lumMod val="40000"/>
                    <a:lumOff val="60000"/>
                  </a:schemeClr>
                </a:solidFill>
              </a:rPr>
              <a:t>ANNUAL </a:t>
            </a:r>
          </a:p>
          <a:p>
            <a:r>
              <a:rPr lang="en-US" dirty="0">
                <a:solidFill>
                  <a:schemeClr val="accent2">
                    <a:lumMod val="40000"/>
                    <a:lumOff val="60000"/>
                  </a:schemeClr>
                </a:solidFill>
              </a:rPr>
              <a:t>USE OF </a:t>
            </a:r>
          </a:p>
          <a:p>
            <a:r>
              <a:rPr lang="en-US" dirty="0">
                <a:solidFill>
                  <a:schemeClr val="accent2">
                    <a:lumMod val="40000"/>
                    <a:lumOff val="60000"/>
                  </a:schemeClr>
                </a:solidFill>
              </a:rPr>
              <a:t>CHAT’S</a:t>
            </a: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t="7" b="7"/>
          <a:stretch/>
        </p:blipFill>
        <p:spPr>
          <a:blipFill>
            <a:blip r:embed="rId4"/>
            <a:stretch>
              <a:fillRect/>
            </a:stretch>
          </a:blipFill>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normAutofit fontScale="90000"/>
          </a:bodyPr>
          <a:lstStyle/>
          <a:p>
            <a:r>
              <a:rPr lang="en-US" dirty="0">
                <a:solidFill>
                  <a:schemeClr val="accent3"/>
                </a:solidFill>
                <a:latin typeface="Algerian" panose="04020705040A02060702" pitchFamily="82" charset="0"/>
              </a:rPr>
              <a:t>Live Example of group chat on daily or weekly bases </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pic>
        <p:nvPicPr>
          <p:cNvPr id="13" name="Picture 12">
            <a:extLst>
              <a:ext uri="{FF2B5EF4-FFF2-40B4-BE49-F238E27FC236}">
                <a16:creationId xmlns:a16="http://schemas.microsoft.com/office/drawing/2014/main" id="{C1923593-7AFA-E914-11F9-4C29FE7727A8}"/>
              </a:ext>
            </a:extLst>
          </p:cNvPr>
          <p:cNvPicPr>
            <a:picLocks noChangeAspect="1"/>
          </p:cNvPicPr>
          <p:nvPr/>
        </p:nvPicPr>
        <p:blipFill>
          <a:blip r:embed="rId3"/>
          <a:stretch>
            <a:fillRect/>
          </a:stretch>
        </p:blipFill>
        <p:spPr>
          <a:xfrm>
            <a:off x="1298517" y="2058778"/>
            <a:ext cx="4086795" cy="3632895"/>
          </a:xfrm>
          <a:prstGeom prst="rect">
            <a:avLst/>
          </a:prstGeom>
        </p:spPr>
      </p:pic>
      <p:pic>
        <p:nvPicPr>
          <p:cNvPr id="16" name="Picture 15">
            <a:extLst>
              <a:ext uri="{FF2B5EF4-FFF2-40B4-BE49-F238E27FC236}">
                <a16:creationId xmlns:a16="http://schemas.microsoft.com/office/drawing/2014/main" id="{0BCF2C0A-EB70-EC7D-9E05-5AB213BD9AD6}"/>
              </a:ext>
            </a:extLst>
          </p:cNvPr>
          <p:cNvPicPr>
            <a:picLocks noChangeAspect="1"/>
          </p:cNvPicPr>
          <p:nvPr/>
        </p:nvPicPr>
        <p:blipFill>
          <a:blip r:embed="rId4"/>
          <a:stretch>
            <a:fillRect/>
          </a:stretch>
        </p:blipFill>
        <p:spPr>
          <a:xfrm>
            <a:off x="6096000" y="2058778"/>
            <a:ext cx="4971659" cy="3632895"/>
          </a:xfrm>
          <a:prstGeom prst="rect">
            <a:avLst/>
          </a:prstGeom>
        </p:spPr>
      </p:pic>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002693" y="121198"/>
            <a:ext cx="4518122" cy="1334124"/>
          </a:xfrm>
        </p:spPr>
        <p:txBody>
          <a:bodyPr/>
          <a:lstStyle/>
          <a:p>
            <a:r>
              <a:rPr lang="en-US" sz="4400" dirty="0">
                <a:solidFill>
                  <a:schemeClr val="accent3"/>
                </a:solidFill>
                <a:latin typeface="Algerian" panose="04020705040A02060702" pitchFamily="82" charset="0"/>
              </a:rPr>
              <a:t>Primary Goal</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6407362" y="1607397"/>
            <a:ext cx="4672693" cy="4455062"/>
          </a:xfrm>
        </p:spPr>
        <p:txBody>
          <a:bodyPr/>
          <a:lstStyle/>
          <a:p>
            <a:pPr marL="285750" indent="-285750">
              <a:buFont typeface="Wingdings" panose="05000000000000000000" pitchFamily="2" charset="2"/>
              <a:buChar char="q"/>
            </a:pPr>
            <a:r>
              <a:rPr lang="en-US" sz="1800" b="0" i="0" dirty="0">
                <a:solidFill>
                  <a:schemeClr val="tx1"/>
                </a:solidFill>
                <a:effectLst/>
                <a:latin typeface="Söhne"/>
              </a:rPr>
              <a:t>The primary goal of a chart analyzer is to interpret and analyze data presented in various types of charts, such as bar charts, line charts, pie charts, etc. Its purpose is to extract meaningful insights from the visual representation of data and communicate those insights effectively to aid decision-making processes. Chart analyzers typically focus on identifying trends, patterns, anomalies, correlations, and other relevant information within the data depicted in the chart. By understanding the information conveyed by the chart, users can make informed decisions in fields such as business, finance, economics, science, and many others.</a:t>
            </a:r>
            <a:endParaRPr lang="en-US" sz="1800" dirty="0">
              <a:solidFill>
                <a:schemeClr val="tx1"/>
              </a:solidFill>
            </a:endParaRPr>
          </a:p>
          <a:p>
            <a:pPr marL="285750" indent="-285750">
              <a:buFont typeface="Wingdings" panose="05000000000000000000" pitchFamily="2" charset="2"/>
              <a:buChar char="q"/>
            </a:pPr>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6</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Placeholder 37">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a:srcRect l="9702" r="9702"/>
          <a:stretch/>
        </p:blipFill>
        <p:spPr/>
      </p:pic>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449970" y="1739437"/>
            <a:ext cx="4959822" cy="4731130"/>
          </a:xfrm>
        </p:spPr>
        <p:txBody>
          <a:bodyPr/>
          <a:lstStyle/>
          <a:p>
            <a:r>
              <a:rPr lang="en-US" sz="1800" dirty="0">
                <a:solidFill>
                  <a:schemeClr val="tx1"/>
                </a:solidFill>
                <a:latin typeface="Söhne"/>
              </a:rPr>
              <a:t>The WhatsApp application, combined with the Python programming language and its powerful data analysis capabilities, is an unbeatable combination. We successfully achieved the desired outcomes. Our project is useful for organizers who can now identify the most and least active members of their group and make decisions accordingly. The initial objective of the project, as defined during the requirement analysis phase, has been successfully achieved. The system is user-friendly, with a simple menu, making it easy for even those with limited knowledge of computers to operate the system. Additionally, the system avoids the drawbacks of the existing manual system, and its validation facility eliminates the possibility of wrong data entry.</a:t>
            </a:r>
          </a:p>
        </p:txBody>
      </p:sp>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524537" y="700394"/>
            <a:ext cx="9823998" cy="1325563"/>
          </a:xfrm>
        </p:spPr>
        <p:txBody>
          <a:bodyPr/>
          <a:lstStyle/>
          <a:p>
            <a:pPr algn="ctr"/>
            <a:r>
              <a:rPr lang="en-IN" dirty="0">
                <a:solidFill>
                  <a:schemeClr val="accent3"/>
                </a:solidFill>
                <a:latin typeface="Algerian" panose="04020705040A02060702" pitchFamily="82" charset="0"/>
              </a:rPr>
              <a:t>Conclusion</a:t>
            </a:r>
            <a:endParaRPr lang="en-US" dirty="0">
              <a:solidFill>
                <a:schemeClr val="accent3"/>
              </a:solidFill>
              <a:latin typeface="Algerian" panose="04020705040A02060702" pitchFamily="82" charset="0"/>
            </a:endParaRPr>
          </a:p>
        </p:txBody>
      </p:sp>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7</a:t>
            </a:fld>
            <a:endParaRPr lang="en-US" altLang="zh-CN" dirty="0"/>
          </a:p>
        </p:txBody>
      </p:sp>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168985" y="3042177"/>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415753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483637" y="452259"/>
            <a:ext cx="10515600" cy="1325563"/>
          </a:xfrm>
        </p:spPr>
        <p:txBody>
          <a:bodyPr/>
          <a:lstStyle/>
          <a:p>
            <a:r>
              <a:rPr lang="en-US" dirty="0"/>
              <a:t> </a:t>
            </a:r>
            <a:r>
              <a:rPr lang="en-US" sz="4400" dirty="0">
                <a:solidFill>
                  <a:schemeClr val="accent3"/>
                </a:solidFill>
                <a:latin typeface="Algerian" panose="04020705040A02060702" pitchFamily="82" charset="0"/>
              </a:rPr>
              <a:t>Teammates</a:t>
            </a:r>
          </a:p>
        </p:txBody>
      </p:sp>
      <p:pic>
        <p:nvPicPr>
          <p:cNvPr id="52" name="Picture Placeholder 51">
            <a:extLst>
              <a:ext uri="{FF2B5EF4-FFF2-40B4-BE49-F238E27FC236}">
                <a16:creationId xmlns:a16="http://schemas.microsoft.com/office/drawing/2014/main" id="{6FA36B7F-14F3-90DF-9E76-191C5C5FAC68}"/>
              </a:ext>
            </a:extLst>
          </p:cNvPr>
          <p:cNvPicPr>
            <a:picLocks noGrp="1" noChangeAspect="1"/>
          </p:cNvPicPr>
          <p:nvPr>
            <p:ph type="pic" sz="quarter" idx="49"/>
          </p:nvPr>
        </p:nvPicPr>
        <p:blipFill>
          <a:blip r:embed="rId3"/>
          <a:srcRect t="8902" b="8902"/>
          <a:stretch/>
        </p:blipFill>
        <p:spPr>
          <a:xfrm>
            <a:off x="7637744" y="1965002"/>
            <a:ext cx="2368061" cy="2102177"/>
          </a:xfrm>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1984947" y="4254359"/>
            <a:ext cx="2098039" cy="506399"/>
          </a:xfrm>
        </p:spPr>
        <p:txBody>
          <a:bodyPr/>
          <a:lstStyle/>
          <a:p>
            <a:r>
              <a:rPr lang="en-US" dirty="0">
                <a:solidFill>
                  <a:schemeClr val="tx1"/>
                </a:solidFill>
              </a:rPr>
              <a:t>Om </a:t>
            </a:r>
          </a:p>
        </p:txBody>
      </p:sp>
      <p:sp>
        <p:nvSpPr>
          <p:cNvPr id="12" name="Text Placeholder 11">
            <a:extLst>
              <a:ext uri="{FF2B5EF4-FFF2-40B4-BE49-F238E27FC236}">
                <a16:creationId xmlns:a16="http://schemas.microsoft.com/office/drawing/2014/main" id="{B673DA38-7DA2-CC40-82FC-BFB56BC10FC1}"/>
              </a:ext>
            </a:extLst>
          </p:cNvPr>
          <p:cNvSpPr>
            <a:spLocks noGrp="1"/>
          </p:cNvSpPr>
          <p:nvPr>
            <p:ph type="body" sz="quarter" idx="55"/>
          </p:nvPr>
        </p:nvSpPr>
        <p:spPr>
          <a:xfrm>
            <a:off x="1984947" y="4785250"/>
            <a:ext cx="2098038" cy="506399"/>
          </a:xfrm>
        </p:spPr>
        <p:txBody>
          <a:bodyPr/>
          <a:lstStyle/>
          <a:p>
            <a:r>
              <a:rPr lang="en-US" sz="1800" dirty="0">
                <a:solidFill>
                  <a:schemeClr val="accent3">
                    <a:lumMod val="40000"/>
                    <a:lumOff val="60000"/>
                  </a:schemeClr>
                </a:solidFill>
              </a:rPr>
              <a:t>Operation Officer</a:t>
            </a:r>
          </a:p>
        </p:txBody>
      </p:sp>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7806263" y="4192576"/>
            <a:ext cx="2098039" cy="506399"/>
          </a:xfrm>
        </p:spPr>
        <p:txBody>
          <a:bodyPr/>
          <a:lstStyle/>
          <a:p>
            <a:r>
              <a:rPr lang="en-US" dirty="0">
                <a:solidFill>
                  <a:schemeClr val="tx1"/>
                </a:solidFill>
              </a:rPr>
              <a:t>Piyush</a:t>
            </a:r>
          </a:p>
        </p:txBody>
      </p:sp>
      <p:sp>
        <p:nvSpPr>
          <p:cNvPr id="24" name="Text Placeholder 23">
            <a:extLst>
              <a:ext uri="{FF2B5EF4-FFF2-40B4-BE49-F238E27FC236}">
                <a16:creationId xmlns:a16="http://schemas.microsoft.com/office/drawing/2014/main" id="{517DFAED-4F69-372D-790F-14ABD197D926}"/>
              </a:ext>
            </a:extLst>
          </p:cNvPr>
          <p:cNvSpPr>
            <a:spLocks noGrp="1"/>
          </p:cNvSpPr>
          <p:nvPr>
            <p:ph type="body" sz="quarter" idx="53"/>
          </p:nvPr>
        </p:nvSpPr>
        <p:spPr>
          <a:xfrm>
            <a:off x="7806263" y="4723467"/>
            <a:ext cx="2098038" cy="506399"/>
          </a:xfrm>
        </p:spPr>
        <p:txBody>
          <a:bodyPr/>
          <a:lstStyle/>
          <a:p>
            <a:r>
              <a:rPr lang="en-US" sz="1800" dirty="0">
                <a:solidFill>
                  <a:schemeClr val="accent3">
                    <a:lumMod val="40000"/>
                    <a:lumOff val="60000"/>
                  </a:schemeClr>
                </a:solidFill>
              </a:rPr>
              <a:t>Project  Handler</a:t>
            </a:r>
          </a:p>
        </p:txBody>
      </p:sp>
      <p:pic>
        <p:nvPicPr>
          <p:cNvPr id="46" name="Picture Placeholder 45">
            <a:extLst>
              <a:ext uri="{FF2B5EF4-FFF2-40B4-BE49-F238E27FC236}">
                <a16:creationId xmlns:a16="http://schemas.microsoft.com/office/drawing/2014/main" id="{51777469-AD50-4BAD-6B31-B56D669485CE}"/>
              </a:ext>
            </a:extLst>
          </p:cNvPr>
          <p:cNvPicPr>
            <a:picLocks noGrp="1" noChangeAspect="1"/>
          </p:cNvPicPr>
          <p:nvPr>
            <p:ph type="pic" sz="quarter" idx="51"/>
          </p:nvPr>
        </p:nvPicPr>
        <p:blipFill>
          <a:blip r:embed="rId4"/>
          <a:srcRect t="5614" b="5614"/>
          <a:stretch/>
        </p:blipFill>
        <p:spPr>
          <a:xfrm>
            <a:off x="1838442" y="1965002"/>
            <a:ext cx="2368061" cy="2102177"/>
          </a:xfrm>
        </p:spPr>
      </p:pic>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210788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458754" y="1056267"/>
            <a:ext cx="6230581" cy="5158268"/>
          </a:xfrm>
        </p:spPr>
        <p:txBody>
          <a:bodyPr/>
          <a:lstStyle/>
          <a:p>
            <a:r>
              <a:rPr lang="en-IN" sz="1800" dirty="0">
                <a:solidFill>
                  <a:schemeClr val="tx1"/>
                </a:solidFill>
              </a:rPr>
              <a:t>1. K </a:t>
            </a:r>
            <a:r>
              <a:rPr lang="en-IN" sz="1800" dirty="0" err="1">
                <a:solidFill>
                  <a:schemeClr val="tx1"/>
                </a:solidFill>
              </a:rPr>
              <a:t>Ravishankara</a:t>
            </a:r>
            <a:r>
              <a:rPr lang="en-IN" sz="1800" dirty="0">
                <a:solidFill>
                  <a:schemeClr val="tx1"/>
                </a:solidFill>
              </a:rPr>
              <a:t>, V Dhanush, IS </a:t>
            </a:r>
            <a:r>
              <a:rPr lang="en-IN" sz="1800" dirty="0" err="1">
                <a:solidFill>
                  <a:schemeClr val="tx1"/>
                </a:solidFill>
              </a:rPr>
              <a:t>Srajan</a:t>
            </a:r>
            <a:r>
              <a:rPr lang="en-IN" sz="1800" dirty="0">
                <a:solidFill>
                  <a:schemeClr val="tx1"/>
                </a:solidFill>
              </a:rPr>
              <a:t> .International Journal of Engineering Research &amp; Technology, 2020 </a:t>
            </a:r>
          </a:p>
          <a:p>
            <a:r>
              <a:rPr lang="en-IN" sz="1800" dirty="0">
                <a:solidFill>
                  <a:schemeClr val="tx1"/>
                </a:solidFill>
              </a:rPr>
              <a:t>2. Shaikh Mohd Saqib, Prof. Sujata Bhosle .International Research Journal of Modernization in Engineering Technology and Science ,2022 </a:t>
            </a:r>
          </a:p>
          <a:p>
            <a:r>
              <a:rPr lang="en-IN" sz="1800" dirty="0">
                <a:solidFill>
                  <a:schemeClr val="tx1"/>
                </a:solidFill>
              </a:rPr>
              <a:t>3. Alan Jones (2021,Nov 28). Build a Personal Webpage with </a:t>
            </a:r>
            <a:r>
              <a:rPr lang="en-IN" sz="1800" dirty="0" err="1">
                <a:solidFill>
                  <a:schemeClr val="tx1"/>
                </a:solidFill>
              </a:rPr>
              <a:t>Streamlit</a:t>
            </a:r>
            <a:r>
              <a:rPr lang="en-IN" sz="1800" dirty="0">
                <a:solidFill>
                  <a:schemeClr val="tx1"/>
                </a:solidFill>
              </a:rPr>
              <a:t> {https://medium.com/codefile/build-a-promotional-webpage-with-streamlit-4088b87354d2} </a:t>
            </a:r>
          </a:p>
          <a:p>
            <a:r>
              <a:rPr lang="en-IN" sz="1800" dirty="0">
                <a:solidFill>
                  <a:schemeClr val="tx1"/>
                </a:solidFill>
              </a:rPr>
              <a:t>4. Raj </a:t>
            </a:r>
            <a:r>
              <a:rPr lang="en-IN" sz="1800" dirty="0" err="1">
                <a:solidFill>
                  <a:schemeClr val="tx1"/>
                </a:solidFill>
              </a:rPr>
              <a:t>Guleria</a:t>
            </a:r>
            <a:r>
              <a:rPr lang="en-IN" sz="1800" dirty="0">
                <a:solidFill>
                  <a:schemeClr val="tx1"/>
                </a:solidFill>
              </a:rPr>
              <a:t> (Jan 16). How to plot a graph in Python — Python Tutorial {https://medium.com/@rajguleria3/how-to-plot-a-graph-in-python-python-tutorial-1847400b02 c6} </a:t>
            </a:r>
          </a:p>
          <a:p>
            <a:r>
              <a:rPr lang="en-IN" sz="1800" dirty="0">
                <a:solidFill>
                  <a:schemeClr val="tx1"/>
                </a:solidFill>
              </a:rPr>
              <a:t>5. </a:t>
            </a:r>
            <a:r>
              <a:rPr lang="en-IN" sz="1800" dirty="0" err="1">
                <a:solidFill>
                  <a:schemeClr val="tx1"/>
                </a:solidFill>
              </a:rPr>
              <a:t>Yash_R</a:t>
            </a:r>
            <a:r>
              <a:rPr lang="en-IN" sz="1800" dirty="0">
                <a:solidFill>
                  <a:schemeClr val="tx1"/>
                </a:solidFill>
              </a:rPr>
              <a:t>. Seaborn Heatmap – A comprehensive guide {https://www.geeksforgeeks.org/seaborn-heatmap-a-comprehensive-guide} </a:t>
            </a:r>
            <a:endParaRPr lang="en-US" sz="1800" dirty="0">
              <a:solidFill>
                <a:schemeClr val="tx1"/>
              </a:solidFill>
            </a:endParaRPr>
          </a:p>
        </p:txBody>
      </p:sp>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solidFill>
                  <a:schemeClr val="accent3"/>
                </a:solidFill>
                <a:latin typeface="Algerian" panose="04020705040A02060702" pitchFamily="82" charset="0"/>
              </a:rPr>
              <a:t>References</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a:xfrm>
            <a:off x="4496838" y="1089508"/>
            <a:ext cx="507778" cy="565882"/>
          </a:xfrm>
        </p:spPr>
      </p:pic>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a:xfrm>
            <a:off x="4586881" y="2984685"/>
            <a:ext cx="536270" cy="565882"/>
          </a:xfrm>
        </p:spPr>
      </p:pic>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l="2528" r="2528"/>
          <a:stretch>
            <a:fillRect/>
          </a:stretch>
        </p:blipFill>
        <p:spPr>
          <a:xfrm>
            <a:off x="4586881" y="4596921"/>
            <a:ext cx="536270" cy="565882"/>
          </a:xfrm>
        </p:spPr>
      </p:pic>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2.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TM03457510[[fn=Savon]]</Template>
  <TotalTime>128</TotalTime>
  <Words>677</Words>
  <Application>Microsoft Office PowerPoint</Application>
  <PresentationFormat>Widescreen</PresentationFormat>
  <Paragraphs>61</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等线</vt:lpstr>
      <vt:lpstr>Abadi</vt:lpstr>
      <vt:lpstr>Algerian</vt:lpstr>
      <vt:lpstr>Arial</vt:lpstr>
      <vt:lpstr>Arial Narrow</vt:lpstr>
      <vt:lpstr>Calibri</vt:lpstr>
      <vt:lpstr>Century Gothic</vt:lpstr>
      <vt:lpstr>Posterama Text SemiBold</vt:lpstr>
      <vt:lpstr>Söhne</vt:lpstr>
      <vt:lpstr>Wingdings</vt:lpstr>
      <vt:lpstr>Savon</vt:lpstr>
      <vt:lpstr>Chat Analyzer</vt:lpstr>
      <vt:lpstr>Topics cover :-</vt:lpstr>
      <vt:lpstr>Introduction</vt:lpstr>
      <vt:lpstr>Popularity: WhatsApp is extremely popular in India, with a large user base across different age groups and demographics. It is often the preferred messaging platform for personal and professional communication.   Messaging: WhatsApp is primarily used for sending text messages, voice messages, images, videos, and documents  Group Chats: Group chats are a prominent feature of WhatsApp, allowing users to create groups with family members, friends, classmates, or colleagues to communicate and share updates collectively.  Business Use: In addition to personal use, WhatsApp is increasingly being adopted by businesses in India for customer support, marketing, and sales.  </vt:lpstr>
      <vt:lpstr>Live Example of group chat on daily or weekly bases </vt:lpstr>
      <vt:lpstr>Primary Goal</vt:lpstr>
      <vt:lpstr>Conclusion</vt:lpstr>
      <vt:lpstr> Teammates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Chart Analyzer</dc:title>
  <dc:creator>Om Chauhan</dc:creator>
  <cp:lastModifiedBy>Om Chauhan</cp:lastModifiedBy>
  <cp:revision>3</cp:revision>
  <dcterms:created xsi:type="dcterms:W3CDTF">2024-04-09T14:12:43Z</dcterms:created>
  <dcterms:modified xsi:type="dcterms:W3CDTF">2024-04-10T06:40:13Z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