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hath Sultana" userId="18d6412a31e51d09" providerId="LiveId" clId="{1B742BC4-4CD2-42D9-8A87-0CB553BC360B}"/>
    <pc:docChg chg="custSel addSld modSld">
      <pc:chgData name="Farhath Sultana" userId="18d6412a31e51d09" providerId="LiveId" clId="{1B742BC4-4CD2-42D9-8A87-0CB553BC360B}" dt="2025-05-01T12:16:35.388" v="265" actId="27636"/>
      <pc:docMkLst>
        <pc:docMk/>
      </pc:docMkLst>
      <pc:sldChg chg="modSp new mod">
        <pc:chgData name="Farhath Sultana" userId="18d6412a31e51d09" providerId="LiveId" clId="{1B742BC4-4CD2-42D9-8A87-0CB553BC360B}" dt="2025-05-01T12:16:35.388" v="265" actId="27636"/>
        <pc:sldMkLst>
          <pc:docMk/>
          <pc:sldMk cId="3708170442" sldId="258"/>
        </pc:sldMkLst>
        <pc:spChg chg="mod">
          <ac:chgData name="Farhath Sultana" userId="18d6412a31e51d09" providerId="LiveId" clId="{1B742BC4-4CD2-42D9-8A87-0CB553BC360B}" dt="2025-05-01T12:13:03.229" v="30" actId="255"/>
          <ac:spMkLst>
            <pc:docMk/>
            <pc:sldMk cId="3708170442" sldId="258"/>
            <ac:spMk id="2" creationId="{13236D77-6EC6-28FE-0A72-9962FA6A51F7}"/>
          </ac:spMkLst>
        </pc:spChg>
        <pc:spChg chg="mod">
          <ac:chgData name="Farhath Sultana" userId="18d6412a31e51d09" providerId="LiveId" clId="{1B742BC4-4CD2-42D9-8A87-0CB553BC360B}" dt="2025-05-01T12:16:35.388" v="265" actId="27636"/>
          <ac:spMkLst>
            <pc:docMk/>
            <pc:sldMk cId="3708170442" sldId="258"/>
            <ac:spMk id="3" creationId="{FAA7B4A0-8192-478A-B411-D9F97BADF7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FC12-A802-062E-17F0-9F53D196D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D59F4-5506-6FFE-603A-BDC1DA893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EBACA-84D6-4143-9331-3DCE168F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DDE7-E873-4E30-806A-3B96BDAB604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7FC18-6D07-CF7D-360E-F865B6A7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2157D-AC8E-70A9-E2B7-EC189866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6A1A-7717-4D0A-8197-CC5D5CBE8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51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33C7-F9AB-43FF-C590-EEC9FA0F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E716B-6DBD-481F-D65E-C1C6FA115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99D9C-0BDB-A5B9-6ECC-1E166704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DDE7-E873-4E30-806A-3B96BDAB604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71C0B-4B40-387B-A794-A3A3C62A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F18D4-A8A2-8FCA-A4B6-DF5C9A3B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6A1A-7717-4D0A-8197-CC5D5CBE8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2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F7332-2C85-8050-446C-7D12EA0F7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30FC2-558E-62B9-9BCE-DEDBFA1A1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16269-D5C6-FC0E-CE07-084C8757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DDE7-E873-4E30-806A-3B96BDAB604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16AA5-F211-14F8-64DA-FFEBEBFD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A927C-9819-BB93-1FFE-4B3E9796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6A1A-7717-4D0A-8197-CC5D5CBE8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29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155E-5DF0-5B7D-FA56-C3F94123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D01F-1181-0329-B68C-95159A312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D7131-2BF9-C5C0-71AA-52F9DF91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DDE7-E873-4E30-806A-3B96BDAB604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17A2-2C4A-1B32-707B-384E3725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FED6B-9900-1D7F-8734-A299A259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6A1A-7717-4D0A-8197-CC5D5CBE8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5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F633-110D-EC9C-AF0C-26E44616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14303-8063-B2C6-CEA4-9E25462D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613D1-9350-1ED6-B6BE-E151ADA4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DDE7-E873-4E30-806A-3B96BDAB604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B1A09-1C50-E234-D0C4-3DC03F3B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0B773-55BE-46E1-2E04-E33E4A33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6A1A-7717-4D0A-8197-CC5D5CBE8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17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0A0D2-F6C2-A7E2-DF21-6DE1ED2F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B5EE-A19E-C3EC-3A9A-9EE258EB5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E2E43-85CB-6C64-313B-CAF5CCD2F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FFD45-B205-2AC6-AEC4-289A299E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DDE7-E873-4E30-806A-3B96BDAB604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7C662-5C4F-CCE0-69CE-492DEE00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242E5-6C7E-8A67-A874-692A47CF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6A1A-7717-4D0A-8197-CC5D5CBE8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75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9768-CE20-52D5-F9D7-E09A27A8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88363-198E-E066-6404-08DFDFAC6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37C6F-3F9C-41D9-82AF-CAF882D81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E7855-6D65-ABFF-EE89-C8881B059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76629-9549-0503-CC92-4CD5DB144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EE49F-A71A-3D9E-67B4-92C1660B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DDE7-E873-4E30-806A-3B96BDAB604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BF95E-21CC-3719-454B-34D30272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6DD93-635E-F2BA-4125-01308561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6A1A-7717-4D0A-8197-CC5D5CBE8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98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D8F0-2346-6A68-99BB-6188ED3A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EC9C5-1217-F239-7293-061751E1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DDE7-E873-4E30-806A-3B96BDAB604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A4894-6670-45CD-3303-4328FBC0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B3828-2858-96A5-DDA7-F5DC9BA5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6A1A-7717-4D0A-8197-CC5D5CBE8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1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07353-C9CA-9729-336B-A921099E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DDE7-E873-4E30-806A-3B96BDAB604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834F7-2F45-B8D6-A8BE-3155D028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F740D-C629-8633-C3CB-247557C4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6A1A-7717-4D0A-8197-CC5D5CBE8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80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EB33-684A-4F72-8F5B-BAFB3C31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9C86D-72FE-4E6A-C990-42EF3509C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2FF08-1E07-15BB-F1EC-96CC2BA77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FA8B7-121B-4A77-EC95-3FD7077E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DDE7-E873-4E30-806A-3B96BDAB604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1C476-9CAE-B630-A6AE-6EDBCAC4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4E86C-0287-3476-3AD6-FED13F5F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6A1A-7717-4D0A-8197-CC5D5CBE8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98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438E-AF61-5080-DA21-16315016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5D61F9-C0D8-BD96-32C1-80DDA1BF8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1A367-41B8-9726-6F90-B4FE7BF34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FA319-D136-6413-9670-357FD947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DDE7-E873-4E30-806A-3B96BDAB604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7F407-0329-CC92-B2F7-237A1AD4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CE9D2-B419-177B-3062-7AC95E1D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6A1A-7717-4D0A-8197-CC5D5CBE8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59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4F7DA1-1E73-7349-48C8-C5E34B0F2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70B72-9268-448B-373C-3B6CD3371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007E7-E9D5-6B70-77EE-3A26A7937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0DDE7-E873-4E30-806A-3B96BDAB604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EA0C2-1D6F-9A6D-28F4-2A9EFA20D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ED18E-26E3-5E8A-8186-DF811EDB3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06A1A-7717-4D0A-8197-CC5D5CBE8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1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0810-F3E1-0734-E81B-D0275D68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sz="5600" b="1" dirty="0"/>
              <a:t>AMAZON SALES ANALYSIS DASHBOARD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011AC-0BE8-1794-D41F-448A3FC53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Key Performance Indicators</a:t>
            </a:r>
          </a:p>
          <a:p>
            <a:pPr>
              <a:lnSpc>
                <a:spcPct val="200000"/>
              </a:lnSpc>
            </a:pPr>
            <a:r>
              <a:rPr lang="en-US" dirty="0"/>
              <a:t> Profit</a:t>
            </a:r>
          </a:p>
          <a:p>
            <a:pPr>
              <a:lnSpc>
                <a:spcPct val="200000"/>
              </a:lnSpc>
            </a:pPr>
            <a:r>
              <a:rPr lang="en-US" dirty="0"/>
              <a:t>Revenue</a:t>
            </a:r>
          </a:p>
          <a:p>
            <a:pPr>
              <a:lnSpc>
                <a:spcPct val="200000"/>
              </a:lnSpc>
            </a:pPr>
            <a:r>
              <a:rPr lang="en-US" dirty="0"/>
              <a:t>Shipping Days</a:t>
            </a:r>
          </a:p>
          <a:p>
            <a:pPr>
              <a:lnSpc>
                <a:spcPct val="200000"/>
              </a:lnSpc>
            </a:pPr>
            <a:r>
              <a:rPr lang="en-IN" dirty="0"/>
              <a:t>Units Sold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15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6D77-6EC6-28FE-0A72-9962FA6A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BUSINESS USECASES</a:t>
            </a:r>
            <a:endParaRPr lang="en-IN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7B4A0-8192-478A-B411-D9F97BADF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Analyse</a:t>
            </a:r>
            <a:r>
              <a:rPr lang="en-US" dirty="0"/>
              <a:t> the Profits by regions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Analyse</a:t>
            </a:r>
            <a:r>
              <a:rPr lang="en-US" dirty="0"/>
              <a:t> the profits by countries</a:t>
            </a:r>
          </a:p>
          <a:p>
            <a:pPr>
              <a:lnSpc>
                <a:spcPct val="120000"/>
              </a:lnSpc>
            </a:pPr>
            <a:r>
              <a:rPr lang="en-IN" dirty="0"/>
              <a:t>Channel Revenue Analysis</a:t>
            </a:r>
          </a:p>
          <a:p>
            <a:pPr>
              <a:lnSpc>
                <a:spcPct val="120000"/>
              </a:lnSpc>
            </a:pPr>
            <a:r>
              <a:rPr lang="en-IN" dirty="0"/>
              <a:t>Number of orders per years</a:t>
            </a:r>
          </a:p>
          <a:p>
            <a:pPr>
              <a:lnSpc>
                <a:spcPct val="120000"/>
              </a:lnSpc>
            </a:pPr>
            <a:r>
              <a:rPr lang="en-IN" dirty="0"/>
              <a:t>Number of order by Priority</a:t>
            </a:r>
          </a:p>
          <a:p>
            <a:pPr>
              <a:lnSpc>
                <a:spcPct val="120000"/>
              </a:lnSpc>
            </a:pPr>
            <a:r>
              <a:rPr lang="en-IN" dirty="0"/>
              <a:t>Shipments by Priority</a:t>
            </a:r>
          </a:p>
          <a:p>
            <a:pPr>
              <a:lnSpc>
                <a:spcPct val="120000"/>
              </a:lnSpc>
            </a:pPr>
            <a:r>
              <a:rPr lang="en-IN" dirty="0"/>
              <a:t>Average revenue across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7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AMAZON SALES ANALYSIS DASHBOARD </vt:lpstr>
      <vt:lpstr>BUSINESS USECASES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Farhath Sultana</dc:creator>
  <cp:lastModifiedBy>Farhath Sultana</cp:lastModifiedBy>
  <cp:revision>1</cp:revision>
  <dcterms:created xsi:type="dcterms:W3CDTF">2025-05-01T12:05:47Z</dcterms:created>
  <dcterms:modified xsi:type="dcterms:W3CDTF">2025-05-01T12:16:40Z</dcterms:modified>
</cp:coreProperties>
</file>