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0767F30-9319-47A6-A3EE-6042894E418C}" type="datetimeFigureOut">
              <a:rPr lang="en-IN" smtClean="0"/>
              <a:t>25-12-2018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88ACB06-2E68-47DF-9554-7EBCD1CA8F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630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7F30-9319-47A6-A3EE-6042894E418C}" type="datetimeFigureOut">
              <a:rPr lang="en-IN" smtClean="0"/>
              <a:t>25-12-2018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CB06-2E68-47DF-9554-7EBCD1CA8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02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7F30-9319-47A6-A3EE-6042894E418C}" type="datetimeFigureOut">
              <a:rPr lang="en-IN" smtClean="0"/>
              <a:t>25-12-2018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CB06-2E68-47DF-9554-7EBCD1CA8F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681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7F30-9319-47A6-A3EE-6042894E418C}" type="datetimeFigureOut">
              <a:rPr lang="en-IN" smtClean="0"/>
              <a:t>25-12-2018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CB06-2E68-47DF-9554-7EBCD1CA8FF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78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7F30-9319-47A6-A3EE-6042894E418C}" type="datetimeFigureOut">
              <a:rPr lang="en-IN" smtClean="0"/>
              <a:t>25-12-2018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CB06-2E68-47DF-9554-7EBCD1CA8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581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7F30-9319-47A6-A3EE-6042894E418C}" type="datetimeFigureOut">
              <a:rPr lang="en-IN" smtClean="0"/>
              <a:t>25-12-2018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CB06-2E68-47DF-9554-7EBCD1CA8FF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737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7F30-9319-47A6-A3EE-6042894E418C}" type="datetimeFigureOut">
              <a:rPr lang="en-IN" smtClean="0"/>
              <a:t>25-12-2018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CB06-2E68-47DF-9554-7EBCD1CA8F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560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7F30-9319-47A6-A3EE-6042894E418C}" type="datetimeFigureOut">
              <a:rPr lang="en-IN" smtClean="0"/>
              <a:t>25-12-2018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CB06-2E68-47DF-9554-7EBCD1CA8FF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817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7F30-9319-47A6-A3EE-6042894E418C}" type="datetimeFigureOut">
              <a:rPr lang="en-IN" smtClean="0"/>
              <a:t>25-12-2018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CB06-2E68-47DF-9554-7EBCD1CA8FF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184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7F30-9319-47A6-A3EE-6042894E418C}" type="datetimeFigureOut">
              <a:rPr lang="en-IN" smtClean="0"/>
              <a:t>25-12-2018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CB06-2E68-47DF-9554-7EBCD1CA8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47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7F30-9319-47A6-A3EE-6042894E418C}" type="datetimeFigureOut">
              <a:rPr lang="en-IN" smtClean="0"/>
              <a:t>25-12-2018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CB06-2E68-47DF-9554-7EBCD1CA8FF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123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7F30-9319-47A6-A3EE-6042894E418C}" type="datetimeFigureOut">
              <a:rPr lang="en-IN" smtClean="0"/>
              <a:t>25-12-2018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CB06-2E68-47DF-9554-7EBCD1CA8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84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7F30-9319-47A6-A3EE-6042894E418C}" type="datetimeFigureOut">
              <a:rPr lang="en-IN" smtClean="0"/>
              <a:t>25-12-2018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CB06-2E68-47DF-9554-7EBCD1CA8FF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97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7F30-9319-47A6-A3EE-6042894E418C}" type="datetimeFigureOut">
              <a:rPr lang="en-IN" smtClean="0"/>
              <a:t>25-12-2018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CB06-2E68-47DF-9554-7EBCD1CA8FF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6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7F30-9319-47A6-A3EE-6042894E418C}" type="datetimeFigureOut">
              <a:rPr lang="en-IN" smtClean="0"/>
              <a:t>25-12-2018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CB06-2E68-47DF-9554-7EBCD1CA8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1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7F30-9319-47A6-A3EE-6042894E418C}" type="datetimeFigureOut">
              <a:rPr lang="en-IN" smtClean="0"/>
              <a:t>25-12-2018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CB06-2E68-47DF-9554-7EBCD1CA8FF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95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7F30-9319-47A6-A3EE-6042894E418C}" type="datetimeFigureOut">
              <a:rPr lang="en-IN" smtClean="0"/>
              <a:t>25-12-2018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CB06-2E68-47DF-9554-7EBCD1CA8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18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767F30-9319-47A6-A3EE-6042894E418C}" type="datetimeFigureOut">
              <a:rPr lang="en-IN" smtClean="0"/>
              <a:t>25-12-2018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8ACB06-2E68-47DF-9554-7EBCD1CA8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59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57" r:id="rId13"/>
    <p:sldLayoutId id="2147484058" r:id="rId14"/>
    <p:sldLayoutId id="2147484059" r:id="rId15"/>
    <p:sldLayoutId id="2147484060" r:id="rId16"/>
    <p:sldLayoutId id="21474840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C1F4-0C33-47AF-BD3A-3B422F622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Student’s Details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2A9FD-8739-45CD-B238-F105CD950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8"/>
            <a:ext cx="9144000" cy="1655762"/>
          </a:xfrm>
        </p:spPr>
        <p:txBody>
          <a:bodyPr/>
          <a:lstStyle/>
          <a:p>
            <a:r>
              <a:rPr lang="en-US" dirty="0"/>
              <a:t>Submitted by:</a:t>
            </a:r>
          </a:p>
          <a:p>
            <a:r>
              <a:rPr lang="en-US" dirty="0" err="1"/>
              <a:t>Mohd</a:t>
            </a:r>
            <a:r>
              <a:rPr lang="en-US" dirty="0"/>
              <a:t> Afzal</a:t>
            </a:r>
          </a:p>
          <a:p>
            <a:r>
              <a:rPr lang="en-US" dirty="0"/>
              <a:t>Roll No.-00220907217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4157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F327-6BF4-405D-8819-99F60CD808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6448" y="485122"/>
            <a:ext cx="9601200" cy="1303337"/>
          </a:xfrm>
        </p:spPr>
        <p:txBody>
          <a:bodyPr/>
          <a:lstStyle/>
          <a:p>
            <a:r>
              <a:rPr lang="en-US" dirty="0"/>
              <a:t>View Details of a particular student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0ED3A7-0509-49B0-A10A-EDF360E1CCA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33717" y="1586753"/>
            <a:ext cx="10529047" cy="448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4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7FB6-E13E-430F-8E4A-9F9802DEFD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89211" y="383755"/>
            <a:ext cx="9601200" cy="1303337"/>
          </a:xfrm>
        </p:spPr>
        <p:txBody>
          <a:bodyPr/>
          <a:lstStyle/>
          <a:p>
            <a:r>
              <a:rPr lang="en-IN" dirty="0"/>
              <a:t>Search Student by their name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D889B5-4AA8-4C00-BE04-CCCF2AAA1E0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81634" y="1427910"/>
            <a:ext cx="10311695" cy="43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7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B96F-D304-4246-8C4C-8D1DC570E8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399" y="369514"/>
            <a:ext cx="9601200" cy="1304926"/>
          </a:xfrm>
        </p:spPr>
        <p:txBody>
          <a:bodyPr/>
          <a:lstStyle/>
          <a:p>
            <a:r>
              <a:rPr lang="en-IN" dirty="0"/>
              <a:t>Add new Student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5BA709-1B8A-42EF-AA5D-B306A2E49E0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01591" y="1478523"/>
            <a:ext cx="10388817" cy="43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05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810A-EEEE-4D70-8BEF-115AEF336F3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445382"/>
            <a:ext cx="9601200" cy="1303337"/>
          </a:xfrm>
        </p:spPr>
        <p:txBody>
          <a:bodyPr/>
          <a:lstStyle/>
          <a:p>
            <a:r>
              <a:rPr lang="en-IN" dirty="0"/>
              <a:t>Update Student’s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D483A-28B8-4840-99C0-C6E9BB82F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61308"/>
            <a:ext cx="9601200" cy="44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1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BB82-602F-4D48-AEF7-80FDB3B39C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8991" y="382161"/>
            <a:ext cx="9601200" cy="1303337"/>
          </a:xfrm>
        </p:spPr>
        <p:txBody>
          <a:bodyPr/>
          <a:lstStyle/>
          <a:p>
            <a:r>
              <a:rPr lang="en-IN" dirty="0"/>
              <a:t>Delete Students Record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E2BEFE-B5B9-45C4-BEC1-BED1C3CE67A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774208" y="1547529"/>
            <a:ext cx="9082586" cy="455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59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4EE7-F24C-42E2-BAE5-883F9A2685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466725"/>
            <a:ext cx="9601200" cy="1303337"/>
          </a:xfrm>
        </p:spPr>
        <p:txBody>
          <a:bodyPr/>
          <a:lstStyle/>
          <a:p>
            <a:r>
              <a:rPr lang="en-US" dirty="0"/>
              <a:t>Filter Students by Aggregate percentage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A8E031-B4F2-463A-B4AB-70E7DB3FF43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56446" y="1770062"/>
            <a:ext cx="9897036" cy="420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40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A948-F522-4EA7-AA96-8CCFB55261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505805"/>
            <a:ext cx="9601200" cy="1303337"/>
          </a:xfrm>
        </p:spPr>
        <p:txBody>
          <a:bodyPr/>
          <a:lstStyle/>
          <a:p>
            <a:r>
              <a:rPr lang="en-US" dirty="0"/>
              <a:t>Generating pdf of Filtered Students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E8CA58-F6FC-4C2D-A8F2-E64FFE8DC2D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95400" y="1634330"/>
            <a:ext cx="9886121" cy="447348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F23BAC9-1D96-4701-8E23-9597E6D40B41}"/>
              </a:ext>
            </a:extLst>
          </p:cNvPr>
          <p:cNvSpPr/>
          <p:nvPr/>
        </p:nvSpPr>
        <p:spPr>
          <a:xfrm>
            <a:off x="897446" y="4673459"/>
            <a:ext cx="2319130" cy="1325563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846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19F6-B458-430D-B085-FACEC76AD0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351677"/>
            <a:ext cx="9601200" cy="1303337"/>
          </a:xfrm>
        </p:spPr>
        <p:txBody>
          <a:bodyPr/>
          <a:lstStyle/>
          <a:p>
            <a:r>
              <a:rPr lang="en-IN" dirty="0"/>
              <a:t>Generated pdf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C06B9E-1E7B-4DA8-BBAD-3ED2D4AF513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76277" y="1468252"/>
            <a:ext cx="10039445" cy="452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2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22C7-4BD2-4719-8802-EA3886CA60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350651"/>
            <a:ext cx="9601200" cy="1303337"/>
          </a:xfrm>
        </p:spPr>
        <p:txBody>
          <a:bodyPr/>
          <a:lstStyle/>
          <a:p>
            <a:r>
              <a:rPr lang="en-IN" dirty="0"/>
              <a:t>Logout User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0041DD-D6C9-4C8E-A04A-C418A82D6CD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73295" y="1653988"/>
            <a:ext cx="9845410" cy="427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28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8A6C-E64D-4001-96B7-E9CA74533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6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1254E-BBE2-4985-97D1-757E29F18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75118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14A9-E489-449F-B31D-90285222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A766D-8974-4C0E-AFBE-0CA14B4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285999"/>
            <a:ext cx="9601196" cy="331893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/>
              <a:t>The purpose of the student’s details management system application is to provide a platform to store and manage student’s details and share it with recruiters.</a:t>
            </a:r>
          </a:p>
          <a:p>
            <a:pPr algn="just">
              <a:lnSpc>
                <a:spcPct val="150000"/>
              </a:lnSpc>
            </a:pPr>
            <a:r>
              <a:rPr lang="en-US" sz="2600" dirty="0"/>
              <a:t>Using this application recruits can view the student’s details, filter students by their aggregate percentage and can generate pdf file of filtered student’s details in a tabular form.</a:t>
            </a:r>
          </a:p>
        </p:txBody>
      </p:sp>
    </p:spTree>
    <p:extLst>
      <p:ext uri="{BB962C8B-B14F-4D97-AF65-F5344CB8AC3E}">
        <p14:creationId xmlns:p14="http://schemas.microsoft.com/office/powerpoint/2010/main" val="377726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3BD6-1B84-4296-BA99-103BCDB5FD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81634" y="914399"/>
            <a:ext cx="9643503" cy="52625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/>
              <a:t>It is a platform that can be used during the recruitment process in the colleges, and can help the recruiters to shortlist students for interview process by using its filter.</a:t>
            </a:r>
            <a:endParaRPr lang="en-IN" sz="2600" dirty="0"/>
          </a:p>
          <a:p>
            <a:pPr algn="just">
              <a:lnSpc>
                <a:spcPct val="150000"/>
              </a:lnSpc>
            </a:pPr>
            <a:r>
              <a:rPr lang="en-US" sz="2600" dirty="0"/>
              <a:t>It is an application that is designed for the storing and managing student’s details. In this application there are two types of users-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dirty="0"/>
              <a:t>       (a) Admin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dirty="0"/>
              <a:t>       (b) User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22453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CFC7-2700-4824-8BCD-77C89A56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Roles of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1960-9448-4E6A-B97F-A4F784EE5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602" y="2498814"/>
            <a:ext cx="9780104" cy="385638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/>
              <a:t>Admin can be TPO department of the college that creates a database of </a:t>
            </a:r>
            <a:r>
              <a:rPr lang="en-US" sz="2600"/>
              <a:t>students and </a:t>
            </a:r>
            <a:r>
              <a:rPr lang="en-US" sz="2600" dirty="0"/>
              <a:t>want to share with the recruiters for shortlisting process to interview.</a:t>
            </a:r>
          </a:p>
          <a:p>
            <a:pPr algn="just">
              <a:lnSpc>
                <a:spcPct val="150000"/>
              </a:lnSpc>
            </a:pPr>
            <a:r>
              <a:rPr lang="en-US" sz="2600" dirty="0"/>
              <a:t>Admin can add the new students in the record.</a:t>
            </a:r>
          </a:p>
          <a:p>
            <a:pPr algn="just">
              <a:lnSpc>
                <a:spcPct val="150000"/>
              </a:lnSpc>
            </a:pPr>
            <a:r>
              <a:rPr lang="en-US" sz="2600" dirty="0"/>
              <a:t>Admin can view the details of particular student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939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ECF2-82E7-41EC-871E-51FDE41DAC4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46269" y="912812"/>
            <a:ext cx="9647237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/>
              <a:t>Admin can also edit the details of students.</a:t>
            </a:r>
          </a:p>
          <a:p>
            <a:pPr algn="just">
              <a:lnSpc>
                <a:spcPct val="150000"/>
              </a:lnSpc>
            </a:pPr>
            <a:r>
              <a:rPr lang="en-US" sz="2600" dirty="0"/>
              <a:t>As well as admin also have right to delete student’s record.</a:t>
            </a:r>
          </a:p>
          <a:p>
            <a:pPr algn="just">
              <a:lnSpc>
                <a:spcPct val="150000"/>
              </a:lnSpc>
            </a:pPr>
            <a:r>
              <a:rPr lang="en-US" sz="2600" dirty="0"/>
              <a:t>He can search the students by their name from the record.</a:t>
            </a:r>
          </a:p>
          <a:p>
            <a:pPr algn="just">
              <a:lnSpc>
                <a:spcPct val="150000"/>
              </a:lnSpc>
            </a:pPr>
            <a:r>
              <a:rPr lang="en-US" sz="2600" dirty="0"/>
              <a:t>Also he can generate the pdf of students with their details.</a:t>
            </a:r>
            <a:endParaRPr lang="en-IN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07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7D88-005E-4E65-A478-2F18A709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Roles of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9C70F-A82E-4612-A06D-375C8976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600" dirty="0"/>
              <a:t>User can be the recruiter who wants a database of students and he has to shortlist students for the interview process.</a:t>
            </a:r>
          </a:p>
          <a:p>
            <a:pPr algn="just">
              <a:lnSpc>
                <a:spcPct val="100000"/>
              </a:lnSpc>
            </a:pPr>
            <a:r>
              <a:rPr lang="en-US" sz="2600" dirty="0"/>
              <a:t>This application provides a convenient way to share the database as well as to shortlist the students by using filter as per the recruiter’s percentage criteria.</a:t>
            </a:r>
          </a:p>
          <a:p>
            <a:pPr algn="just">
              <a:lnSpc>
                <a:spcPct val="100000"/>
              </a:lnSpc>
            </a:pPr>
            <a:r>
              <a:rPr lang="en-US" sz="2600" dirty="0"/>
              <a:t>Recruiter can easily filter the students by their aggregate percentage and generate the pdf file of shortlisted students.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93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74D5-A265-4592-B418-B46F2B3A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88F33-173F-4C61-9FEA-29BBA0E0E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This basic idea to develop this application is, Admin creates a database of students.</a:t>
            </a:r>
          </a:p>
          <a:p>
            <a:pPr algn="just"/>
            <a:r>
              <a:rPr lang="en-US" sz="2600" dirty="0"/>
              <a:t>And then share the user’s login credentials with the recruiters.</a:t>
            </a:r>
          </a:p>
          <a:p>
            <a:pPr algn="just"/>
            <a:r>
              <a:rPr lang="en-US" sz="2600" dirty="0"/>
              <a:t>By using this login credential recruiters can view the database and can filter according to the desired percentage criteria to shortlist the students for interview process.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09525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E4E4-CCED-48B4-AD21-7DA22AE6CE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5660" y="456676"/>
            <a:ext cx="9601200" cy="1303337"/>
          </a:xfrm>
        </p:spPr>
        <p:txBody>
          <a:bodyPr/>
          <a:lstStyle/>
          <a:p>
            <a:r>
              <a:rPr lang="en-IN" dirty="0"/>
              <a:t>Login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77E987-B4CD-4072-96BD-0A103B08F55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77223" y="1586754"/>
            <a:ext cx="9839117" cy="443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21C1EB-DF34-420E-AC84-A8767A683F8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54741" y="1391492"/>
            <a:ext cx="10179424" cy="46655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537CA5-5246-49B4-8446-823F56E604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43853" y="404440"/>
            <a:ext cx="9601200" cy="1303337"/>
          </a:xfrm>
        </p:spPr>
        <p:txBody>
          <a:bodyPr/>
          <a:lstStyle/>
          <a:p>
            <a:r>
              <a:rPr lang="en-IN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839894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186</TotalTime>
  <Words>399</Words>
  <Application>Microsoft Office PowerPoint</Application>
  <PresentationFormat>Widescreen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Garamond</vt:lpstr>
      <vt:lpstr>Organic</vt:lpstr>
      <vt:lpstr>Student’s Details Management System</vt:lpstr>
      <vt:lpstr>Introduction</vt:lpstr>
      <vt:lpstr>PowerPoint Presentation</vt:lpstr>
      <vt:lpstr>Roles of Admin</vt:lpstr>
      <vt:lpstr>PowerPoint Presentation</vt:lpstr>
      <vt:lpstr>Roles of User</vt:lpstr>
      <vt:lpstr>Basic Idea</vt:lpstr>
      <vt:lpstr>Login Page</vt:lpstr>
      <vt:lpstr>Dashboard</vt:lpstr>
      <vt:lpstr>View Details of a particular student</vt:lpstr>
      <vt:lpstr>Search Student by their name</vt:lpstr>
      <vt:lpstr>Add new Student</vt:lpstr>
      <vt:lpstr>Update Student’s Details</vt:lpstr>
      <vt:lpstr>Delete Students Record</vt:lpstr>
      <vt:lpstr>Filter Students by Aggregate percentage</vt:lpstr>
      <vt:lpstr>Generating pdf of Filtered Students</vt:lpstr>
      <vt:lpstr>Generated pdf</vt:lpstr>
      <vt:lpstr>Logout User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Student’s Details Management System</dc:title>
  <dc:creator>afzal mirza</dc:creator>
  <cp:lastModifiedBy>afzal mirza</cp:lastModifiedBy>
  <cp:revision>17</cp:revision>
  <dcterms:created xsi:type="dcterms:W3CDTF">2018-12-24T17:50:13Z</dcterms:created>
  <dcterms:modified xsi:type="dcterms:W3CDTF">2018-12-25T18:24:52Z</dcterms:modified>
</cp:coreProperties>
</file>