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unge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unge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Hello everyone, I'm Sayed Mohamed.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Today, I'm excited to present my Game, 'Copycat Symon Says,'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f7ace5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f7ace5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 will take </a:t>
            </a:r>
            <a:r>
              <a:rPr lang="en" sz="1300">
                <a:solidFill>
                  <a:schemeClr val="dk1"/>
                </a:solidFill>
              </a:rPr>
              <a:t>you through this game development process.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And here is how im gonna do it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But before diving into that, </a:t>
            </a:r>
            <a:r>
              <a:rPr lang="en" sz="1300">
                <a:solidFill>
                  <a:schemeClr val="dk1"/>
                </a:solidFill>
              </a:rPr>
              <a:t>let's get a look into the game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Let's dive into the journey of 'Copycat Symon Says' and explore how it evolved into the app it is today</a:t>
            </a:r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8f7ace5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8f7ace5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By reaching this day, You already know that Developing an app can get very complicated.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However, it is a fact that planning can reduce project failures for developers.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 planned my way to develop this project, and I created a bunch of documents regarding the planning phase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These some of them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find the full documents in the readme file.</a:t>
            </a:r>
            <a:endParaRPr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8f7ace5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8f7ace5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core idea of the game that we have two arrays where the computer generate one </a:t>
            </a:r>
            <a:r>
              <a:rPr lang="en" sz="1300"/>
              <a:t>randomly</a:t>
            </a:r>
            <a:r>
              <a:rPr lang="en" sz="1300"/>
              <a:t> and the user must follow the same generated seq, we are </a:t>
            </a:r>
            <a:r>
              <a:rPr lang="en" sz="1300"/>
              <a:t>comparing</a:t>
            </a:r>
            <a:r>
              <a:rPr lang="en" sz="1300"/>
              <a:t> between these two arrays, and whenever the user failed to </a:t>
            </a:r>
            <a:r>
              <a:rPr lang="en" sz="1300"/>
              <a:t>repeat</a:t>
            </a:r>
            <a:r>
              <a:rPr lang="en" sz="1300"/>
              <a:t> the array the game ends</a:t>
            </a:r>
            <a:br>
              <a:rPr lang="en" sz="1300"/>
            </a:br>
            <a:br>
              <a:rPr lang="en" sz="1300"/>
            </a:br>
            <a:r>
              <a:rPr lang="en" sz="1300"/>
              <a:t>These are some of lines i faced during the </a:t>
            </a:r>
            <a:r>
              <a:rPr lang="en" sz="1300"/>
              <a:t>development</a:t>
            </a:r>
            <a:r>
              <a:rPr lang="en" sz="1300"/>
              <a:t>:</a:t>
            </a:r>
            <a:br>
              <a:rPr lang="en" sz="1300"/>
            </a:br>
            <a:r>
              <a:rPr lang="en" sz="1300"/>
              <a:t>   	       </a:t>
            </a: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document.execCommand('copy')</a:t>
            </a:r>
            <a:r>
              <a:rPr lang="en" sz="1300">
                <a:solidFill>
                  <a:srgbClr val="1D1C1D"/>
                </a:solidFill>
              </a:rPr>
              <a:t>: Used to perform the copy command.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parseInt()</a:t>
            </a:r>
            <a:r>
              <a:rPr lang="en" sz="1300">
                <a:solidFill>
                  <a:srgbClr val="1D1C1D"/>
                </a:solidFill>
              </a:rPr>
              <a:t>: Utilized for converting a string to an integer.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.slice()</a:t>
            </a:r>
            <a:r>
              <a:rPr lang="en" sz="1300">
                <a:solidFill>
                  <a:srgbClr val="1D1C1D"/>
                </a:solidFill>
              </a:rPr>
              <a:t>: Employed to extract a portion of an array.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setTimeout(() =&gt; {.....}, 000)</a:t>
            </a:r>
            <a:r>
              <a:rPr lang="en" sz="1300">
                <a:solidFill>
                  <a:srgbClr val="1D1C1D"/>
                </a:solidFill>
              </a:rPr>
              <a:t>: Used to introduce a delay in executing a specific code block.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s.forEach(element =&gt; { });</a:t>
            </a:r>
            <a:r>
              <a:rPr lang="en" sz="1300">
                <a:solidFill>
                  <a:srgbClr val="1D1C1D"/>
                </a:solidFill>
              </a:rPr>
              <a:t>: Employed to iterate over the elements of an array.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topScores.sort((a, b) =&gt;);</a:t>
            </a:r>
            <a:r>
              <a:rPr lang="en" sz="1300">
                <a:solidFill>
                  <a:srgbClr val="1D1C1D"/>
                </a:solidFill>
              </a:rPr>
              <a:t>: Utilized to sort an array, considering custom comparison logic.</a:t>
            </a:r>
            <a:br>
              <a:rPr lang="en" sz="1300">
                <a:solidFill>
                  <a:srgbClr val="1D1C1D"/>
                </a:solidFill>
              </a:rPr>
            </a:br>
            <a:r>
              <a:rPr lang="en" sz="1300">
                <a:solidFill>
                  <a:srgbClr val="188038"/>
                </a:solidFill>
              </a:rPr>
              <a:t>JSON.parse(): </a:t>
            </a:r>
            <a:r>
              <a:rPr lang="en" sz="1300">
                <a:solidFill>
                  <a:srgbClr val="1D1C1D"/>
                </a:solidFill>
              </a:rPr>
              <a:t>This function is used to parse a JSON string, converting it into a JavaScript object for further manipulation or usage.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</a:rPr>
              <a:t>localStorage.getItem(""):</a:t>
            </a:r>
            <a:r>
              <a:rPr lang="en" sz="1300">
                <a:solidFill>
                  <a:srgbClr val="1D1C1D"/>
                </a:solidFill>
              </a:rPr>
              <a:t> This code is employed to retrieve a value from the web browser's local storage based on a specific key.</a:t>
            </a:r>
            <a:endParaRPr sz="130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300"/>
              <a:buNone/>
            </a:pPr>
            <a:r>
              <a:rPr lang="en" sz="1300">
                <a:solidFill>
                  <a:srgbClr val="188038"/>
                </a:solidFill>
              </a:rPr>
              <a:t>JSON.stringify(): </a:t>
            </a:r>
            <a:r>
              <a:rPr lang="en" sz="1300">
                <a:solidFill>
                  <a:srgbClr val="1D1C1D"/>
                </a:solidFill>
              </a:rPr>
              <a:t>This method is used to convert a JavaScript object into a JSON string, allowing for easy storage or transmission of data.</a:t>
            </a:r>
            <a:endParaRPr sz="1300">
              <a:solidFill>
                <a:srgbClr val="1D1C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Char char="●"/>
            </a:pPr>
            <a:r>
              <a:rPr lang="en" sz="1300">
                <a:solidFill>
                  <a:srgbClr val="212121"/>
                </a:solidFill>
              </a:rPr>
              <a:t>Challenges Encountered : actually it's a full of challenges project, i faced the hardest part in troubleshooting, re-figure out what each line does, here is where pseudo code and commands helps</a:t>
            </a: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8f7ace5f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8f7ace5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software testing may be outside the project's scope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I have a personal interest in software testing and tried to follow a structured approach.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I created various testing documents, including these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/>
            </a:br>
            <a:r>
              <a:rPr lang="en" sz="1400"/>
              <a:t>You can find them as well on the readme file</a:t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8f7ace5f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8f7ace5f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While the app is functional, there's always room for improvement.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planned some of these ideas but i postponed them during the </a:t>
            </a:r>
            <a:r>
              <a:rPr lang="en" sz="1400"/>
              <a:t>development</a:t>
            </a:r>
            <a:r>
              <a:rPr lang="en" sz="1400"/>
              <a:t> due to the time limitation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would like to invite to to try the game and provide me with you feedback </a:t>
            </a: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8f7ace5f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8f7ace5f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</a:t>
            </a:r>
            <a:r>
              <a:rPr lang="en" sz="1400"/>
              <a:t>'m happy to answer any questions you may have about 'Copycat Symon Says' or the development process</a:t>
            </a: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85950"/>
            <a:ext cx="8520600" cy="7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C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o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p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y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c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a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S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i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m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o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n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'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s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S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y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m</a:t>
            </a:r>
            <a:r>
              <a:rPr lang="en" sz="39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p</a:t>
            </a:r>
            <a:r>
              <a:rPr lang="en" sz="3900">
                <a:solidFill>
                  <a:srgbClr val="FF4136"/>
                </a:solidFill>
                <a:latin typeface="Bungee"/>
                <a:ea typeface="Bungee"/>
                <a:cs typeface="Bungee"/>
                <a:sym typeface="Bungee"/>
              </a:rPr>
              <a:t>h</a:t>
            </a:r>
            <a:r>
              <a:rPr lang="en" sz="3900">
                <a:solidFill>
                  <a:srgbClr val="0074D9"/>
                </a:solidFill>
                <a:latin typeface="Bungee"/>
                <a:ea typeface="Bungee"/>
                <a:cs typeface="Bungee"/>
                <a:sym typeface="Bungee"/>
              </a:rPr>
              <a:t>o</a:t>
            </a:r>
            <a:r>
              <a:rPr lang="en" sz="3900">
                <a:solidFill>
                  <a:srgbClr val="2ECC40"/>
                </a:solidFill>
                <a:latin typeface="Bungee"/>
                <a:ea typeface="Bungee"/>
                <a:cs typeface="Bungee"/>
                <a:sym typeface="Bungee"/>
              </a:rPr>
              <a:t>n</a:t>
            </a:r>
            <a:r>
              <a:rPr lang="en" sz="3900">
                <a:solidFill>
                  <a:srgbClr val="FFDC00"/>
                </a:solidFill>
                <a:latin typeface="Bungee"/>
                <a:ea typeface="Bungee"/>
                <a:cs typeface="Bungee"/>
                <a:sym typeface="Bungee"/>
              </a:rPr>
              <a:t>y</a:t>
            </a:r>
            <a:endParaRPr sz="5600"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lt1"/>
                </a:solidFill>
                <a:latin typeface="Bungee"/>
                <a:ea typeface="Bungee"/>
                <a:cs typeface="Bungee"/>
                <a:sym typeface="Bungee"/>
              </a:rPr>
              <a:t>Repeat the Beat, Master the Treat!</a:t>
            </a:r>
            <a:endParaRPr sz="4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Overview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221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Demo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Planning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Development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Technical Details 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Testing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5" y="340625"/>
            <a:ext cx="2362271" cy="305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250" y="626725"/>
            <a:ext cx="3583749" cy="27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275975" y="2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Planning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993" y="523661"/>
            <a:ext cx="1669374" cy="3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50268"/>
            <a:ext cx="6765227" cy="119591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281700" y="3073875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983150" y="3073875"/>
            <a:ext cx="23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Sprints Goals and Tasks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293063" y="4749050"/>
            <a:ext cx="8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7438900" y="4070975"/>
            <a:ext cx="11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1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Development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19793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The Game Concept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681749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Interesting</a:t>
            </a:r>
            <a:r>
              <a:rPr lang="en">
                <a:solidFill>
                  <a:schemeClr val="lt1"/>
                </a:solidFill>
              </a:rPr>
              <a:t> Commands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570925" y="1681749"/>
            <a:ext cx="5108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document.execCommand('copy')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parseInt()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.slice()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setTimeout(() =&gt; {.....}, 000)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s.forEach(element =&gt; { })</a:t>
            </a:r>
            <a:endParaRPr sz="1750">
              <a:solidFill>
                <a:srgbClr val="1D1C1D"/>
              </a:solidFill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450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topScores.sort((a, b) =&gt;)</a:t>
            </a:r>
            <a:endParaRPr sz="15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723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500"/>
              <a:buFont typeface="Consolas"/>
              <a:buNone/>
            </a:pP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JSON.parse()</a:t>
            </a:r>
            <a:b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localStorage.getItem("")</a:t>
            </a:r>
            <a:b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JSON.stringify()</a:t>
            </a:r>
            <a:endParaRPr sz="1500">
              <a:solidFill>
                <a:srgbClr val="18803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4242373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Challenges Encountered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Testing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1609690"/>
            <a:ext cx="2234998" cy="2891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1470" y="1609690"/>
            <a:ext cx="2234998" cy="28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3866" y="1609691"/>
            <a:ext cx="2857374" cy="36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8276" y="1609690"/>
            <a:ext cx="2234998" cy="289153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03025" y="1173048"/>
            <a:ext cx="10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898525" y="1173023"/>
            <a:ext cx="6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815962" y="1173048"/>
            <a:ext cx="133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Report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7112173" y="1173048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report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Future </a:t>
            </a:r>
            <a:r>
              <a:rPr b="1" lang="en">
                <a:solidFill>
                  <a:schemeClr val="lt1"/>
                </a:solidFill>
              </a:rPr>
              <a:t>Improvements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Providing Visual and Audio Feedback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Customized Score Screen for the Winner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Difficulty Levels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Time limit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265475" y="3906650"/>
            <a:ext cx="415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https://bit.ly/SEI5-P1-Sayed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000" y="304800"/>
            <a:ext cx="3416051" cy="34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