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unge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unge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Hello everyone, I'm Sayed Mohamed.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Today, I'm excited to present my Game, 'Copycat Symon Says,'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f7ace5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f7ace5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 will take </a:t>
            </a:r>
            <a:r>
              <a:rPr lang="en" sz="1300">
                <a:solidFill>
                  <a:schemeClr val="dk1"/>
                </a:solidFill>
              </a:rPr>
              <a:t>you through this game development process.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And here is how im gonna do it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But before diving into that, </a:t>
            </a:r>
            <a:r>
              <a:rPr lang="en" sz="1300">
                <a:solidFill>
                  <a:schemeClr val="dk1"/>
                </a:solidFill>
              </a:rPr>
              <a:t>let's get a look into the game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Let's dive into the journey of 'Copycat Symon Says' and explore how it evolved into the app it is today</a:t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f7ace5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f7ace5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 reaching this day, You already know that Developing an app can get very complicated.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However, it is a fact that planning can reduce project failures for developers.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 planned my way to develop this project, and I created a bunch of documents regarding the planning phase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some of them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find the full documents in the readme file.</a:t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f7ace5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f7ace5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core idea of the game that we have two arrays where the computer generate one </a:t>
            </a:r>
            <a:r>
              <a:rPr lang="en" sz="1300"/>
              <a:t>randomly</a:t>
            </a:r>
            <a:r>
              <a:rPr lang="en" sz="1300"/>
              <a:t> and the user must follow the same generated seq, we are </a:t>
            </a:r>
            <a:r>
              <a:rPr lang="en" sz="1300"/>
              <a:t>comparing</a:t>
            </a:r>
            <a:r>
              <a:rPr lang="en" sz="1300"/>
              <a:t> between these two arrays, and whenever the user failed to </a:t>
            </a:r>
            <a:r>
              <a:rPr lang="en" sz="1300"/>
              <a:t>repeat</a:t>
            </a:r>
            <a:r>
              <a:rPr lang="en" sz="1300"/>
              <a:t> the array the game ends</a:t>
            </a:r>
            <a:br>
              <a:rPr lang="en" sz="1300"/>
            </a:br>
            <a:br>
              <a:rPr lang="en" sz="1300"/>
            </a:br>
            <a:r>
              <a:rPr lang="en" sz="1300"/>
              <a:t>These are some of lines i faced during the </a:t>
            </a:r>
            <a:r>
              <a:rPr lang="en" sz="1300"/>
              <a:t>development</a:t>
            </a:r>
            <a:r>
              <a:rPr lang="en" sz="1300"/>
              <a:t>:</a:t>
            </a:r>
            <a:br>
              <a:rPr lang="en" sz="1300"/>
            </a:br>
            <a:r>
              <a:rPr lang="en" sz="1300"/>
              <a:t>   	       </a:t>
            </a: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document.execCommand('copy')</a:t>
            </a:r>
            <a:r>
              <a:rPr lang="en" sz="1300">
                <a:solidFill>
                  <a:srgbClr val="1D1C1D"/>
                </a:solidFill>
              </a:rPr>
              <a:t>: Used to perform the copy command.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parseInt()</a:t>
            </a:r>
            <a:r>
              <a:rPr lang="en" sz="1300">
                <a:solidFill>
                  <a:srgbClr val="1D1C1D"/>
                </a:solidFill>
              </a:rPr>
              <a:t>: Utilized for converting a string to an integer.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.slice()</a:t>
            </a:r>
            <a:r>
              <a:rPr lang="en" sz="1300">
                <a:solidFill>
                  <a:srgbClr val="1D1C1D"/>
                </a:solidFill>
              </a:rPr>
              <a:t>: Employed to extract a portion of an array.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setTimeout(() =&gt; {.....}, 000)</a:t>
            </a:r>
            <a:r>
              <a:rPr lang="en" sz="1300">
                <a:solidFill>
                  <a:srgbClr val="1D1C1D"/>
                </a:solidFill>
              </a:rPr>
              <a:t>: Used to introduce a delay in executing a specific code block.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s.forEach(element =&gt; { });</a:t>
            </a:r>
            <a:r>
              <a:rPr lang="en" sz="1300">
                <a:solidFill>
                  <a:srgbClr val="1D1C1D"/>
                </a:solidFill>
              </a:rPr>
              <a:t>: Employed to iterate over the elements of an array.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topScores.sort((a, b) =&gt;);</a:t>
            </a:r>
            <a:r>
              <a:rPr lang="en" sz="1300">
                <a:solidFill>
                  <a:srgbClr val="1D1C1D"/>
                </a:solidFill>
              </a:rPr>
              <a:t>: Utilized to sort an array, considering custom comparison logic.</a:t>
            </a:r>
            <a:endParaRPr sz="13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Challenges Encountered : actually it's a full of challenges project, i faced the hardest part in troubleshooting, re-figure out what each line does, here is where pseudo code and commands helps</a:t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8f7ace5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8f7ace5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software testing may be outside the project's scope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I have a personal interest in software testing and tried to follow a structured approach.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I created various testing documents, including these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You can find them as well on the readme file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8f7ace5f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8f7ace5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app is functional, there's always room for improvement.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planned some of these ideas but i postponed them during the </a:t>
            </a:r>
            <a:r>
              <a:rPr lang="en" sz="1400"/>
              <a:t>development</a:t>
            </a:r>
            <a:r>
              <a:rPr lang="en" sz="1400"/>
              <a:t> due to the time limitation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would like to invite to to try the game and provide me with you feedback 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f7ace5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8f7ace5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'm happy to answer any questions you may have about 'Copycat Symon Says' or the development process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8595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C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c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a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i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m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n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'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m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h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n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endParaRPr sz="5600"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Repeat the Beat, Master the Treat!</a:t>
            </a:r>
            <a:endParaRPr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2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Planning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Development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Technical Details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5" y="340625"/>
            <a:ext cx="2362271" cy="30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250" y="626725"/>
            <a:ext cx="3583749" cy="27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275975" y="2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Planning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993" y="523661"/>
            <a:ext cx="1669374" cy="3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50268"/>
            <a:ext cx="6765227" cy="11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281700" y="3073875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83150" y="3073875"/>
            <a:ext cx="23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 Goals and Tasks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93063" y="4749050"/>
            <a:ext cx="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438900" y="4070975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Development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3913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Game Concept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785869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Interesting</a:t>
            </a:r>
            <a:r>
              <a:rPr lang="en">
                <a:solidFill>
                  <a:schemeClr val="lt1"/>
                </a:solidFill>
              </a:rPr>
              <a:t> Commands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70925" y="1785869"/>
            <a:ext cx="5108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document.execCommand('copy')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parseInt()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.slice()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setTimeout(() =&gt; {.....}, 000)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s.forEach(element =&gt; { });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topScores.sort((a, b) =&gt;);</a:t>
            </a:r>
            <a:endParaRPr sz="1750">
              <a:solidFill>
                <a:srgbClr val="1D1C1D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3625994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Challenges Encountered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Testing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1609690"/>
            <a:ext cx="2234998" cy="28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470" y="1609690"/>
            <a:ext cx="2234998" cy="28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866" y="1609691"/>
            <a:ext cx="2857374" cy="36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276" y="1609690"/>
            <a:ext cx="2234998" cy="28915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03025" y="1173048"/>
            <a:ext cx="10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898525" y="1173023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15962" y="1173048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Report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112173" y="1173048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Future </a:t>
            </a:r>
            <a:r>
              <a:rPr b="1" lang="en">
                <a:solidFill>
                  <a:schemeClr val="lt1"/>
                </a:solidFill>
              </a:rPr>
              <a:t>Improvements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Providing Visual and Audio Feedback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Customized Score Screen for the Winner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Difficulty Levels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Time limit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5475" y="3906650"/>
            <a:ext cx="41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https://bit.ly/SEI5-P1-Sayed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0" y="304800"/>
            <a:ext cx="3416051" cy="34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