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FC7324-280B-4DA0-8D3A-21073B440DE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F76621D-D452-4491-9BF2-2C41A9BDAA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Task-4 -&gt;House </a:t>
            </a:r>
            <a:r>
              <a:rPr lang="en-US" sz="3200" dirty="0"/>
              <a:t>P</a:t>
            </a:r>
            <a:r>
              <a:rPr lang="en-US" sz="3200" dirty="0" smtClean="0"/>
              <a:t>rice Prediction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732" y="2453301"/>
            <a:ext cx="6934668" cy="272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33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understanding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7458"/>
            <a:ext cx="4038600" cy="355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Basic  Cleaning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019800" cy="327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9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101" y="2467591"/>
            <a:ext cx="5353797" cy="255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965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</TotalTime>
  <Words>13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Task-4 -&gt;House Price Prediction</vt:lpstr>
      <vt:lpstr> Basic understanding</vt:lpstr>
      <vt:lpstr> Basic  Cleaning</vt:lpstr>
      <vt:lpstr>Data 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Task-4 -&gt;House Price Prediction</dc:title>
  <dc:creator>NCS</dc:creator>
  <cp:lastModifiedBy>NCS</cp:lastModifiedBy>
  <cp:revision>1</cp:revision>
  <dcterms:created xsi:type="dcterms:W3CDTF">2025-07-25T10:07:20Z</dcterms:created>
  <dcterms:modified xsi:type="dcterms:W3CDTF">2025-07-25T10:16:20Z</dcterms:modified>
</cp:coreProperties>
</file>