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3A20-7E28-42C5-A97E-1B41681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72B-721C-40FD-9642-7BA7005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B141-C5FD-4377-B5FB-1B4AA0B0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D1-4DC1-4CE0-9EF9-4EF692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2825D-31C2-4D9E-8C3F-4E4FF3FC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601-E2BA-483F-9EEB-EB66DD4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B78D-15F7-4B04-BDB5-B8FC28B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B32C-C1AF-4346-8DAF-4E305A4F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95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A9810-4EDA-4908-BAAF-D30C7B9E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F4C1-75A4-4389-B115-BC446008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111-B419-483C-BC2D-BA8F7F6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8D11-49CD-4A83-B398-FBDFB0DD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6479-8991-44B1-AD2D-926F908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7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2C32-AA8A-4B2C-8518-5D10E202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8BB5-563B-4D4C-BE79-38FD1962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D6F-5B1F-461E-8470-0C17C8B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56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43F-DE60-4607-B0BC-63C9263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A0A2-FACE-4BC4-8FC5-0547E4D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130-96ED-4F52-85DA-3FA3511D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1D96-9B1C-4610-BA1A-F3BD2A5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98DD-AE3A-4443-BA98-F03CF44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7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3404-8A43-4381-80DB-35E1BC5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BEC-7BCE-4B4F-92CB-57891EB2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8DCD-F43B-429B-B80D-741D8E31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B78D-49AA-43AC-A722-E63F738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AE4E-5B79-4A70-87C6-0E855E4A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59F-445A-43AC-8D4A-B7287677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6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5DAC-3256-4274-A506-A03302BC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88EB-6DCB-4AA0-822A-67B951B3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22BB-61B5-4454-B743-39D20284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9B46-0149-4D1E-A76C-710648CE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F821-F1CD-4FDE-AC17-682E0B05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E13D-31FF-41D5-A699-819FE3E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3D8C0-37A4-4EC2-8A1F-0FB9FD4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FDEF-503D-4ACF-AC21-CC97B30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4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38F-4D65-40DE-BABC-D3E172B5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129D-A461-4A1D-BF55-BFB3D87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74ED-A3C2-4EF5-B037-317F4CFB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63AC4-0F47-42A3-B78D-8C0A3799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0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C92F-3966-4979-A794-E7B5D94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DE794-4DFE-4FFA-9F02-C89F0D7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CE3E2-36F1-48D6-B9BB-23DAAB9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4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8AF-295F-4B33-A6AB-97CADF1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57D9-0E5F-440C-A01C-F41EE74B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7231C-B9A6-4FE0-BC6C-CEBAD3DF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1B3C-8943-48E9-A069-459290FE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EF16-C79E-4348-BECB-194EA12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6D32-8EA9-40C9-81B4-989C278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0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51D-9B00-4EF4-AF6F-92DB080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AEC0-2B70-4BCF-8938-7490368E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AEE5-01E2-49AE-AA4D-F88A7BEF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7C71-CF60-4BF7-8F86-CDE89B7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1BCA-614D-4E44-857D-DD621CC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6ACF-9A55-4B13-9E73-B793CD9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5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34D9-2ACE-427D-9059-2BBD97E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2343-9548-4ED4-A175-30C1FFBA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DCD6-B8EF-4C30-8263-EBEF70C5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A4AC-AE7E-4214-BBC3-8CCD9410A7FC}" type="datetimeFigureOut">
              <a:rPr lang="en-MY" smtClean="0"/>
              <a:t>9/11/2020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581-22F0-44B8-9EAE-5EA7E032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5CE8-B566-4D1B-85C2-DE17896CB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2206C39-790E-4D1E-A2B6-772C5C8507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5961C98-A82A-4DA2-A2BA-CDD743D8EF4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ubs.com/phiggins/461686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" TargetMode="External" /><Relationship Id="rId3" Type="http://schemas.openxmlformats.org/officeDocument/2006/relationships/hyperlink" Target="https://bookdown.org/yihui/boo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Public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Mohd</a:t>
            </a:r>
            <a:r>
              <a:rPr/>
              <a:t> </a:t>
            </a:r>
            <a:r>
              <a:rPr/>
              <a:t>Azmi</a:t>
            </a:r>
            <a:r>
              <a:rPr/>
              <a:t> </a:t>
            </a:r>
            <a:r>
              <a:rPr/>
              <a:t>(MBBS,</a:t>
            </a:r>
            <a:r>
              <a:rPr/>
              <a:t> </a:t>
            </a:r>
            <a:r>
              <a:rPr/>
              <a:t>MPH)</a:t>
            </a:r>
            <a:br/>
            <a:br/>
            <a:r>
              <a:rPr/>
              <a:t>Universiti</a:t>
            </a:r>
            <a:r>
              <a:rPr/>
              <a:t> </a:t>
            </a:r>
            <a:r>
              <a:rPr/>
              <a:t>Sains</a:t>
            </a:r>
            <a:r>
              <a:rPr/>
              <a:t> </a:t>
            </a:r>
            <a:r>
              <a:rPr/>
              <a:t>Malaysia,</a:t>
            </a:r>
            <a:r>
              <a:rPr/>
              <a:t> </a:t>
            </a:r>
            <a:r>
              <a:rPr/>
              <a:t>DrPH</a:t>
            </a:r>
            <a:r>
              <a:rPr/>
              <a:t> </a:t>
            </a:r>
            <a:r>
              <a:rPr/>
              <a:t>(Epidemiology)</a:t>
            </a:r>
            <a:r>
              <a:rPr/>
              <a:t> </a:t>
            </a:r>
            <a:r>
              <a:rPr/>
              <a:t>Candidate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387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Gmisc and grid package</a:t>
            </a:r>
          </a:p>
          <a:p>
            <a:pPr lvl="1"/>
            <a:r>
              <a:rPr/>
              <a:t>ggplot (</a:t>
            </a:r>
            <a:r>
              <a:rPr>
                <a:hlinkClick r:id="rId2"/>
              </a:rPr>
              <a:t>https://rpubs.com/phiggins/461686</a:t>
            </a:r>
            <a:r>
              <a:rPr/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 course!</a:t>
            </a:r>
          </a:p>
          <a:p>
            <a:pPr lvl="1"/>
            <a:r>
              <a:rPr/>
              <a:t>Main reason: reproducible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pdf</a:t>
            </a:r>
          </a:p>
          <a:p>
            <a:pPr lvl="1"/>
            <a:r>
              <a:rPr/>
              <a:t>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manual</a:t>
            </a:r>
          </a:p>
          <a:p>
            <a:pPr lvl="1"/>
            <a:r>
              <a:rPr/>
              <a:t>publish</a:t>
            </a:r>
          </a:p>
          <a:p>
            <a:pPr lvl="2"/>
            <a:r>
              <a:rPr/>
              <a:t>RPubs</a:t>
            </a:r>
          </a:p>
          <a:p>
            <a:pPr lvl="2"/>
            <a:r>
              <a:rPr/>
              <a:t>RStudio Connect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em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manual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Target</a:t>
            </a:r>
            <a:r>
              <a:rPr/>
              <a:t> </a:t>
            </a:r>
            <a:r>
              <a:rPr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Aim: Introductory</a:t>
            </a:r>
          </a:p>
          <a:p>
            <a:pPr lvl="1"/>
            <a:r>
              <a:rPr/>
              <a:t>Teaching Staff</a:t>
            </a:r>
          </a:p>
          <a:p>
            <a:pPr lvl="1"/>
            <a:r>
              <a:rPr/>
              <a:t>Student</a:t>
            </a:r>
          </a:p>
          <a:p>
            <a:pPr lvl="0" marL="0" indent="0">
              <a:buNone/>
            </a:pPr>
            <a:r>
              <a:rPr/>
              <a:t>Disclaimer</a:t>
            </a:r>
          </a:p>
          <a:p>
            <a:pPr lvl="1"/>
            <a:r>
              <a:rPr/>
              <a:t>Very simple slide</a:t>
            </a:r>
          </a:p>
          <a:p>
            <a:pPr lvl="2"/>
            <a:r>
              <a:rPr/>
              <a:t>short learning curve</a:t>
            </a:r>
          </a:p>
          <a:p>
            <a:pPr lvl="1"/>
            <a:r>
              <a:rPr/>
              <a:t>Be creative!</a:t>
            </a:r>
          </a:p>
          <a:p>
            <a:pPr lvl="1"/>
            <a:r>
              <a:rPr/>
              <a:t>Try, try, try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Various Source</a:t>
            </a:r>
          </a:p>
          <a:p>
            <a:pPr lvl="1"/>
            <a:r>
              <a:rPr/>
              <a:t>R Markdown: The Definitive Guide </a:t>
            </a:r>
            <a:r>
              <a:rPr>
                <a:hlinkClick r:id="rId2"/>
              </a:rPr>
              <a:t>https://bookdown.org/yihui/rmarkdown/</a:t>
            </a:r>
          </a:p>
          <a:p>
            <a:pPr lvl="1"/>
            <a:r>
              <a:rPr/>
              <a:t>bookdown: Authoring Books and Technical Documents with R Markdown </a:t>
            </a:r>
            <a:r>
              <a:rPr>
                <a:hlinkClick r:id="rId3"/>
              </a:rPr>
              <a:t>https://bookdown.org/yihui/bookdown/</a:t>
            </a:r>
          </a:p>
          <a:p>
            <a:pPr lvl="1"/>
            <a:r>
              <a:rPr/>
              <a:t>pdf theme</a:t>
            </a:r>
          </a:p>
          <a:p>
            <a:pPr lvl="2"/>
            <a:r>
              <a:rPr/>
              <a:t>rmdformat</a:t>
            </a:r>
          </a:p>
          <a:p>
            <a:pPr lvl="2"/>
            <a:r>
              <a:rPr/>
              <a:t>prettydoc</a:t>
            </a:r>
          </a:p>
          <a:p>
            <a:pPr lvl="1"/>
            <a:r>
              <a:rPr/>
              <a:t>presentation</a:t>
            </a:r>
          </a:p>
          <a:p>
            <a:pPr lvl="2"/>
            <a:r>
              <a:rPr/>
              <a:t>beamer</a:t>
            </a:r>
          </a:p>
          <a:p>
            <a:pPr lvl="2"/>
            <a:r>
              <a:rPr/>
              <a:t>ioslide</a:t>
            </a:r>
          </a:p>
          <a:p>
            <a:pPr lvl="2"/>
            <a:r>
              <a:rPr/>
              <a:t>slidy</a:t>
            </a:r>
          </a:p>
          <a:p>
            <a:pPr lvl="2"/>
            <a:r>
              <a:rPr/>
              <a:t>rmdshower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 and Public Health</a:t>
            </a:r>
          </a:p>
          <a:p>
            <a:pPr lvl="1"/>
            <a:r>
              <a:rPr/>
              <a:t>Multiple output file for same purpose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fast, reproducible</a:t>
            </a:r>
          </a:p>
          <a:p>
            <a:pPr lvl="0" marL="0" indent="0">
              <a:buNone/>
            </a:pPr>
            <a:r>
              <a:rPr/>
              <a:t>x &lt;- runif(100, 5, 10)</a:t>
            </a:r>
          </a:p>
          <a:p>
            <a:pPr lvl="0" marL="0" indent="0">
              <a:buNone/>
            </a:pPr>
            <a:r>
              <a:rPr/>
              <a:t>y &lt;- sample(5:10, 100, replace = T)</a:t>
            </a:r>
          </a:p>
          <a:p>
            <a:pPr lvl="0" marL="0" indent="0">
              <a:buNone/>
            </a:pPr>
            <a:r>
              <a:rPr/>
              <a:t>y2 &lt;- (x+y/2)</a:t>
            </a:r>
          </a:p>
          <a:p>
            <a:pPr lvl="0" marL="0" indent="0">
              <a:buNone/>
            </a:pPr>
            <a:r>
              <a:rPr/>
              <a:t>fake &lt;- data.frame(x,y,y2)</a:t>
            </a:r>
          </a:p>
          <a:p>
            <a:pPr lvl="0" marL="0" indent="0">
              <a:buNone/>
            </a:pPr>
            <a:r>
              <a:rPr/>
              <a:t>with(fake, plot(x,y2))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using tidyverse</a:t>
            </a:r>
          </a:p>
          <a:p>
            <a:pPr lvl="0" marL="0" indent="0">
              <a:buNone/>
            </a:pPr>
            <a:r>
              <a:rPr/>
              <a:t>tibble(x=runif(100, 5, 10), y2=(x+sample(5:10, 100, replace = T))/2)</a:t>
            </a:r>
          </a:p>
          <a:p>
            <a:pPr lvl="0" marL="0" indent="0">
              <a:buNone/>
            </a:pPr>
            <a:r>
              <a:rPr/>
              <a:t>%&gt;% ggplot(aes(x,y2)) + geom_point()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Class with R Markdown</dc:title>
  <dc:creator>Universiti Sains Malaysia, DrPH (Epidemiology) Candidate</dc:creator>
  <cp:keywords/>
  <dcterms:created xsi:type="dcterms:W3CDTF">2020-11-16T15:35:42Z</dcterms:created>
  <dcterms:modified xsi:type="dcterms:W3CDTF">2020-11-16T15:35:42Z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Dr Mohd Azmi (MBBS, MPH)</vt:lpwstr>
  </property>
</Properties>
</file>