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05d388c2-8729-46c9-b994-45273138f37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b8bb6d23aa8424a" /><Relationship Type="http://schemas.openxmlformats.org/officeDocument/2006/relationships/hyperlink" Target="https://app.powerbi.com/reports/05d388c2-8729-46c9-b994-45273138f377/ReportSection084a30a5e18c49cc8018?pbi_source=PowerPoint" TargetMode="External" Id="RelId0" /><Relationship Type="http://schemas.openxmlformats.org/officeDocument/2006/relationships/image" Target="/ppt/media/image4.png" Id="imgId72140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fca321c202d48c7" /><Relationship Type="http://schemas.openxmlformats.org/officeDocument/2006/relationships/hyperlink" Target="https://app.powerbi.com/reports/05d388c2-8729-46c9-b994-45273138f377/ReportSection?pbi_source=PowerPoint" TargetMode="External" Id="RelId1" /><Relationship Type="http://schemas.openxmlformats.org/officeDocument/2006/relationships/image" Target="/ppt/media/image5.png" Id="imgId72140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532cc8b3de04e4e" /><Relationship Type="http://schemas.openxmlformats.org/officeDocument/2006/relationships/hyperlink" Target="https://app.powerbi.com/reports/05d388c2-8729-46c9-b994-45273138f377/ReportSection5afcc6cc496001a1b9cc?pbi_source=PowerPoint" TargetMode="External" Id="RelId2" /><Relationship Type="http://schemas.openxmlformats.org/officeDocument/2006/relationships/image" Target="/ppt/media/image6.png" Id="imgId721409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ADX V DFM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11/6/2019 12:02:58 AM Arabian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10/27/2019 11:57:16 AM Arabian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14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14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14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